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4770F2-80BF-446F-AE3E-247D474435EE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E5F0389-499F-4B47-8D2B-F26608A3CA91}">
      <dgm:prSet/>
      <dgm:spPr/>
      <dgm:t>
        <a:bodyPr/>
        <a:lstStyle/>
        <a:p>
          <a:endParaRPr lang="en-US" dirty="0"/>
        </a:p>
      </dgm:t>
    </dgm:pt>
    <dgm:pt modelId="{D2FD02B1-B29A-4FE7-AD31-656034074697}" type="parTrans" cxnId="{E5470556-4983-429F-A2D3-44B90D9FD5EA}">
      <dgm:prSet/>
      <dgm:spPr/>
      <dgm:t>
        <a:bodyPr/>
        <a:lstStyle/>
        <a:p>
          <a:endParaRPr lang="en-US"/>
        </a:p>
      </dgm:t>
    </dgm:pt>
    <dgm:pt modelId="{9491AF87-6D9B-4738-B6D5-0B8C345556DF}" type="sibTrans" cxnId="{E5470556-4983-429F-A2D3-44B90D9FD5EA}">
      <dgm:prSet/>
      <dgm:spPr/>
      <dgm:t>
        <a:bodyPr/>
        <a:lstStyle/>
        <a:p>
          <a:endParaRPr lang="en-US"/>
        </a:p>
      </dgm:t>
    </dgm:pt>
    <dgm:pt modelId="{AD4F3526-992F-4C6B-9725-7A0E91650B19}">
      <dgm:prSet/>
      <dgm:spPr/>
      <dgm:t>
        <a:bodyPr/>
        <a:lstStyle/>
        <a:p>
          <a:endParaRPr lang="en-US" dirty="0"/>
        </a:p>
      </dgm:t>
    </dgm:pt>
    <dgm:pt modelId="{BDE145F5-93F3-41DC-BE5D-07EA2B4C945F}" type="parTrans" cxnId="{5C24180C-4D8F-4E26-8E74-D6CBCDD16382}">
      <dgm:prSet/>
      <dgm:spPr/>
      <dgm:t>
        <a:bodyPr/>
        <a:lstStyle/>
        <a:p>
          <a:endParaRPr lang="en-US"/>
        </a:p>
      </dgm:t>
    </dgm:pt>
    <dgm:pt modelId="{6A8030C0-3ECE-429F-9B86-FFA61A0592CA}" type="sibTrans" cxnId="{5C24180C-4D8F-4E26-8E74-D6CBCDD16382}">
      <dgm:prSet/>
      <dgm:spPr/>
      <dgm:t>
        <a:bodyPr/>
        <a:lstStyle/>
        <a:p>
          <a:endParaRPr lang="en-US"/>
        </a:p>
      </dgm:t>
    </dgm:pt>
    <dgm:pt modelId="{1924C393-399F-4981-BB5E-47FD8BA7ECFE}">
      <dgm:prSet/>
      <dgm:spPr/>
      <dgm:t>
        <a:bodyPr/>
        <a:lstStyle/>
        <a:p>
          <a:endParaRPr lang="en-US" dirty="0"/>
        </a:p>
      </dgm:t>
    </dgm:pt>
    <dgm:pt modelId="{46A25190-F738-4502-B045-9757A881B5B9}" type="parTrans" cxnId="{4043E3DD-26BE-4DB7-B096-4E425E2024F1}">
      <dgm:prSet/>
      <dgm:spPr/>
      <dgm:t>
        <a:bodyPr/>
        <a:lstStyle/>
        <a:p>
          <a:endParaRPr lang="en-US"/>
        </a:p>
      </dgm:t>
    </dgm:pt>
    <dgm:pt modelId="{78076E8B-8FA1-4707-B962-6463CD011FB6}" type="sibTrans" cxnId="{4043E3DD-26BE-4DB7-B096-4E425E2024F1}">
      <dgm:prSet/>
      <dgm:spPr/>
      <dgm:t>
        <a:bodyPr/>
        <a:lstStyle/>
        <a:p>
          <a:endParaRPr lang="en-US"/>
        </a:p>
      </dgm:t>
    </dgm:pt>
    <dgm:pt modelId="{5FC29E23-3089-4DBD-BC55-59814316A1C0}">
      <dgm:prSet/>
      <dgm:spPr/>
      <dgm:t>
        <a:bodyPr/>
        <a:lstStyle/>
        <a:p>
          <a:endParaRPr lang="en-US" dirty="0"/>
        </a:p>
      </dgm:t>
    </dgm:pt>
    <dgm:pt modelId="{62AE880D-5E23-4EC9-8EBD-80AF8EB229BF}" type="parTrans" cxnId="{96F3E8EB-66F0-4B03-A65D-BEFA88087E95}">
      <dgm:prSet/>
      <dgm:spPr/>
      <dgm:t>
        <a:bodyPr/>
        <a:lstStyle/>
        <a:p>
          <a:endParaRPr lang="en-US"/>
        </a:p>
      </dgm:t>
    </dgm:pt>
    <dgm:pt modelId="{2E4DCF0C-C76E-464B-B945-A7612D023CDE}" type="sibTrans" cxnId="{96F3E8EB-66F0-4B03-A65D-BEFA88087E95}">
      <dgm:prSet/>
      <dgm:spPr/>
      <dgm:t>
        <a:bodyPr/>
        <a:lstStyle/>
        <a:p>
          <a:endParaRPr lang="en-US"/>
        </a:p>
      </dgm:t>
    </dgm:pt>
    <dgm:pt modelId="{73EC69F8-4F49-47EB-B6BE-A8727FFE1CCD}" type="pres">
      <dgm:prSet presAssocID="{254770F2-80BF-446F-AE3E-247D474435EE}" presName="outerComposite" presStyleCnt="0">
        <dgm:presLayoutVars>
          <dgm:chMax val="5"/>
          <dgm:dir/>
          <dgm:resizeHandles val="exact"/>
        </dgm:presLayoutVars>
      </dgm:prSet>
      <dgm:spPr/>
    </dgm:pt>
    <dgm:pt modelId="{A71AB449-791F-4989-B6B9-EA7AF66520FD}" type="pres">
      <dgm:prSet presAssocID="{254770F2-80BF-446F-AE3E-247D474435EE}" presName="dummyMaxCanvas" presStyleCnt="0">
        <dgm:presLayoutVars/>
      </dgm:prSet>
      <dgm:spPr/>
    </dgm:pt>
    <dgm:pt modelId="{92F98E6A-60D6-4C88-A3E7-6CB62D4CAC95}" type="pres">
      <dgm:prSet presAssocID="{254770F2-80BF-446F-AE3E-247D474435EE}" presName="FourNodes_1" presStyleLbl="node1" presStyleIdx="0" presStyleCnt="4">
        <dgm:presLayoutVars>
          <dgm:bulletEnabled val="1"/>
        </dgm:presLayoutVars>
      </dgm:prSet>
      <dgm:spPr/>
    </dgm:pt>
    <dgm:pt modelId="{5B3D699B-41C7-425B-9998-EB89AA45CD94}" type="pres">
      <dgm:prSet presAssocID="{254770F2-80BF-446F-AE3E-247D474435EE}" presName="FourNodes_2" presStyleLbl="node1" presStyleIdx="1" presStyleCnt="4">
        <dgm:presLayoutVars>
          <dgm:bulletEnabled val="1"/>
        </dgm:presLayoutVars>
      </dgm:prSet>
      <dgm:spPr/>
    </dgm:pt>
    <dgm:pt modelId="{3F86C3A8-778B-4F9B-A092-6A2B1C86C11A}" type="pres">
      <dgm:prSet presAssocID="{254770F2-80BF-446F-AE3E-247D474435EE}" presName="FourNodes_3" presStyleLbl="node1" presStyleIdx="2" presStyleCnt="4">
        <dgm:presLayoutVars>
          <dgm:bulletEnabled val="1"/>
        </dgm:presLayoutVars>
      </dgm:prSet>
      <dgm:spPr/>
    </dgm:pt>
    <dgm:pt modelId="{C1BFD3DC-757A-4C7B-8694-F64DD800D104}" type="pres">
      <dgm:prSet presAssocID="{254770F2-80BF-446F-AE3E-247D474435EE}" presName="FourNodes_4" presStyleLbl="node1" presStyleIdx="3" presStyleCnt="4">
        <dgm:presLayoutVars>
          <dgm:bulletEnabled val="1"/>
        </dgm:presLayoutVars>
      </dgm:prSet>
      <dgm:spPr/>
    </dgm:pt>
    <dgm:pt modelId="{C76801A9-6141-468D-9BC0-E6C6B6F14890}" type="pres">
      <dgm:prSet presAssocID="{254770F2-80BF-446F-AE3E-247D474435EE}" presName="FourConn_1-2" presStyleLbl="fgAccFollowNode1" presStyleIdx="0" presStyleCnt="3">
        <dgm:presLayoutVars>
          <dgm:bulletEnabled val="1"/>
        </dgm:presLayoutVars>
      </dgm:prSet>
      <dgm:spPr/>
    </dgm:pt>
    <dgm:pt modelId="{E6E07DE8-9000-4110-92A8-2C13029A9555}" type="pres">
      <dgm:prSet presAssocID="{254770F2-80BF-446F-AE3E-247D474435EE}" presName="FourConn_2-3" presStyleLbl="fgAccFollowNode1" presStyleIdx="1" presStyleCnt="3">
        <dgm:presLayoutVars>
          <dgm:bulletEnabled val="1"/>
        </dgm:presLayoutVars>
      </dgm:prSet>
      <dgm:spPr/>
    </dgm:pt>
    <dgm:pt modelId="{425776FB-B6EE-4CE6-B4F8-C185E11BB64C}" type="pres">
      <dgm:prSet presAssocID="{254770F2-80BF-446F-AE3E-247D474435EE}" presName="FourConn_3-4" presStyleLbl="fgAccFollowNode1" presStyleIdx="2" presStyleCnt="3">
        <dgm:presLayoutVars>
          <dgm:bulletEnabled val="1"/>
        </dgm:presLayoutVars>
      </dgm:prSet>
      <dgm:spPr/>
    </dgm:pt>
    <dgm:pt modelId="{5679370B-7578-4CDA-B43C-AD2F65EB9F32}" type="pres">
      <dgm:prSet presAssocID="{254770F2-80BF-446F-AE3E-247D474435EE}" presName="FourNodes_1_text" presStyleLbl="node1" presStyleIdx="3" presStyleCnt="4">
        <dgm:presLayoutVars>
          <dgm:bulletEnabled val="1"/>
        </dgm:presLayoutVars>
      </dgm:prSet>
      <dgm:spPr/>
    </dgm:pt>
    <dgm:pt modelId="{C9104577-B30D-407B-84F1-06033F308B5F}" type="pres">
      <dgm:prSet presAssocID="{254770F2-80BF-446F-AE3E-247D474435EE}" presName="FourNodes_2_text" presStyleLbl="node1" presStyleIdx="3" presStyleCnt="4">
        <dgm:presLayoutVars>
          <dgm:bulletEnabled val="1"/>
        </dgm:presLayoutVars>
      </dgm:prSet>
      <dgm:spPr/>
    </dgm:pt>
    <dgm:pt modelId="{AAC33486-D4AC-4BAA-A8B6-02D775F6BA18}" type="pres">
      <dgm:prSet presAssocID="{254770F2-80BF-446F-AE3E-247D474435EE}" presName="FourNodes_3_text" presStyleLbl="node1" presStyleIdx="3" presStyleCnt="4">
        <dgm:presLayoutVars>
          <dgm:bulletEnabled val="1"/>
        </dgm:presLayoutVars>
      </dgm:prSet>
      <dgm:spPr/>
    </dgm:pt>
    <dgm:pt modelId="{86BA9718-AAEA-46B1-BA37-A14647E67682}" type="pres">
      <dgm:prSet presAssocID="{254770F2-80BF-446F-AE3E-247D474435E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C24180C-4D8F-4E26-8E74-D6CBCDD16382}" srcId="{254770F2-80BF-446F-AE3E-247D474435EE}" destId="{AD4F3526-992F-4C6B-9725-7A0E91650B19}" srcOrd="1" destOrd="0" parTransId="{BDE145F5-93F3-41DC-BE5D-07EA2B4C945F}" sibTransId="{6A8030C0-3ECE-429F-9B86-FFA61A0592CA}"/>
    <dgm:cxn modelId="{B54DAA15-883C-43A1-A917-B1E4B124278B}" type="presOf" srcId="{5FC29E23-3089-4DBD-BC55-59814316A1C0}" destId="{86BA9718-AAEA-46B1-BA37-A14647E67682}" srcOrd="1" destOrd="0" presId="urn:microsoft.com/office/officeart/2005/8/layout/vProcess5"/>
    <dgm:cxn modelId="{2BBD6219-9B4C-4AFC-A914-6DC864D910A5}" type="presOf" srcId="{78076E8B-8FA1-4707-B962-6463CD011FB6}" destId="{425776FB-B6EE-4CE6-B4F8-C185E11BB64C}" srcOrd="0" destOrd="0" presId="urn:microsoft.com/office/officeart/2005/8/layout/vProcess5"/>
    <dgm:cxn modelId="{AC3FFA24-2697-49E2-86FB-5CC1B4202A32}" type="presOf" srcId="{5FC29E23-3089-4DBD-BC55-59814316A1C0}" destId="{C1BFD3DC-757A-4C7B-8694-F64DD800D104}" srcOrd="0" destOrd="0" presId="urn:microsoft.com/office/officeart/2005/8/layout/vProcess5"/>
    <dgm:cxn modelId="{B45E4368-E468-4ACD-B3C2-A55D4738EAE8}" type="presOf" srcId="{254770F2-80BF-446F-AE3E-247D474435EE}" destId="{73EC69F8-4F49-47EB-B6BE-A8727FFE1CCD}" srcOrd="0" destOrd="0" presId="urn:microsoft.com/office/officeart/2005/8/layout/vProcess5"/>
    <dgm:cxn modelId="{2881516C-4E49-4CF0-A961-F51C4A87A9B9}" type="presOf" srcId="{DE5F0389-499F-4B47-8D2B-F26608A3CA91}" destId="{92F98E6A-60D6-4C88-A3E7-6CB62D4CAC95}" srcOrd="0" destOrd="0" presId="urn:microsoft.com/office/officeart/2005/8/layout/vProcess5"/>
    <dgm:cxn modelId="{4456496D-4148-47E5-86E3-E8930C703942}" type="presOf" srcId="{AD4F3526-992F-4C6B-9725-7A0E91650B19}" destId="{5B3D699B-41C7-425B-9998-EB89AA45CD94}" srcOrd="0" destOrd="0" presId="urn:microsoft.com/office/officeart/2005/8/layout/vProcess5"/>
    <dgm:cxn modelId="{E5470556-4983-429F-A2D3-44B90D9FD5EA}" srcId="{254770F2-80BF-446F-AE3E-247D474435EE}" destId="{DE5F0389-499F-4B47-8D2B-F26608A3CA91}" srcOrd="0" destOrd="0" parTransId="{D2FD02B1-B29A-4FE7-AD31-656034074697}" sibTransId="{9491AF87-6D9B-4738-B6D5-0B8C345556DF}"/>
    <dgm:cxn modelId="{584A36B8-2A91-4E45-9E6E-6C0C323C5AF7}" type="presOf" srcId="{9491AF87-6D9B-4738-B6D5-0B8C345556DF}" destId="{C76801A9-6141-468D-9BC0-E6C6B6F14890}" srcOrd="0" destOrd="0" presId="urn:microsoft.com/office/officeart/2005/8/layout/vProcess5"/>
    <dgm:cxn modelId="{7B49B4C9-1FDA-4206-A280-60410EC941DD}" type="presOf" srcId="{DE5F0389-499F-4B47-8D2B-F26608A3CA91}" destId="{5679370B-7578-4CDA-B43C-AD2F65EB9F32}" srcOrd="1" destOrd="0" presId="urn:microsoft.com/office/officeart/2005/8/layout/vProcess5"/>
    <dgm:cxn modelId="{4043E3DD-26BE-4DB7-B096-4E425E2024F1}" srcId="{254770F2-80BF-446F-AE3E-247D474435EE}" destId="{1924C393-399F-4981-BB5E-47FD8BA7ECFE}" srcOrd="2" destOrd="0" parTransId="{46A25190-F738-4502-B045-9757A881B5B9}" sibTransId="{78076E8B-8FA1-4707-B962-6463CD011FB6}"/>
    <dgm:cxn modelId="{2643EBDF-A23B-4B48-A139-0D2D8BCAB4E8}" type="presOf" srcId="{1924C393-399F-4981-BB5E-47FD8BA7ECFE}" destId="{AAC33486-D4AC-4BAA-A8B6-02D775F6BA18}" srcOrd="1" destOrd="0" presId="urn:microsoft.com/office/officeart/2005/8/layout/vProcess5"/>
    <dgm:cxn modelId="{7AB021E1-CC8A-4080-9E17-84D20A1C5E8C}" type="presOf" srcId="{1924C393-399F-4981-BB5E-47FD8BA7ECFE}" destId="{3F86C3A8-778B-4F9B-A092-6A2B1C86C11A}" srcOrd="0" destOrd="0" presId="urn:microsoft.com/office/officeart/2005/8/layout/vProcess5"/>
    <dgm:cxn modelId="{5775D9E1-C98D-4A79-B25D-B119A81D9EC0}" type="presOf" srcId="{6A8030C0-3ECE-429F-9B86-FFA61A0592CA}" destId="{E6E07DE8-9000-4110-92A8-2C13029A9555}" srcOrd="0" destOrd="0" presId="urn:microsoft.com/office/officeart/2005/8/layout/vProcess5"/>
    <dgm:cxn modelId="{BB16FBE4-78CF-4C16-9FD7-087399090025}" type="presOf" srcId="{AD4F3526-992F-4C6B-9725-7A0E91650B19}" destId="{C9104577-B30D-407B-84F1-06033F308B5F}" srcOrd="1" destOrd="0" presId="urn:microsoft.com/office/officeart/2005/8/layout/vProcess5"/>
    <dgm:cxn modelId="{96F3E8EB-66F0-4B03-A65D-BEFA88087E95}" srcId="{254770F2-80BF-446F-AE3E-247D474435EE}" destId="{5FC29E23-3089-4DBD-BC55-59814316A1C0}" srcOrd="3" destOrd="0" parTransId="{62AE880D-5E23-4EC9-8EBD-80AF8EB229BF}" sibTransId="{2E4DCF0C-C76E-464B-B945-A7612D023CDE}"/>
    <dgm:cxn modelId="{E6111C69-B7E0-464D-9CD3-85F5E07721AD}" type="presParOf" srcId="{73EC69F8-4F49-47EB-B6BE-A8727FFE1CCD}" destId="{A71AB449-791F-4989-B6B9-EA7AF66520FD}" srcOrd="0" destOrd="0" presId="urn:microsoft.com/office/officeart/2005/8/layout/vProcess5"/>
    <dgm:cxn modelId="{E163D4B2-4A2B-47D6-9E87-1332FF33D7D2}" type="presParOf" srcId="{73EC69F8-4F49-47EB-B6BE-A8727FFE1CCD}" destId="{92F98E6A-60D6-4C88-A3E7-6CB62D4CAC95}" srcOrd="1" destOrd="0" presId="urn:microsoft.com/office/officeart/2005/8/layout/vProcess5"/>
    <dgm:cxn modelId="{B63E317E-9D3D-477E-BA32-864538BAED46}" type="presParOf" srcId="{73EC69F8-4F49-47EB-B6BE-A8727FFE1CCD}" destId="{5B3D699B-41C7-425B-9998-EB89AA45CD94}" srcOrd="2" destOrd="0" presId="urn:microsoft.com/office/officeart/2005/8/layout/vProcess5"/>
    <dgm:cxn modelId="{EB36D0C1-6F0E-402E-BDC1-4E5C48A6E31F}" type="presParOf" srcId="{73EC69F8-4F49-47EB-B6BE-A8727FFE1CCD}" destId="{3F86C3A8-778B-4F9B-A092-6A2B1C86C11A}" srcOrd="3" destOrd="0" presId="urn:microsoft.com/office/officeart/2005/8/layout/vProcess5"/>
    <dgm:cxn modelId="{651115D7-2530-43F0-968D-20E9E05C6A1F}" type="presParOf" srcId="{73EC69F8-4F49-47EB-B6BE-A8727FFE1CCD}" destId="{C1BFD3DC-757A-4C7B-8694-F64DD800D104}" srcOrd="4" destOrd="0" presId="urn:microsoft.com/office/officeart/2005/8/layout/vProcess5"/>
    <dgm:cxn modelId="{5E436188-57EC-4004-8183-41FECFC29BB0}" type="presParOf" srcId="{73EC69F8-4F49-47EB-B6BE-A8727FFE1CCD}" destId="{C76801A9-6141-468D-9BC0-E6C6B6F14890}" srcOrd="5" destOrd="0" presId="urn:microsoft.com/office/officeart/2005/8/layout/vProcess5"/>
    <dgm:cxn modelId="{9CD7947C-EF46-40EB-A202-01FC4699A5B4}" type="presParOf" srcId="{73EC69F8-4F49-47EB-B6BE-A8727FFE1CCD}" destId="{E6E07DE8-9000-4110-92A8-2C13029A9555}" srcOrd="6" destOrd="0" presId="urn:microsoft.com/office/officeart/2005/8/layout/vProcess5"/>
    <dgm:cxn modelId="{B72100B0-2672-4155-9F85-B1C8BAAA5444}" type="presParOf" srcId="{73EC69F8-4F49-47EB-B6BE-A8727FFE1CCD}" destId="{425776FB-B6EE-4CE6-B4F8-C185E11BB64C}" srcOrd="7" destOrd="0" presId="urn:microsoft.com/office/officeart/2005/8/layout/vProcess5"/>
    <dgm:cxn modelId="{BEE41B41-5283-4229-9F7B-003498B1E9D5}" type="presParOf" srcId="{73EC69F8-4F49-47EB-B6BE-A8727FFE1CCD}" destId="{5679370B-7578-4CDA-B43C-AD2F65EB9F32}" srcOrd="8" destOrd="0" presId="urn:microsoft.com/office/officeart/2005/8/layout/vProcess5"/>
    <dgm:cxn modelId="{2FF3C81D-4D36-48F1-AC72-096209405145}" type="presParOf" srcId="{73EC69F8-4F49-47EB-B6BE-A8727FFE1CCD}" destId="{C9104577-B30D-407B-84F1-06033F308B5F}" srcOrd="9" destOrd="0" presId="urn:microsoft.com/office/officeart/2005/8/layout/vProcess5"/>
    <dgm:cxn modelId="{3195E0A3-1285-418E-BDBA-BE088CCFDBF3}" type="presParOf" srcId="{73EC69F8-4F49-47EB-B6BE-A8727FFE1CCD}" destId="{AAC33486-D4AC-4BAA-A8B6-02D775F6BA18}" srcOrd="10" destOrd="0" presId="urn:microsoft.com/office/officeart/2005/8/layout/vProcess5"/>
    <dgm:cxn modelId="{D674912B-2F89-4267-B9C3-9DCC3418871D}" type="presParOf" srcId="{73EC69F8-4F49-47EB-B6BE-A8727FFE1CCD}" destId="{86BA9718-AAEA-46B1-BA37-A14647E6768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98E6A-60D6-4C88-A3E7-6CB62D4CAC95}">
      <dsp:nvSpPr>
        <dsp:cNvPr id="0" name=""/>
        <dsp:cNvSpPr/>
      </dsp:nvSpPr>
      <dsp:spPr>
        <a:xfrm>
          <a:off x="0" y="0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22054" y="22054"/>
        <a:ext cx="6824144" cy="708882"/>
      </dsp:txXfrm>
    </dsp:sp>
    <dsp:sp modelId="{5B3D699B-41C7-425B-9998-EB89AA45CD94}">
      <dsp:nvSpPr>
        <dsp:cNvPr id="0" name=""/>
        <dsp:cNvSpPr/>
      </dsp:nvSpPr>
      <dsp:spPr>
        <a:xfrm>
          <a:off x="644900" y="889897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6588574"/>
                <a:satOff val="30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6588574"/>
                <a:satOff val="30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666954" y="911951"/>
        <a:ext cx="6521854" cy="708882"/>
      </dsp:txXfrm>
    </dsp:sp>
    <dsp:sp modelId="{3F86C3A8-778B-4F9B-A092-6A2B1C86C11A}">
      <dsp:nvSpPr>
        <dsp:cNvPr id="0" name=""/>
        <dsp:cNvSpPr/>
      </dsp:nvSpPr>
      <dsp:spPr>
        <a:xfrm>
          <a:off x="1280175" y="1779795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3177148"/>
                <a:satOff val="6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3177148"/>
                <a:satOff val="6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1302229" y="1801849"/>
        <a:ext cx="6531479" cy="708882"/>
      </dsp:txXfrm>
    </dsp:sp>
    <dsp:sp modelId="{C1BFD3DC-757A-4C7B-8694-F64DD800D104}">
      <dsp:nvSpPr>
        <dsp:cNvPr id="0" name=""/>
        <dsp:cNvSpPr/>
      </dsp:nvSpPr>
      <dsp:spPr>
        <a:xfrm>
          <a:off x="1925076" y="2669692"/>
          <a:ext cx="7700306" cy="752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9765721"/>
                <a:satOff val="901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-19765721"/>
                <a:satOff val="901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1947130" y="2691746"/>
        <a:ext cx="6521854" cy="708882"/>
      </dsp:txXfrm>
    </dsp:sp>
    <dsp:sp modelId="{C76801A9-6141-468D-9BC0-E6C6B6F14890}">
      <dsp:nvSpPr>
        <dsp:cNvPr id="0" name=""/>
        <dsp:cNvSpPr/>
      </dsp:nvSpPr>
      <dsp:spPr>
        <a:xfrm>
          <a:off x="7210862" y="576722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320987" y="576722"/>
        <a:ext cx="269193" cy="368306"/>
      </dsp:txXfrm>
    </dsp:sp>
    <dsp:sp modelId="{E6E07DE8-9000-4110-92A8-2C13029A9555}">
      <dsp:nvSpPr>
        <dsp:cNvPr id="0" name=""/>
        <dsp:cNvSpPr/>
      </dsp:nvSpPr>
      <dsp:spPr>
        <a:xfrm>
          <a:off x="7855763" y="1466619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302092"/>
            <a:satOff val="530"/>
            <a:lumOff val="28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-10302092"/>
              <a:satOff val="530"/>
              <a:lumOff val="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965888" y="1466619"/>
        <a:ext cx="269193" cy="368306"/>
      </dsp:txXfrm>
    </dsp:sp>
    <dsp:sp modelId="{425776FB-B6EE-4CE6-B4F8-C185E11BB64C}">
      <dsp:nvSpPr>
        <dsp:cNvPr id="0" name=""/>
        <dsp:cNvSpPr/>
      </dsp:nvSpPr>
      <dsp:spPr>
        <a:xfrm>
          <a:off x="8491038" y="2356517"/>
          <a:ext cx="489443" cy="48944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0604185"/>
            <a:satOff val="1061"/>
            <a:lumOff val="55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-20604185"/>
              <a:satOff val="1061"/>
              <a:lumOff val="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601163" y="2356517"/>
        <a:ext cx="269193" cy="368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5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1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62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77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38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48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54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97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05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2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9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8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53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8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92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7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F0546E1-CF4D-4D8F-B8EE-C9B0C1C21918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83AF8BA-A8B7-419F-B108-808525F91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8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8D8A-CC82-7496-98FE-E892CA30D4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Community and Belongingness within Online Learning Platforms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F5AFB-EBE8-C447-B582-8F83C258CC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Rebecca Rivera</a:t>
            </a:r>
          </a:p>
        </p:txBody>
      </p:sp>
    </p:spTree>
    <p:extLst>
      <p:ext uri="{BB962C8B-B14F-4D97-AF65-F5344CB8AC3E}">
        <p14:creationId xmlns:p14="http://schemas.microsoft.com/office/powerpoint/2010/main" val="733934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766CEE-D10C-F2FB-7277-1F50F3F3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</a:rPr>
              <a:t>Additional Suggestions to Create Community and Belonging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E2CB1-D141-8756-F6FF-70A402CC7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Dr. Glazier (2021 recommends the following: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Letting students know we are on their side.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Offering constructive and timely feedback.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Check in with students who are falling behind.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Use students’ names in comments, discussions, and feedback.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Make sure your course </a:t>
            </a:r>
            <a:r>
              <a:rPr lang="en-US">
                <a:solidFill>
                  <a:schemeClr val="tx1"/>
                </a:solidFill>
              </a:rPr>
              <a:t>is accessible.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2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998324-D151-5E81-AB5E-FE2E8C1EA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372" y="1209957"/>
            <a:ext cx="3034580" cy="4438087"/>
          </a:xfrm>
        </p:spPr>
        <p:txBody>
          <a:bodyPr anchor="ctr">
            <a:norm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</a:rPr>
              <a:t>What is Community?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30C1CE3-0F41-C17A-8AA9-74DD9060F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424" y="1059025"/>
            <a:ext cx="5302189" cy="473995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Within our classrooms, we: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Build and maintain a collective sense of purpose and a shared responsibility for learning.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Create shared norms and build relationships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Craft meaningful and interactive learning activities </a:t>
            </a:r>
          </a:p>
        </p:txBody>
      </p:sp>
    </p:spTree>
    <p:extLst>
      <p:ext uri="{BB962C8B-B14F-4D97-AF65-F5344CB8AC3E}">
        <p14:creationId xmlns:p14="http://schemas.microsoft.com/office/powerpoint/2010/main" val="289705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E7F579-0235-787A-C292-BA1236638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03A5185-041A-CC12-1E2C-2A5031B36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29FD30-67A4-0290-8CBE-E1EAFF1E1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ED40BD1-9241-D46E-6532-F8A0EFA7E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649297-02FB-6C02-C1D6-9AB5AB4C3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is Belongingness?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053A50-5DEB-5E70-C01D-A6659A82B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C79B8D-B2BE-DB9A-7780-0D5A9269B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496622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4D95982-6632-C563-2674-A74BEF31A911}"/>
              </a:ext>
            </a:extLst>
          </p:cNvPr>
          <p:cNvSpPr txBox="1"/>
          <p:nvPr/>
        </p:nvSpPr>
        <p:spPr>
          <a:xfrm>
            <a:off x="1155330" y="2324100"/>
            <a:ext cx="962538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Students feel accepted, valued, and respected as a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legitimate part of the learning process.</a:t>
            </a:r>
            <a:br>
              <a:rPr lang="en-US" sz="19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SzPct val="25000"/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bg1"/>
              </a:solidFill>
            </a:endParaRPr>
          </a:p>
          <a:p>
            <a:pPr marL="857250" indent="-285750">
              <a:buSzPct val="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Student identities are reflected within the course.</a:t>
            </a:r>
            <a:br>
              <a:rPr lang="en-US" sz="1900" dirty="0"/>
            </a:br>
            <a:r>
              <a:rPr lang="en-US" sz="1100" dirty="0"/>
              <a:t> </a:t>
            </a:r>
            <a:br>
              <a:rPr lang="en-US" sz="1900" dirty="0"/>
            </a:br>
            <a:endParaRPr lang="en-US" sz="1900" dirty="0">
              <a:solidFill>
                <a:schemeClr val="bg1"/>
              </a:solidFill>
            </a:endParaRPr>
          </a:p>
          <a:p>
            <a:pPr marL="1485900" indent="-285750">
              <a:buSzPct val="25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Students are able to identify with the curriculum </a:t>
            </a:r>
            <a:r>
              <a:rPr lang="en-US" sz="2000">
                <a:solidFill>
                  <a:schemeClr val="bg1"/>
                </a:solidFill>
              </a:rPr>
              <a:t>and 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interactive </a:t>
            </a:r>
            <a:r>
              <a:rPr lang="en-US" sz="2000" dirty="0">
                <a:solidFill>
                  <a:schemeClr val="bg1"/>
                </a:solidFill>
              </a:rPr>
              <a:t>learning.</a:t>
            </a:r>
            <a:br>
              <a:rPr lang="en-US" sz="19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 </a:t>
            </a:r>
            <a:br>
              <a:rPr lang="en-US" sz="1900" dirty="0"/>
            </a:br>
            <a:endParaRPr lang="en-US" sz="1900" dirty="0"/>
          </a:p>
          <a:p>
            <a:pPr marL="2057400" indent="-342900">
              <a:buSzPct val="25000"/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bg1"/>
                </a:solidFill>
              </a:rPr>
              <a:t>Students feel safe to learn, take risks, and ask for help.</a:t>
            </a:r>
          </a:p>
        </p:txBody>
      </p:sp>
    </p:spTree>
    <p:extLst>
      <p:ext uri="{BB962C8B-B14F-4D97-AF65-F5344CB8AC3E}">
        <p14:creationId xmlns:p14="http://schemas.microsoft.com/office/powerpoint/2010/main" val="349073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B1BF-EEDA-CCB9-0007-29FE3E8B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1870C-4A57-1055-7885-F7B4ACAB9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students do not feel they belong or are disconnected from the instructor and their peers, they are more likely to disengage. </a:t>
            </a:r>
          </a:p>
          <a:p>
            <a:r>
              <a:rPr lang="en-US" dirty="0"/>
              <a:t>Dr. Rebecca Glazer (2021), in her book, “Connecting in the Online Classroom.” argues that there is an online retention crisis within online courses.</a:t>
            </a:r>
          </a:p>
          <a:p>
            <a:r>
              <a:rPr lang="en-US" dirty="0"/>
              <a:t>She states that students report that a major reason they drop online courses is due to the lack of connection they feel within the course.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91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D8775-F497-D6BB-F79F-85BFDC680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Create Community and Belongingness online? (1 of 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3865E6-9792-71FF-872C-D749666E135C}"/>
              </a:ext>
            </a:extLst>
          </p:cNvPr>
          <p:cNvSpPr txBox="1"/>
          <p:nvPr/>
        </p:nvSpPr>
        <p:spPr>
          <a:xfrm>
            <a:off x="386576" y="2780371"/>
            <a:ext cx="49883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Establish a weekly routine of posting weekly announcements so that students know:</a:t>
            </a:r>
          </a:p>
          <a:p>
            <a:endParaRPr lang="en-US" dirty="0"/>
          </a:p>
          <a:p>
            <a:r>
              <a:rPr lang="en-US" dirty="0"/>
              <a:t>-how to navigate the course</a:t>
            </a:r>
          </a:p>
          <a:p>
            <a:endParaRPr lang="en-US" dirty="0"/>
          </a:p>
          <a:p>
            <a:r>
              <a:rPr lang="en-US" dirty="0"/>
              <a:t>-the weekly agenda</a:t>
            </a:r>
          </a:p>
          <a:p>
            <a:r>
              <a:rPr lang="en-US" dirty="0"/>
              <a:t>	-weekly topic</a:t>
            </a:r>
          </a:p>
          <a:p>
            <a:r>
              <a:rPr lang="en-US" dirty="0"/>
              <a:t>	-assignments due that week</a:t>
            </a:r>
          </a:p>
          <a:p>
            <a:endParaRPr lang="en-US" dirty="0"/>
          </a:p>
          <a:p>
            <a:r>
              <a:rPr lang="en-US" dirty="0"/>
              <a:t>Our language should be intentional, inclusive, and welcoming.</a:t>
            </a:r>
          </a:p>
        </p:txBody>
      </p:sp>
      <p:pic>
        <p:nvPicPr>
          <p:cNvPr id="5" name="Content Placeholder 4" descr="screenshot of a Canvas homepage showing course announcements">
            <a:extLst>
              <a:ext uri="{FF2B5EF4-FFF2-40B4-BE49-F238E27FC236}">
                <a16:creationId xmlns:a16="http://schemas.microsoft.com/office/drawing/2014/main" id="{3D2826F9-C2E7-3228-61B2-9C3C5B896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264" y="2685275"/>
            <a:ext cx="5252497" cy="3416300"/>
          </a:xfrm>
        </p:spPr>
      </p:pic>
    </p:spTree>
    <p:extLst>
      <p:ext uri="{BB962C8B-B14F-4D97-AF65-F5344CB8AC3E}">
        <p14:creationId xmlns:p14="http://schemas.microsoft.com/office/powerpoint/2010/main" val="121620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980A5-2A1A-72A6-3438-1A3F3B703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Create Community and Belongingness online? (2 of 3)</a:t>
            </a:r>
          </a:p>
        </p:txBody>
      </p:sp>
      <p:pic>
        <p:nvPicPr>
          <p:cNvPr id="5" name="Content Placeholder 4" descr="screenshot of a course announcement on Canvas that includes a link to a video from the instructor">
            <a:extLst>
              <a:ext uri="{FF2B5EF4-FFF2-40B4-BE49-F238E27FC236}">
                <a16:creationId xmlns:a16="http://schemas.microsoft.com/office/drawing/2014/main" id="{868F4F1C-1475-EB90-6DAF-D7E33AE0F4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10" y="2648104"/>
            <a:ext cx="6533449" cy="34163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42415-A2AE-57E1-72A2-FE68D6D1BEDD}"/>
              </a:ext>
            </a:extLst>
          </p:cNvPr>
          <p:cNvSpPr txBox="1"/>
          <p:nvPr/>
        </p:nvSpPr>
        <p:spPr>
          <a:xfrm>
            <a:off x="8073483" y="2648104"/>
            <a:ext cx="35418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videos to create a human connection with your students.</a:t>
            </a:r>
          </a:p>
          <a:p>
            <a:r>
              <a:rPr lang="en-US" dirty="0"/>
              <a:t>	-They see you and hear your voice.</a:t>
            </a:r>
          </a:p>
          <a:p>
            <a:r>
              <a:rPr lang="en-US" dirty="0"/>
              <a:t>	-They get to see your personality.</a:t>
            </a:r>
          </a:p>
          <a:p>
            <a:endParaRPr lang="en-US" dirty="0"/>
          </a:p>
          <a:p>
            <a:r>
              <a:rPr lang="en-US" dirty="0"/>
              <a:t>Weekly messages, to include videos builds rapport between the instructor and the student (Glazier, 2021).</a:t>
            </a:r>
          </a:p>
        </p:txBody>
      </p:sp>
    </p:spTree>
    <p:extLst>
      <p:ext uri="{BB962C8B-B14F-4D97-AF65-F5344CB8AC3E}">
        <p14:creationId xmlns:p14="http://schemas.microsoft.com/office/powerpoint/2010/main" val="3659690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85F5A-DA16-A0FB-CE1B-BC2A31222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Create Community and Belongingness online? (3 of 3)</a:t>
            </a:r>
          </a:p>
        </p:txBody>
      </p:sp>
      <p:pic>
        <p:nvPicPr>
          <p:cNvPr id="5" name="Content Placeholder 4" descr="screenshot of a Discussion assignment on Canvas">
            <a:extLst>
              <a:ext uri="{FF2B5EF4-FFF2-40B4-BE49-F238E27FC236}">
                <a16:creationId xmlns:a16="http://schemas.microsoft.com/office/drawing/2014/main" id="{D47F0ECA-FDEC-17BF-9979-6FC106871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32" y="2677841"/>
            <a:ext cx="7027489" cy="34163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74433-7CBF-3700-6F71-ACE315F7390B}"/>
              </a:ext>
            </a:extLst>
          </p:cNvPr>
          <p:cNvSpPr txBox="1"/>
          <p:nvPr/>
        </p:nvSpPr>
        <p:spPr>
          <a:xfrm>
            <a:off x="567657" y="2677841"/>
            <a:ext cx="365356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Create activities within the </a:t>
            </a:r>
          </a:p>
          <a:p>
            <a:r>
              <a:rPr lang="en-US" dirty="0"/>
              <a:t>the course that invites students</a:t>
            </a:r>
          </a:p>
          <a:p>
            <a:r>
              <a:rPr lang="en-US" dirty="0"/>
              <a:t>to introduce themselves and</a:t>
            </a:r>
          </a:p>
          <a:p>
            <a:r>
              <a:rPr lang="en-US" dirty="0"/>
              <a:t>what matters to them.</a:t>
            </a:r>
          </a:p>
          <a:p>
            <a:endParaRPr lang="en-US" dirty="0"/>
          </a:p>
          <a:p>
            <a:r>
              <a:rPr lang="en-US" dirty="0"/>
              <a:t>As an example, have students</a:t>
            </a:r>
          </a:p>
          <a:p>
            <a:r>
              <a:rPr lang="en-US" dirty="0"/>
              <a:t>create a Canva design or logo</a:t>
            </a:r>
          </a:p>
          <a:p>
            <a:r>
              <a:rPr lang="en-US" dirty="0"/>
              <a:t>that represents them and has </a:t>
            </a:r>
          </a:p>
          <a:p>
            <a:r>
              <a:rPr lang="en-US" dirty="0"/>
              <a:t>them explain why.</a:t>
            </a:r>
          </a:p>
          <a:p>
            <a:endParaRPr lang="en-US" dirty="0"/>
          </a:p>
          <a:p>
            <a:r>
              <a:rPr lang="en-US" dirty="0"/>
              <a:t>Or have them create a video </a:t>
            </a:r>
          </a:p>
          <a:p>
            <a:r>
              <a:rPr lang="en-US" dirty="0"/>
              <a:t>introducing themselves.</a:t>
            </a:r>
          </a:p>
        </p:txBody>
      </p:sp>
    </p:spTree>
    <p:extLst>
      <p:ext uri="{BB962C8B-B14F-4D97-AF65-F5344CB8AC3E}">
        <p14:creationId xmlns:p14="http://schemas.microsoft.com/office/powerpoint/2010/main" val="1734613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8628-1F26-55B2-B8F8-14896041F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Create Community and Belongingness online?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71FF3-4F3F-38D8-17CD-8DF724E7A982}"/>
              </a:ext>
            </a:extLst>
          </p:cNvPr>
          <p:cNvSpPr txBox="1"/>
          <p:nvPr/>
        </p:nvSpPr>
        <p:spPr>
          <a:xfrm>
            <a:off x="475785" y="2603500"/>
            <a:ext cx="43471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Create routine and consistency.</a:t>
            </a:r>
          </a:p>
          <a:p>
            <a:r>
              <a:rPr lang="en-US" dirty="0"/>
              <a:t>This creates safety.</a:t>
            </a:r>
          </a:p>
          <a:p>
            <a:endParaRPr lang="en-US" dirty="0"/>
          </a:p>
          <a:p>
            <a:r>
              <a:rPr lang="en-US" dirty="0"/>
              <a:t>Each module is designed the same </a:t>
            </a:r>
          </a:p>
          <a:p>
            <a:r>
              <a:rPr lang="en-US" dirty="0"/>
              <a:t>so students learn what to expect</a:t>
            </a:r>
          </a:p>
          <a:p>
            <a:r>
              <a:rPr lang="en-US" dirty="0"/>
              <a:t>and how to navigate the course. </a:t>
            </a:r>
          </a:p>
          <a:p>
            <a:endParaRPr lang="en-US" dirty="0"/>
          </a:p>
          <a:p>
            <a:r>
              <a:rPr lang="en-US" dirty="0"/>
              <a:t>Create weekly discussions so that </a:t>
            </a:r>
          </a:p>
          <a:p>
            <a:r>
              <a:rPr lang="en-US" dirty="0"/>
              <a:t>students are engaging with each </a:t>
            </a:r>
          </a:p>
          <a:p>
            <a:r>
              <a:rPr lang="en-US" dirty="0"/>
              <a:t>other.</a:t>
            </a:r>
          </a:p>
        </p:txBody>
      </p:sp>
      <p:pic>
        <p:nvPicPr>
          <p:cNvPr id="5" name="Content Placeholder 4" descr="screenshot of a Modules page in a Canvas course">
            <a:extLst>
              <a:ext uri="{FF2B5EF4-FFF2-40B4-BE49-F238E27FC236}">
                <a16:creationId xmlns:a16="http://schemas.microsoft.com/office/drawing/2014/main" id="{D17F7567-9249-C205-EE89-524585267C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98" y="2603499"/>
            <a:ext cx="6240409" cy="3864207"/>
          </a:xfrm>
        </p:spPr>
      </p:pic>
    </p:spTree>
    <p:extLst>
      <p:ext uri="{BB962C8B-B14F-4D97-AF65-F5344CB8AC3E}">
        <p14:creationId xmlns:p14="http://schemas.microsoft.com/office/powerpoint/2010/main" val="1908207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7478D-C2F1-F0FD-0991-6338C622B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Presentations and Discussions</a:t>
            </a:r>
          </a:p>
        </p:txBody>
      </p:sp>
      <p:pic>
        <p:nvPicPr>
          <p:cNvPr id="5" name="Content Placeholder 4" descr="screenshot from VoiceThreads">
            <a:extLst>
              <a:ext uri="{FF2B5EF4-FFF2-40B4-BE49-F238E27FC236}">
                <a16:creationId xmlns:a16="http://schemas.microsoft.com/office/drawing/2014/main" id="{3D95F090-9B99-4A42-D797-CC9BE5892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17" y="2468032"/>
            <a:ext cx="5980414" cy="3416300"/>
          </a:xfrm>
        </p:spPr>
      </p:pic>
      <p:pic>
        <p:nvPicPr>
          <p:cNvPr id="7" name="Picture 6" descr="YellowDig logo">
            <a:extLst>
              <a:ext uri="{FF2B5EF4-FFF2-40B4-BE49-F238E27FC236}">
                <a16:creationId xmlns:a16="http://schemas.microsoft.com/office/drawing/2014/main" id="{80736879-9507-1419-38B8-F768D0EF1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168" y="2947256"/>
            <a:ext cx="4172532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498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494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Creating Community and Belongingness within Online Learning Platforms</vt:lpstr>
      <vt:lpstr>What is Community?</vt:lpstr>
      <vt:lpstr>What is Belongingness?</vt:lpstr>
      <vt:lpstr>Why is this Important?</vt:lpstr>
      <vt:lpstr>How do We Create Community and Belongingness online? (1 of 3)</vt:lpstr>
      <vt:lpstr>How do We Create Community and Belongingness online? (2 of 3)</vt:lpstr>
      <vt:lpstr>How do We Create Community and Belongingness online? (3 of 3)</vt:lpstr>
      <vt:lpstr>How do We Create Community and Belongingness online?</vt:lpstr>
      <vt:lpstr>Interactive Presentations and Discussions</vt:lpstr>
      <vt:lpstr>Additional Suggestions to Create Community and Belonging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RIVERA</dc:creator>
  <cp:lastModifiedBy>Kathryn Williams</cp:lastModifiedBy>
  <cp:revision>4</cp:revision>
  <dcterms:created xsi:type="dcterms:W3CDTF">2025-12-10T02:03:57Z</dcterms:created>
  <dcterms:modified xsi:type="dcterms:W3CDTF">2026-06-04T19:06:18Z</dcterms:modified>
</cp:coreProperties>
</file>