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4" r:id="rId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1pPr>
    <a:lvl2pPr marL="0" marR="0" indent="4572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2pPr>
    <a:lvl3pPr marL="0" marR="0" indent="9144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3pPr>
    <a:lvl4pPr marL="0" marR="0" indent="13716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4pPr>
    <a:lvl5pPr marL="0" marR="0" indent="18288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5pPr>
    <a:lvl6pPr marL="0" marR="0" indent="22860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6pPr>
    <a:lvl7pPr marL="0" marR="0" indent="27432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7pPr>
    <a:lvl8pPr marL="0" marR="0" indent="32004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8pPr>
    <a:lvl9pPr marL="0" marR="0" indent="365760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lvl9pPr>
  </p:defaultTextStyle>
  <p:extLst>
    <p:ext uri="{521415D9-36F7-43E2-AB2F-B90AF26B5E84}">
      <p14:sectionLst xmlns:p14="http://schemas.microsoft.com/office/powerpoint/2010/main">
        <p14:section name="Slide Deck" id="{C1BC919A-B764-41A3-B3AE-BEE7B87302B7}">
          <p14:sldIdLst>
            <p14:sldId id="256"/>
            <p14:sldId id="257"/>
            <p14:sldId id="258"/>
            <p14:sldId id="259"/>
            <p14:sldId id="260"/>
            <p14:sldId id="262"/>
            <p14:sldId id="263"/>
            <p14:sldId id="264"/>
            <p14:sldId id="265"/>
            <p14:sldId id="266"/>
            <p14:sldId id="267"/>
            <p14:sldId id="268"/>
            <p14:sldId id="269"/>
            <p14:sldId id="270"/>
            <p14:sldId id="271"/>
            <p14:sldId id="272"/>
          </p14:sldIdLst>
        </p14:section>
        <p14:section name="Image Descriptions" id="{C902E776-A219-4058-8D56-CA5574A6A2DF}">
          <p14:sldIdLst>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B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5AAC2C-381A-4354-A0CB-EF7B586C8F4A}" v="65" dt="2026-06-04T19:43:54.12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Regular"/>
          <a:ea typeface="Avenir Next Regular"/>
          <a:cs typeface="Avenir Next Regular"/>
        </a:font>
        <a:srgbClr val="4A4A4B"/>
      </a:tcTxStyle>
      <a:tcStyle>
        <a:tcBdr>
          <a:left>
            <a:ln w="12700" cap="flat">
              <a:solidFill>
                <a:srgbClr val="4A4A4B"/>
              </a:solidFill>
              <a:prstDash val="solid"/>
              <a:miter lim="400000"/>
            </a:ln>
          </a:left>
          <a:right>
            <a:ln w="12700" cap="flat">
              <a:solidFill>
                <a:srgbClr val="4A4A4B"/>
              </a:solidFill>
              <a:prstDash val="solid"/>
              <a:miter lim="400000"/>
            </a:ln>
          </a:right>
          <a:top>
            <a:ln w="12700" cap="flat">
              <a:solidFill>
                <a:srgbClr val="4A4A4B"/>
              </a:solidFill>
              <a:prstDash val="solid"/>
              <a:miter lim="400000"/>
            </a:ln>
          </a:top>
          <a:bottom>
            <a:ln w="12700" cap="flat">
              <a:solidFill>
                <a:srgbClr val="4A4A4B"/>
              </a:solidFill>
              <a:prstDash val="solid"/>
              <a:miter lim="400000"/>
            </a:ln>
          </a:bottom>
          <a:insideH>
            <a:ln w="12700" cap="flat">
              <a:solidFill>
                <a:srgbClr val="4A4A4B"/>
              </a:solidFill>
              <a:prstDash val="solid"/>
              <a:miter lim="400000"/>
            </a:ln>
          </a:insideH>
          <a:insideV>
            <a:ln w="12700" cap="flat">
              <a:solidFill>
                <a:srgbClr val="4A4A4B"/>
              </a:solidFill>
              <a:prstDash val="solid"/>
              <a:miter lim="400000"/>
            </a:ln>
          </a:insideV>
        </a:tcBdr>
        <a:fill>
          <a:noFill/>
        </a:fill>
      </a:tcStyle>
    </a:wholeTbl>
    <a:band2H>
      <a:tcTxStyle/>
      <a:tcStyle>
        <a:tcBdr/>
        <a:fill>
          <a:solidFill>
            <a:srgbClr val="D9D5CA"/>
          </a:solidFill>
        </a:fill>
      </a:tcStyle>
    </a:band2H>
    <a:firstCol>
      <a:tcTxStyle b="on" i="off">
        <a:font>
          <a:latin typeface="Avenir Next Regular"/>
          <a:ea typeface="Avenir Next Regular"/>
          <a:cs typeface="Avenir Next Regular"/>
        </a:font>
        <a:srgbClr val="4A4A4B"/>
      </a:tcTxStyle>
      <a:tcStyle>
        <a:tcBdr>
          <a:left>
            <a:ln w="12700" cap="flat">
              <a:noFill/>
              <a:miter lim="400000"/>
            </a:ln>
          </a:left>
          <a:right>
            <a:ln w="25400" cap="flat">
              <a:solidFill>
                <a:srgbClr val="4A4A4B"/>
              </a:solidFill>
              <a:prstDash val="solid"/>
              <a:miter lim="400000"/>
            </a:ln>
          </a:right>
          <a:top>
            <a:ln w="12700" cap="flat">
              <a:solidFill>
                <a:srgbClr val="4A4A4B"/>
              </a:solidFill>
              <a:prstDash val="solid"/>
              <a:miter lim="400000"/>
            </a:ln>
          </a:top>
          <a:bottom>
            <a:ln w="12700" cap="flat">
              <a:solidFill>
                <a:srgbClr val="4A4A4B"/>
              </a:solidFill>
              <a:prstDash val="solid"/>
              <a:miter lim="400000"/>
            </a:ln>
          </a:bottom>
          <a:insideH>
            <a:ln w="12700" cap="flat">
              <a:solidFill>
                <a:srgbClr val="4A4A4B"/>
              </a:solidFill>
              <a:prstDash val="solid"/>
              <a:miter lim="400000"/>
            </a:ln>
          </a:insideH>
          <a:insideV>
            <a:ln w="12700" cap="flat">
              <a:solidFill>
                <a:srgbClr val="4A4A4B"/>
              </a:solidFill>
              <a:prstDash val="solid"/>
              <a:miter lim="400000"/>
            </a:ln>
          </a:insideV>
        </a:tcBdr>
        <a:fill>
          <a:noFill/>
        </a:fill>
      </a:tcStyle>
    </a:firstCol>
    <a:lastRow>
      <a:tcTxStyle b="on" i="off">
        <a:font>
          <a:latin typeface="Avenir Next Regular"/>
          <a:ea typeface="Avenir Next Regular"/>
          <a:cs typeface="Avenir Next Regular"/>
        </a:font>
        <a:srgbClr val="4A4A4B"/>
      </a:tcTxStyle>
      <a:tcStyle>
        <a:tcBdr>
          <a:left>
            <a:ln w="12700" cap="flat">
              <a:solidFill>
                <a:srgbClr val="4A4A4B"/>
              </a:solidFill>
              <a:prstDash val="solid"/>
              <a:miter lim="400000"/>
            </a:ln>
          </a:left>
          <a:right>
            <a:ln w="12700" cap="flat">
              <a:solidFill>
                <a:srgbClr val="4A4A4B"/>
              </a:solidFill>
              <a:prstDash val="solid"/>
              <a:miter lim="400000"/>
            </a:ln>
          </a:right>
          <a:top>
            <a:ln w="25400" cap="flat">
              <a:solidFill>
                <a:srgbClr val="4A4A4B"/>
              </a:solidFill>
              <a:prstDash val="solid"/>
              <a:miter lim="400000"/>
            </a:ln>
          </a:top>
          <a:bottom>
            <a:ln w="12700" cap="flat">
              <a:noFill/>
              <a:miter lim="400000"/>
            </a:ln>
          </a:bottom>
          <a:insideH>
            <a:ln w="12700" cap="flat">
              <a:solidFill>
                <a:srgbClr val="4A4A4B"/>
              </a:solidFill>
              <a:prstDash val="solid"/>
              <a:miter lim="400000"/>
            </a:ln>
          </a:insideH>
          <a:insideV>
            <a:ln w="12700" cap="flat">
              <a:solidFill>
                <a:srgbClr val="4A4A4B"/>
              </a:solidFill>
              <a:prstDash val="solid"/>
              <a:miter lim="400000"/>
            </a:ln>
          </a:insideV>
        </a:tcBdr>
        <a:fill>
          <a:noFill/>
        </a:fill>
      </a:tcStyle>
    </a:lastRow>
    <a:firstRow>
      <a:tcTxStyle b="on" i="off">
        <a:font>
          <a:latin typeface="Avenir Next Regular"/>
          <a:ea typeface="Avenir Next Regular"/>
          <a:cs typeface="Avenir Next Regular"/>
        </a:font>
        <a:srgbClr val="4A4A4B"/>
      </a:tcTxStyle>
      <a:tcStyle>
        <a:tcBdr>
          <a:left>
            <a:ln w="12700" cap="flat">
              <a:solidFill>
                <a:srgbClr val="4A4A4B"/>
              </a:solidFill>
              <a:prstDash val="solid"/>
              <a:miter lim="400000"/>
            </a:ln>
          </a:left>
          <a:right>
            <a:ln w="12700" cap="flat">
              <a:solidFill>
                <a:srgbClr val="4A4A4B"/>
              </a:solidFill>
              <a:prstDash val="solid"/>
              <a:miter lim="400000"/>
            </a:ln>
          </a:right>
          <a:top>
            <a:ln w="12700" cap="flat">
              <a:noFill/>
              <a:miter lim="400000"/>
            </a:ln>
          </a:top>
          <a:bottom>
            <a:ln w="25400" cap="flat">
              <a:solidFill>
                <a:srgbClr val="4A4A4B"/>
              </a:solidFill>
              <a:prstDash val="solid"/>
              <a:miter lim="400000"/>
            </a:ln>
          </a:bottom>
          <a:insideH>
            <a:ln w="12700" cap="flat">
              <a:solidFill>
                <a:srgbClr val="4A4A4B"/>
              </a:solidFill>
              <a:prstDash val="solid"/>
              <a:miter lim="400000"/>
            </a:ln>
          </a:insideH>
          <a:insideV>
            <a:ln w="12700" cap="flat">
              <a:solidFill>
                <a:srgbClr val="4A4A4B"/>
              </a:solidFill>
              <a:prstDash val="solid"/>
              <a:miter lim="400000"/>
            </a:ln>
          </a:insideV>
        </a:tcBdr>
        <a:fill>
          <a:noFill/>
        </a:fill>
      </a:tcStyle>
    </a:firstRow>
  </a:tblStyle>
  <a:tblStyle styleId="{C7B018BB-80A7-4F77-B60F-C8B233D01FF8}" styleName="">
    <a:tblBg/>
    <a:wholeTbl>
      <a:tcTxStyle b="off" i="off">
        <a:font>
          <a:latin typeface="Avenir Next Regular"/>
          <a:ea typeface="Avenir Next Regular"/>
          <a:cs typeface="Avenir Next Regular"/>
        </a:font>
        <a:srgbClr val="000000"/>
      </a:tcTxStyle>
      <a:tcStyle>
        <a:tcBdr>
          <a:left>
            <a:ln w="12700" cap="flat">
              <a:solidFill>
                <a:schemeClr val="accent1">
                  <a:hueOff val="420094"/>
                  <a:satOff val="-1465"/>
                  <a:lumOff val="-19139"/>
                </a:schemeClr>
              </a:solidFill>
              <a:prstDash val="solid"/>
              <a:miter lim="400000"/>
            </a:ln>
          </a:left>
          <a:right>
            <a:ln w="12700" cap="flat">
              <a:solidFill>
                <a:schemeClr val="accent1">
                  <a:hueOff val="420094"/>
                  <a:satOff val="-1465"/>
                  <a:lumOff val="-19139"/>
                </a:schemeClr>
              </a:solidFill>
              <a:prstDash val="solid"/>
              <a:miter lim="400000"/>
            </a:ln>
          </a:right>
          <a:top>
            <a:ln w="12700" cap="flat">
              <a:solidFill>
                <a:schemeClr val="accent1">
                  <a:hueOff val="420094"/>
                  <a:satOff val="-1465"/>
                  <a:lumOff val="-19139"/>
                </a:schemeClr>
              </a:solidFill>
              <a:prstDash val="solid"/>
              <a:miter lim="400000"/>
            </a:ln>
          </a:top>
          <a:bottom>
            <a:ln w="12700" cap="flat">
              <a:solidFill>
                <a:schemeClr val="accent1">
                  <a:hueOff val="420094"/>
                  <a:satOff val="-1465"/>
                  <a:lumOff val="-19139"/>
                </a:schemeClr>
              </a:solidFill>
              <a:prstDash val="solid"/>
              <a:miter lim="400000"/>
            </a:ln>
          </a:bottom>
          <a:insideH>
            <a:ln w="12700" cap="flat">
              <a:solidFill>
                <a:schemeClr val="accent1">
                  <a:hueOff val="420094"/>
                  <a:satOff val="-1465"/>
                  <a:lumOff val="-19139"/>
                </a:schemeClr>
              </a:solidFill>
              <a:prstDash val="solid"/>
              <a:miter lim="400000"/>
            </a:ln>
          </a:insideH>
          <a:insideV>
            <a:ln w="12700" cap="flat">
              <a:solidFill>
                <a:schemeClr val="accent1">
                  <a:hueOff val="420094"/>
                  <a:satOff val="-1465"/>
                  <a:lumOff val="-19139"/>
                </a:schemeClr>
              </a:solidFill>
              <a:prstDash val="solid"/>
              <a:miter lim="400000"/>
            </a:ln>
          </a:insideV>
        </a:tcBdr>
        <a:fill>
          <a:noFill/>
        </a:fill>
      </a:tcStyle>
    </a:wholeTbl>
    <a:band2H>
      <a:tcTxStyle/>
      <a:tcStyle>
        <a:tcBdr/>
        <a:fill>
          <a:solidFill>
            <a:srgbClr val="D9D5CA"/>
          </a:solidFill>
        </a:fill>
      </a:tcStyle>
    </a:band2H>
    <a:firstCol>
      <a:tcTxStyle b="on" i="off">
        <a:font>
          <a:latin typeface="Avenir Next Regular"/>
          <a:ea typeface="Avenir Next Regular"/>
          <a:cs typeface="Avenir Next Regular"/>
        </a:font>
        <a:srgbClr val="FFFFFF"/>
      </a:tcTxStyle>
      <a:tcStyle>
        <a:tcBdr>
          <a:left>
            <a:ln w="12700" cap="flat">
              <a:noFill/>
              <a:miter lim="400000"/>
            </a:ln>
          </a:left>
          <a:right>
            <a:ln w="25400" cap="flat">
              <a:solidFill>
                <a:schemeClr val="accent1">
                  <a:hueOff val="420094"/>
                  <a:satOff val="-1465"/>
                  <a:lumOff val="-19139"/>
                </a:schemeClr>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0EBE0"/>
              </a:solidFill>
              <a:prstDash val="solid"/>
              <a:miter lim="400000"/>
            </a:ln>
          </a:insideV>
        </a:tcBdr>
        <a:fill>
          <a:solidFill>
            <a:srgbClr val="54BAE0"/>
          </a:solidFill>
        </a:fill>
      </a:tcStyle>
    </a:firstCol>
    <a:lastRow>
      <a:tcTxStyle b="off" i="off">
        <a:font>
          <a:latin typeface="Avenir Next Medium"/>
          <a:ea typeface="Avenir Next Medium"/>
          <a:cs typeface="Avenir Next Medium"/>
        </a:font>
        <a:srgbClr val="000000"/>
      </a:tcTxStyle>
      <a:tcStyle>
        <a:tcBdr>
          <a:left>
            <a:ln w="12700" cap="flat">
              <a:solidFill>
                <a:schemeClr val="accent1">
                  <a:hueOff val="420094"/>
                  <a:satOff val="-1465"/>
                  <a:lumOff val="-19139"/>
                </a:schemeClr>
              </a:solidFill>
              <a:prstDash val="solid"/>
              <a:miter lim="400000"/>
            </a:ln>
          </a:left>
          <a:right>
            <a:ln w="12700" cap="flat">
              <a:solidFill>
                <a:schemeClr val="accent1">
                  <a:hueOff val="420094"/>
                  <a:satOff val="-1465"/>
                  <a:lumOff val="-19139"/>
                </a:schemeClr>
              </a:solidFill>
              <a:prstDash val="solid"/>
              <a:miter lim="400000"/>
            </a:ln>
          </a:right>
          <a:top>
            <a:ln w="25400" cap="flat">
              <a:solidFill>
                <a:schemeClr val="accent1">
                  <a:hueOff val="420094"/>
                  <a:satOff val="-1465"/>
                  <a:lumOff val="-19139"/>
                </a:schemeClr>
              </a:solidFill>
              <a:prstDash val="solid"/>
              <a:miter lim="400000"/>
            </a:ln>
          </a:top>
          <a:bottom>
            <a:ln w="12700" cap="flat">
              <a:noFill/>
              <a:miter lim="400000"/>
            </a:ln>
          </a:bottom>
          <a:insideH>
            <a:ln w="12700" cap="flat">
              <a:solidFill>
                <a:schemeClr val="accent1">
                  <a:hueOff val="420094"/>
                  <a:satOff val="-1465"/>
                  <a:lumOff val="-19139"/>
                </a:schemeClr>
              </a:solidFill>
              <a:prstDash val="solid"/>
              <a:miter lim="400000"/>
            </a:ln>
          </a:insideH>
          <a:insideV>
            <a:ln w="12700" cap="flat">
              <a:solidFill>
                <a:schemeClr val="accent1">
                  <a:hueOff val="420094"/>
                  <a:satOff val="-1465"/>
                  <a:lumOff val="-19139"/>
                </a:schemeClr>
              </a:solidFill>
              <a:prstDash val="solid"/>
              <a:miter lim="400000"/>
            </a:ln>
          </a:insideV>
        </a:tcBdr>
        <a:fill>
          <a:noFill/>
        </a:fill>
      </a:tcStyle>
    </a:lastRow>
    <a:firstRow>
      <a:tcTxStyle b="on" i="off">
        <a:font>
          <a:latin typeface="Avenir Next Regular"/>
          <a:ea typeface="Avenir Next Regular"/>
          <a:cs typeface="Avenir Next Regular"/>
        </a:font>
        <a:srgbClr val="FFFFFF"/>
      </a:tcTxStyle>
      <a:tcStyle>
        <a:tcBdr>
          <a:left>
            <a:ln w="12700" cap="flat">
              <a:solidFill>
                <a:srgbClr val="F0EBE0"/>
              </a:solidFill>
              <a:prstDash val="solid"/>
              <a:miter lim="400000"/>
            </a:ln>
          </a:left>
          <a:right>
            <a:ln w="12700" cap="flat">
              <a:solidFill>
                <a:srgbClr val="F0EBE0"/>
              </a:solidFill>
              <a:prstDash val="solid"/>
              <a:miter lim="400000"/>
            </a:ln>
          </a:right>
          <a:top>
            <a:ln w="12700" cap="flat">
              <a:noFill/>
              <a:miter lim="400000"/>
            </a:ln>
          </a:top>
          <a:bottom>
            <a:ln w="25400" cap="flat">
              <a:solidFill>
                <a:schemeClr val="accent1">
                  <a:hueOff val="420094"/>
                  <a:satOff val="-1465"/>
                  <a:lumOff val="-19139"/>
                </a:schemeClr>
              </a:solidFill>
              <a:prstDash val="solid"/>
              <a:miter lim="400000"/>
            </a:ln>
          </a:bottom>
          <a:insideH>
            <a:ln w="12700" cap="flat">
              <a:solidFill>
                <a:srgbClr val="F0EBE0"/>
              </a:solidFill>
              <a:prstDash val="solid"/>
              <a:miter lim="400000"/>
            </a:ln>
          </a:insideH>
          <a:insideV>
            <a:ln w="12700" cap="flat">
              <a:solidFill>
                <a:srgbClr val="F0EBE0"/>
              </a:solidFill>
              <a:prstDash val="solid"/>
              <a:miter lim="400000"/>
            </a:ln>
          </a:insideV>
        </a:tcBdr>
        <a:fill>
          <a:solidFill>
            <a:srgbClr val="54BAE0"/>
          </a:solidFill>
        </a:fill>
      </a:tcStyle>
    </a:firstRow>
  </a:tblStyle>
  <a:tblStyle styleId="{EEE7283C-3CF3-47DC-8721-378D4A62B228}" styleName="">
    <a:tblBg/>
    <a:wholeTbl>
      <a:tcTxStyle b="off" i="off">
        <a:font>
          <a:latin typeface="Avenir Next Regular"/>
          <a:ea typeface="Avenir Next Regular"/>
          <a:cs typeface="Avenir Next Regular"/>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F0EBE0"/>
          </a:solidFill>
        </a:fill>
      </a:tcStyle>
    </a:wholeTbl>
    <a:band2H>
      <a:tcTxStyle/>
      <a:tcStyle>
        <a:tcBdr/>
        <a:fill>
          <a:solidFill>
            <a:srgbClr val="D9D5CA"/>
          </a:solidFill>
        </a:fill>
      </a:tcStyle>
    </a:band2H>
    <a:firstCol>
      <a:tcTxStyle b="off" i="off">
        <a:font>
          <a:latin typeface="Avenir Next Medium"/>
          <a:ea typeface="Avenir Next Medium"/>
          <a:cs typeface="Avenir Next Medium"/>
        </a:font>
        <a:srgbClr val="000000"/>
      </a:tcTxStyle>
      <a:tcStyle>
        <a:tcBdr>
          <a:left>
            <a:ln w="12700" cap="flat">
              <a:noFill/>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C6DFB5"/>
          </a:solidFill>
        </a:fill>
      </a:tcStyle>
    </a:firstCol>
    <a:lastRow>
      <a:tcTxStyle b="off" i="off">
        <a:font>
          <a:latin typeface="Avenir Next Medium"/>
          <a:ea typeface="Avenir Next Medium"/>
          <a:cs typeface="Avenir Next Medium"/>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noFill/>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F0EBE0"/>
          </a:solidFill>
        </a:fill>
      </a:tcStyle>
    </a:lastRow>
    <a:firstRow>
      <a:tcTxStyle b="on" i="off">
        <a:font>
          <a:latin typeface="Avenir Next Regular"/>
          <a:ea typeface="Avenir Next Regular"/>
          <a:cs typeface="Avenir Next Regular"/>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noFill/>
              <a:miter lim="400000"/>
            </a:ln>
          </a:top>
          <a:bottom>
            <a:ln w="254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57A797"/>
          </a:solidFill>
        </a:fill>
      </a:tcStyle>
    </a:firstRow>
  </a:tblStyle>
  <a:tblStyle styleId="{CF821DB8-F4EB-4A41-A1BA-3FCAFE7338EE}" styleName="">
    <a:tblBg/>
    <a:wholeTbl>
      <a:tcTxStyle b="off" i="off">
        <a:font>
          <a:latin typeface="Avenir Next Regular"/>
          <a:ea typeface="Avenir Next Regular"/>
          <a:cs typeface="Avenir Next Regular"/>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0EBE0"/>
          </a:solidFill>
        </a:fill>
      </a:tcStyle>
    </a:wholeTbl>
    <a:band2H>
      <a:tcTxStyle/>
      <a:tcStyle>
        <a:tcBdr/>
        <a:fill>
          <a:solidFill>
            <a:srgbClr val="E4E1D8"/>
          </a:solidFill>
        </a:fill>
      </a:tcStyle>
    </a:band2H>
    <a:firstCol>
      <a:tcTxStyle b="off" i="off">
        <a:font>
          <a:latin typeface="Avenir Next Medium"/>
          <a:ea typeface="Avenir Next Medium"/>
          <a:cs typeface="Avenir Next Medium"/>
        </a:font>
        <a:srgbClr val="000000"/>
      </a:tcTxStyle>
      <a:tcStyle>
        <a:tcBdr>
          <a:left>
            <a:ln w="12700" cap="flat">
              <a:noFill/>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DAD7D3"/>
          </a:solidFill>
        </a:fill>
      </a:tcStyle>
    </a:firstCol>
    <a:lastRow>
      <a:tcTxStyle b="off" i="off">
        <a:font>
          <a:latin typeface="Avenir Next Medium"/>
          <a:ea typeface="Avenir Next Medium"/>
          <a:cs typeface="Avenir Next Medium"/>
        </a:font>
        <a:srgbClr val="000000"/>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noFill/>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0EBE0"/>
          </a:solidFill>
        </a:fill>
      </a:tcStyle>
    </a:lastRow>
    <a:firstRow>
      <a:tcTxStyle b="on" i="off">
        <a:font>
          <a:latin typeface="Avenir Next Regular"/>
          <a:ea typeface="Avenir Next Regular"/>
          <a:cs typeface="Avenir Next Regular"/>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noFill/>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chemeClr val="accent6">
              <a:hueOff val="-134388"/>
            </a:schemeClr>
          </a:solidFill>
        </a:fill>
      </a:tcStyle>
    </a:firstRow>
  </a:tblStyle>
  <a:tblStyle styleId="{33BA23B1-9221-436E-865A-0063620EA4FD}" styleName="">
    <a:tblBg/>
    <a:wholeTbl>
      <a:tcTxStyle b="off" i="off">
        <a:font>
          <a:latin typeface="Avenir Next Regular"/>
          <a:ea typeface="Avenir Next Regular"/>
          <a:cs typeface="Avenir Next Regular"/>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FEBE1"/>
          </a:solidFill>
        </a:fill>
      </a:tcStyle>
    </a:wholeTbl>
    <a:band2H>
      <a:tcTxStyle/>
      <a:tcStyle>
        <a:tcBdr/>
        <a:fill>
          <a:solidFill>
            <a:srgbClr val="D9D5CA"/>
          </a:solidFill>
        </a:fill>
      </a:tcStyle>
    </a:band2H>
    <a:firstCol>
      <a:tcTxStyle b="on" i="off">
        <a:font>
          <a:latin typeface="Avenir Next Regular"/>
          <a:ea typeface="Avenir Next Regular"/>
          <a:cs typeface="Avenir Next Regular"/>
        </a:font>
        <a:srgbClr val="000000"/>
      </a:tcTxStyle>
      <a:tcStyle>
        <a:tcBdr>
          <a:left>
            <a:ln w="12700" cap="flat">
              <a:noFill/>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D0CCC4"/>
          </a:solidFill>
        </a:fill>
      </a:tcStyle>
    </a:firstCol>
    <a:lastRow>
      <a:tcTxStyle b="on" i="off">
        <a:font>
          <a:latin typeface="Avenir Next Regular"/>
          <a:ea typeface="Avenir Next Regular"/>
          <a:cs typeface="Avenir Next Regular"/>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noFill/>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noFill/>
        </a:fill>
      </a:tcStyle>
    </a:lastRow>
    <a:firstRow>
      <a:tcTxStyle b="on" i="off">
        <a:font>
          <a:latin typeface="Avenir Next Regular"/>
          <a:ea typeface="Avenir Next Regular"/>
          <a:cs typeface="Avenir Next Regular"/>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noFill/>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5413C"/>
          </a:solidFill>
        </a:fill>
      </a:tcStyle>
    </a:firstRow>
  </a:tblStyle>
  <a:tblStyle styleId="{2708684C-4D16-4618-839F-0558EEFCDFE6}" styleName="">
    <a:tblBg/>
    <a:wholeTbl>
      <a:tcTxStyle b="off" i="off">
        <a:font>
          <a:latin typeface="Avenir Next Regular"/>
          <a:ea typeface="Avenir Next Regular"/>
          <a:cs typeface="Avenir Next Regular"/>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12700" cap="flat">
              <a:solidFill>
                <a:srgbClr val="5E5E5E"/>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wholeTbl>
    <a:band2H>
      <a:tcTxStyle/>
      <a:tcStyle>
        <a:tcBdr/>
        <a:fill>
          <a:solidFill>
            <a:srgbClr val="D9D5CA"/>
          </a:solidFill>
        </a:fill>
      </a:tcStyle>
    </a:band2H>
    <a:firstCol>
      <a:tcTxStyle b="on" i="off">
        <a:font>
          <a:latin typeface="Avenir Next Regular"/>
          <a:ea typeface="Avenir Next Regular"/>
          <a:cs typeface="Avenir Next Regular"/>
        </a:font>
        <a:srgbClr val="000000"/>
      </a:tcTxStyle>
      <a:tcStyle>
        <a:tcBdr>
          <a:left>
            <a:ln w="12700" cap="flat">
              <a:noFill/>
              <a:miter lim="400000"/>
            </a:ln>
          </a:left>
          <a:right>
            <a:ln w="12700" cap="flat">
              <a:solidFill>
                <a:srgbClr val="5E5E5E"/>
              </a:solidFill>
              <a:prstDash val="solid"/>
              <a:miter lim="400000"/>
            </a:ln>
          </a:right>
          <a:top>
            <a:ln w="12700" cap="flat">
              <a:solidFill>
                <a:srgbClr val="5E5E5E"/>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D0CCC4"/>
          </a:solidFill>
        </a:fill>
      </a:tcStyle>
    </a:firstCol>
    <a:lastRow>
      <a:tcTxStyle b="on" i="off">
        <a:font>
          <a:latin typeface="Avenir Next Regular"/>
          <a:ea typeface="Avenir Next Regular"/>
          <a:cs typeface="Avenir Next Regular"/>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12700" cap="flat">
              <a:solidFill>
                <a:srgbClr val="5E5E5E"/>
              </a:solidFill>
              <a:prstDash val="solid"/>
              <a:miter lim="400000"/>
            </a:ln>
          </a:top>
          <a:bottom>
            <a:ln w="12700" cap="flat">
              <a:noFill/>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B7B5B1"/>
          </a:solidFill>
        </a:fill>
      </a:tcStyle>
    </a:lastRow>
    <a:firstRow>
      <a:tcTxStyle b="on" i="off">
        <a:font>
          <a:latin typeface="Avenir Next Regular"/>
          <a:ea typeface="Avenir Next Regular"/>
          <a:cs typeface="Avenir Next Regular"/>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12700" cap="flat">
              <a:noFill/>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B7B5B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16311" autoAdjust="0"/>
    <p:restoredTop sz="86441" autoAdjust="0"/>
  </p:normalViewPr>
  <p:slideViewPr>
    <p:cSldViewPr snapToGrid="0">
      <p:cViewPr varScale="1">
        <p:scale>
          <a:sx n="46" d="100"/>
          <a:sy n="46" d="100"/>
        </p:scale>
        <p:origin x="1158" y="84"/>
      </p:cViewPr>
      <p:guideLst/>
    </p:cSldViewPr>
  </p:slideViewPr>
  <p:outlineViewPr>
    <p:cViewPr>
      <p:scale>
        <a:sx n="33" d="100"/>
        <a:sy n="33" d="100"/>
      </p:scale>
      <p:origin x="0" y="-8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8" name="Shape 18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xfrm>
            <a:off x="381000" y="685800"/>
            <a:ext cx="6096000" cy="3429000"/>
          </a:xfrm>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r>
              <a:t>Struggled finding a topic, and Ai is kind of tired. But, the misuse of Ai was a lot of hallway conversation in my department recently due to a our Spring schedule having a few more online courses that more of the faculty teach. So, here we go. I also break convention and use Ai vs AI because it looks like AL to me &amp; I think of Alf from the old, old sitcom and that freaks me out….it is a whole thing.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noRot="1" noChangeAspect="1"/>
          </p:cNvSpPr>
          <p:nvPr>
            <p:ph type="sldImg"/>
          </p:nvPr>
        </p:nvSpPr>
        <p:spPr>
          <a:xfrm>
            <a:off x="381000" y="685800"/>
            <a:ext cx="6096000" cy="3429000"/>
          </a:xfrm>
          <a:prstGeom prst="rect">
            <a:avLst/>
          </a:prstGeom>
        </p:spPr>
        <p:txBody>
          <a:bodyPr/>
          <a:lstStyle/>
          <a:p>
            <a:endParaRPr/>
          </a:p>
        </p:txBody>
      </p:sp>
      <p:sp>
        <p:nvSpPr>
          <p:cNvPr id="220" name="Shape 220"/>
          <p:cNvSpPr>
            <a:spLocks noGrp="1"/>
          </p:cNvSpPr>
          <p:nvPr>
            <p:ph type="body" sz="quarter" idx="1"/>
          </p:nvPr>
        </p:nvSpPr>
        <p:spPr>
          <a:prstGeom prst="rect">
            <a:avLst/>
          </a:prstGeom>
        </p:spPr>
        <p:txBody>
          <a:bodyPr/>
          <a:lstStyle/>
          <a:p>
            <a:r>
              <a:t>672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xfrm>
            <a:off x="381000" y="685800"/>
            <a:ext cx="6096000" cy="3429000"/>
          </a:xfrm>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t>52% of 25 (avg class) is 13, then 19% of 13 = 2-1/2 using it for writing;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xfrm>
            <a:off x="381000" y="685800"/>
            <a:ext cx="6096000" cy="3429000"/>
          </a:xfrm>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r>
              <a:t>“Viral moment” </a:t>
            </a:r>
            <a:r>
              <a:rPr i="1"/>
              <a:t>way</a:t>
            </a:r>
            <a:r>
              <a:rPr b="1" i="1"/>
              <a:t> </a:t>
            </a:r>
            <a:r>
              <a:t>back in</a:t>
            </a:r>
            <a:r>
              <a:rPr b="1" i="1"/>
              <a:t> </a:t>
            </a:r>
            <a:r>
              <a:t>the ai innocet days 2023 some detectors said the Constitution was AI because it found it in its training data? /But, not any more.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noRot="1" noChangeAspect="1"/>
          </p:cNvSpPr>
          <p:nvPr>
            <p:ph type="sldImg"/>
          </p:nvPr>
        </p:nvSpPr>
        <p:spPr>
          <a:xfrm>
            <a:off x="381000" y="685800"/>
            <a:ext cx="6096000" cy="3429000"/>
          </a:xfrm>
          <a:prstGeom prst="rect">
            <a:avLst/>
          </a:prstGeom>
        </p:spPr>
        <p:txBody>
          <a:bodyPr/>
          <a:lstStyle/>
          <a:p>
            <a:endParaRPr/>
          </a:p>
        </p:txBody>
      </p:sp>
      <p:sp>
        <p:nvSpPr>
          <p:cNvPr id="267" name="Shape 267"/>
          <p:cNvSpPr>
            <a:spLocks noGrp="1"/>
          </p:cNvSpPr>
          <p:nvPr>
            <p:ph type="body" sz="quarter" idx="1"/>
          </p:nvPr>
        </p:nvSpPr>
        <p:spPr>
          <a:prstGeom prst="rect">
            <a:avLst/>
          </a:prstGeom>
        </p:spPr>
        <p:txBody>
          <a:bodyPr/>
          <a:lstStyle/>
          <a:p>
            <a:r>
              <a:t>Goes back to the “perplexity” and “burstiness” — some precise writing (such as what can be found in some disciplines) looks a lot like training data.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xfrm>
            <a:off x="381000" y="685800"/>
            <a:ext cx="6096000" cy="3429000"/>
          </a:xfrm>
          <a:prstGeom prst="rect">
            <a:avLst/>
          </a:prstGeom>
        </p:spPr>
        <p:txBody>
          <a:bodyPr/>
          <a:lstStyle/>
          <a:p>
            <a:endParaRPr/>
          </a:p>
        </p:txBody>
      </p:sp>
      <p:sp>
        <p:nvSpPr>
          <p:cNvPr id="272" name="Shape 272"/>
          <p:cNvSpPr>
            <a:spLocks noGrp="1"/>
          </p:cNvSpPr>
          <p:nvPr>
            <p:ph type="body" sz="quarter" idx="1"/>
          </p:nvPr>
        </p:nvSpPr>
        <p:spPr>
          <a:prstGeom prst="rect">
            <a:avLst/>
          </a:prstGeom>
        </p:spPr>
        <p:txBody>
          <a:bodyPr/>
          <a:lstStyle/>
          <a:p>
            <a:r>
              <a:t>Range of opinions on detectors’ value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xfrm>
            <a:off x="381000" y="685800"/>
            <a:ext cx="6096000" cy="3429000"/>
          </a:xfrm>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r>
              <a:t>Goes back to the “perplexity” and “burstiness” — some precise writing (such as what can be found in some disciplines) looks a lot like training data.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Shape 300"/>
          <p:cNvSpPr>
            <a:spLocks noGrp="1" noRot="1" noChangeAspect="1"/>
          </p:cNvSpPr>
          <p:nvPr>
            <p:ph type="sldImg"/>
          </p:nvPr>
        </p:nvSpPr>
        <p:spPr>
          <a:xfrm>
            <a:off x="381000" y="685800"/>
            <a:ext cx="6096000" cy="3429000"/>
          </a:xfrm>
          <a:prstGeom prst="rect">
            <a:avLst/>
          </a:prstGeom>
        </p:spPr>
        <p:txBody>
          <a:bodyPr/>
          <a:lstStyle/>
          <a:p>
            <a:endParaRPr/>
          </a:p>
        </p:txBody>
      </p:sp>
      <p:sp>
        <p:nvSpPr>
          <p:cNvPr id="301" name="Shape 301"/>
          <p:cNvSpPr>
            <a:spLocks noGrp="1"/>
          </p:cNvSpPr>
          <p:nvPr>
            <p:ph type="body" sz="quarter" idx="1"/>
          </p:nvPr>
        </p:nvSpPr>
        <p:spPr>
          <a:prstGeom prst="rect">
            <a:avLst/>
          </a:prstGeom>
        </p:spPr>
        <p:txBody>
          <a:bodyPr/>
          <a:lstStyle/>
          <a:p>
            <a:r>
              <a:t>1) This is easier in some courses (photojournalism) than other (reporting). </a:t>
            </a:r>
            <a:br/>
            <a:r>
              <a:t>2) Risks of AiD &gt; the “rewards” </a:t>
            </a:r>
            <a:br/>
            <a:r>
              <a:t>3) Again, this can be situational and I don’t have much to offer for async-online courses.</a:t>
            </a:r>
            <a:br/>
            <a:r>
              <a:t>4) Just finished ACUE a few days (?) ago, introduced to me the “reciprocal interview” technique, so I’m looking at that as a way to get students on board.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3" name="Author and Date"/>
          <p:cNvSpPr txBox="1">
            <a:spLocks noGrp="1"/>
          </p:cNvSpPr>
          <p:nvPr>
            <p:ph type="body" sz="quarter" idx="21" hasCustomPrompt="1"/>
          </p:nvPr>
        </p:nvSpPr>
        <p:spPr>
          <a:xfrm>
            <a:off x="1727200" y="1003300"/>
            <a:ext cx="20929600" cy="482600"/>
          </a:xfrm>
          <a:prstGeom prst="rect">
            <a:avLst/>
          </a:prstGeom>
        </p:spPr>
        <p:txBody>
          <a:bodyPr anchor="ctr"/>
          <a:lstStyle>
            <a:lvl1pPr defTabSz="685800">
              <a:lnSpc>
                <a:spcPct val="100000"/>
              </a:lnSpc>
              <a:defRPr sz="2000" b="1" cap="all" spc="0">
                <a:solidFill>
                  <a:srgbClr val="227AAF"/>
                </a:solidFill>
              </a:defRPr>
            </a:lvl1pPr>
          </a:lstStyle>
          <a:p>
            <a:r>
              <a:t>Author and Date</a:t>
            </a:r>
          </a:p>
        </p:txBody>
      </p:sp>
      <p:sp>
        <p:nvSpPr>
          <p:cNvPr id="14" name="Presentation Title"/>
          <p:cNvSpPr txBox="1">
            <a:spLocks noGrp="1"/>
          </p:cNvSpPr>
          <p:nvPr>
            <p:ph type="title" hasCustomPrompt="1"/>
          </p:nvPr>
        </p:nvSpPr>
        <p:spPr>
          <a:prstGeom prst="rect">
            <a:avLst/>
          </a:prstGeom>
        </p:spPr>
        <p:txBody>
          <a:bodyPr/>
          <a:lstStyle/>
          <a:p>
            <a:r>
              <a:t>Presentation Title</a:t>
            </a:r>
          </a:p>
        </p:txBody>
      </p:sp>
      <p:sp>
        <p:nvSpPr>
          <p:cNvPr id="15" name="Body Level One…"/>
          <p:cNvSpPr txBox="1">
            <a:spLocks noGrp="1"/>
          </p:cNvSpPr>
          <p:nvPr>
            <p:ph type="body" sz="quarter" idx="1" hasCustomPrompt="1"/>
          </p:nvPr>
        </p:nvSpPr>
        <p:spPr>
          <a:prstGeom prst="rect">
            <a:avLst/>
          </a:prstGeom>
        </p:spPr>
        <p:txBody>
          <a:bodyPr/>
          <a:lstStyle/>
          <a:p>
            <a:r>
              <a:t>Presentation Subtitle</a:t>
            </a:r>
          </a:p>
          <a:p>
            <a:pPr lvl="1"/>
            <a:endParaRPr/>
          </a:p>
          <a:p>
            <a:pPr lvl="2"/>
            <a:endParaRPr/>
          </a:p>
          <a:p>
            <a:pPr lvl="3"/>
            <a:endParaRPr/>
          </a:p>
          <a:p>
            <a:pPr lvl="4"/>
            <a:endParaRP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14" name="Slide Title"/>
          <p:cNvSpPr txBox="1">
            <a:spLocks noGrp="1"/>
          </p:cNvSpPr>
          <p:nvPr>
            <p:ph type="title" hasCustomPrompt="1"/>
          </p:nvPr>
        </p:nvSpPr>
        <p:spPr>
          <a:xfrm>
            <a:off x="1727200" y="1739900"/>
            <a:ext cx="20929600" cy="3229571"/>
          </a:xfrm>
          <a:prstGeom prst="rect">
            <a:avLst/>
          </a:prstGeom>
        </p:spPr>
        <p:txBody>
          <a:bodyPr anchor="t"/>
          <a:lstStyle/>
          <a:p>
            <a:r>
              <a:t>Slide Title</a:t>
            </a:r>
          </a:p>
        </p:txBody>
      </p:sp>
      <p:sp>
        <p:nvSpPr>
          <p:cNvPr id="115" name="Author and Date"/>
          <p:cNvSpPr txBox="1">
            <a:spLocks noGrp="1"/>
          </p:cNvSpPr>
          <p:nvPr>
            <p:ph type="body" sz="quarter" idx="21" hasCustomPrompt="1"/>
          </p:nvPr>
        </p:nvSpPr>
        <p:spPr>
          <a:xfrm>
            <a:off x="1727200" y="1003300"/>
            <a:ext cx="20929600" cy="482600"/>
          </a:xfrm>
          <a:prstGeom prst="rect">
            <a:avLst/>
          </a:prstGeom>
        </p:spPr>
        <p:txBody>
          <a:bodyPr anchor="ctr"/>
          <a:lstStyle>
            <a:lvl1pPr defTabSz="685800">
              <a:lnSpc>
                <a:spcPct val="100000"/>
              </a:lnSpc>
              <a:defRPr sz="2000" b="1" cap="all" spc="0">
                <a:solidFill>
                  <a:srgbClr val="227AAF"/>
                </a:solidFill>
              </a:defRPr>
            </a:lvl1pPr>
          </a:lstStyle>
          <a:p>
            <a:r>
              <a:t>Author and Date</a:t>
            </a:r>
          </a:p>
        </p:txBody>
      </p:sp>
      <p:sp>
        <p:nvSpPr>
          <p:cNvPr id="116"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23" name="Agenda Title"/>
          <p:cNvSpPr txBox="1">
            <a:spLocks noGrp="1"/>
          </p:cNvSpPr>
          <p:nvPr>
            <p:ph type="title" hasCustomPrompt="1"/>
          </p:nvPr>
        </p:nvSpPr>
        <p:spPr>
          <a:xfrm>
            <a:off x="1727200" y="1739900"/>
            <a:ext cx="20929600" cy="3300115"/>
          </a:xfrm>
          <a:prstGeom prst="rect">
            <a:avLst/>
          </a:prstGeom>
        </p:spPr>
        <p:txBody>
          <a:bodyPr anchor="t"/>
          <a:lstStyle/>
          <a:p>
            <a:r>
              <a:t>Agenda Title</a:t>
            </a:r>
          </a:p>
        </p:txBody>
      </p:sp>
      <p:sp>
        <p:nvSpPr>
          <p:cNvPr id="124" name="Body Level One…"/>
          <p:cNvSpPr txBox="1">
            <a:spLocks noGrp="1"/>
          </p:cNvSpPr>
          <p:nvPr>
            <p:ph type="body" sz="half" idx="1" hasCustomPrompt="1"/>
          </p:nvPr>
        </p:nvSpPr>
        <p:spPr>
          <a:xfrm>
            <a:off x="1727200" y="5043258"/>
            <a:ext cx="20929600" cy="6172201"/>
          </a:xfrm>
          <a:prstGeom prst="rect">
            <a:avLst/>
          </a:prstGeom>
        </p:spPr>
        <p:txBody>
          <a:bodyPr/>
          <a:lstStyle>
            <a:lvl1pPr algn="l" defTabSz="12700">
              <a:lnSpc>
                <a:spcPct val="100000"/>
              </a:lnSpc>
              <a:spcBef>
                <a:spcPts val="2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600" spc="0">
                <a:solidFill>
                  <a:srgbClr val="4A4A4A"/>
                </a:solidFill>
                <a:latin typeface="Avenir Next Medium"/>
                <a:ea typeface="Avenir Next Medium"/>
                <a:cs typeface="Avenir Next Medium"/>
                <a:sym typeface="Avenir Next Medium"/>
              </a:defRPr>
            </a:lvl1pPr>
            <a:lvl2pPr algn="l" defTabSz="12700">
              <a:lnSpc>
                <a:spcPct val="100000"/>
              </a:lnSpc>
              <a:spcBef>
                <a:spcPts val="2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600" spc="0">
                <a:solidFill>
                  <a:srgbClr val="4A4A4A"/>
                </a:solidFill>
                <a:latin typeface="Avenir Next Medium"/>
                <a:ea typeface="Avenir Next Medium"/>
                <a:cs typeface="Avenir Next Medium"/>
                <a:sym typeface="Avenir Next Medium"/>
              </a:defRPr>
            </a:lvl2pPr>
            <a:lvl3pPr algn="l" defTabSz="12700">
              <a:lnSpc>
                <a:spcPct val="100000"/>
              </a:lnSpc>
              <a:spcBef>
                <a:spcPts val="2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600" spc="0">
                <a:solidFill>
                  <a:srgbClr val="4A4A4A"/>
                </a:solidFill>
                <a:latin typeface="Avenir Next Medium"/>
                <a:ea typeface="Avenir Next Medium"/>
                <a:cs typeface="Avenir Next Medium"/>
                <a:sym typeface="Avenir Next Medium"/>
              </a:defRPr>
            </a:lvl3pPr>
            <a:lvl4pPr algn="l" defTabSz="12700">
              <a:lnSpc>
                <a:spcPct val="100000"/>
              </a:lnSpc>
              <a:spcBef>
                <a:spcPts val="2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600" spc="0">
                <a:solidFill>
                  <a:srgbClr val="4A4A4A"/>
                </a:solidFill>
                <a:latin typeface="Avenir Next Medium"/>
                <a:ea typeface="Avenir Next Medium"/>
                <a:cs typeface="Avenir Next Medium"/>
                <a:sym typeface="Avenir Next Medium"/>
              </a:defRPr>
            </a:lvl4pPr>
            <a:lvl5pPr algn="l" defTabSz="12700">
              <a:lnSpc>
                <a:spcPct val="100000"/>
              </a:lnSpc>
              <a:spcBef>
                <a:spcPts val="2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600" spc="0">
                <a:solidFill>
                  <a:srgbClr val="4A4A4A"/>
                </a:solidFill>
                <a:latin typeface="Avenir Next Medium"/>
                <a:ea typeface="Avenir Next Medium"/>
                <a:cs typeface="Avenir Next Medium"/>
                <a:sym typeface="Avenir Next Medium"/>
              </a:defRPr>
            </a:lvl5pPr>
          </a:lstStyle>
          <a:p>
            <a:r>
              <a:t>Agenda Topics</a:t>
            </a:r>
          </a:p>
          <a:p>
            <a:pPr lvl="1"/>
            <a:endParaRPr/>
          </a:p>
          <a:p>
            <a:pPr lvl="2"/>
            <a:endParaRPr/>
          </a:p>
          <a:p>
            <a:pPr lvl="3"/>
            <a:endParaRPr/>
          </a:p>
          <a:p>
            <a:pPr lvl="4"/>
            <a:endParaRPr/>
          </a:p>
        </p:txBody>
      </p:sp>
      <p:sp>
        <p:nvSpPr>
          <p:cNvPr id="125"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132" name="Body Level One…"/>
          <p:cNvSpPr txBox="1">
            <a:spLocks noGrp="1"/>
          </p:cNvSpPr>
          <p:nvPr>
            <p:ph type="body" sz="quarter" idx="1" hasCustomPrompt="1"/>
          </p:nvPr>
        </p:nvSpPr>
        <p:spPr>
          <a:xfrm>
            <a:off x="1727200" y="5281886"/>
            <a:ext cx="20929600" cy="3136901"/>
          </a:xfrm>
          <a:prstGeom prst="rect">
            <a:avLst/>
          </a:prstGeom>
        </p:spPr>
        <p:txBody>
          <a:bodyPr anchor="ctr"/>
          <a:lstStyle>
            <a:lvl1pPr>
              <a:lnSpc>
                <a:spcPct val="80000"/>
              </a:lnSpc>
              <a:defRPr sz="8600" spc="-86">
                <a:solidFill>
                  <a:srgbClr val="4A4A4A"/>
                </a:solidFill>
                <a:latin typeface="Publico Headline Roman"/>
                <a:ea typeface="Publico Headline Roman"/>
                <a:cs typeface="Publico Headline Roman"/>
                <a:sym typeface="Publico Headline Roman"/>
              </a:defRPr>
            </a:lvl1pPr>
            <a:lvl2pPr>
              <a:lnSpc>
                <a:spcPct val="80000"/>
              </a:lnSpc>
              <a:defRPr sz="8600" spc="-86">
                <a:solidFill>
                  <a:srgbClr val="4A4A4A"/>
                </a:solidFill>
                <a:latin typeface="Publico Headline Roman"/>
                <a:ea typeface="Publico Headline Roman"/>
                <a:cs typeface="Publico Headline Roman"/>
                <a:sym typeface="Publico Headline Roman"/>
              </a:defRPr>
            </a:lvl2pPr>
            <a:lvl3pPr>
              <a:lnSpc>
                <a:spcPct val="80000"/>
              </a:lnSpc>
              <a:defRPr sz="8600" spc="-86">
                <a:solidFill>
                  <a:srgbClr val="4A4A4A"/>
                </a:solidFill>
                <a:latin typeface="Publico Headline Roman"/>
                <a:ea typeface="Publico Headline Roman"/>
                <a:cs typeface="Publico Headline Roman"/>
                <a:sym typeface="Publico Headline Roman"/>
              </a:defRPr>
            </a:lvl3pPr>
            <a:lvl4pPr>
              <a:lnSpc>
                <a:spcPct val="80000"/>
              </a:lnSpc>
              <a:defRPr sz="8600" spc="-86">
                <a:solidFill>
                  <a:srgbClr val="4A4A4A"/>
                </a:solidFill>
                <a:latin typeface="Publico Headline Roman"/>
                <a:ea typeface="Publico Headline Roman"/>
                <a:cs typeface="Publico Headline Roman"/>
                <a:sym typeface="Publico Headline Roman"/>
              </a:defRPr>
            </a:lvl4pPr>
            <a:lvl5pPr>
              <a:lnSpc>
                <a:spcPct val="80000"/>
              </a:lnSpc>
              <a:defRPr sz="8600" spc="-86">
                <a:solidFill>
                  <a:srgbClr val="4A4A4A"/>
                </a:solidFill>
                <a:latin typeface="Publico Headline Roman"/>
                <a:ea typeface="Publico Headline Roman"/>
                <a:cs typeface="Publico Headline Roman"/>
                <a:sym typeface="Publico Headline Roman"/>
              </a:defRPr>
            </a:lvl5pPr>
          </a:lstStyle>
          <a:p>
            <a:r>
              <a:t>Statement</a:t>
            </a:r>
          </a:p>
          <a:p>
            <a:pPr lvl="1"/>
            <a:endParaRPr/>
          </a:p>
          <a:p>
            <a:pPr lvl="2"/>
            <a:endParaRPr/>
          </a:p>
          <a:p>
            <a:pPr lvl="3"/>
            <a:endParaRPr/>
          </a:p>
          <a:p>
            <a:pPr lvl="4"/>
            <a:endParaRPr/>
          </a:p>
        </p:txBody>
      </p:sp>
      <p:sp>
        <p:nvSpPr>
          <p:cNvPr id="133"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ig Fact">
    <p:bg>
      <p:bgPr>
        <a:solidFill>
          <a:srgbClr val="227AAF"/>
        </a:solidFill>
        <a:effectLst/>
      </p:bgPr>
    </p:bg>
    <p:spTree>
      <p:nvGrpSpPr>
        <p:cNvPr id="1" name=""/>
        <p:cNvGrpSpPr/>
        <p:nvPr/>
      </p:nvGrpSpPr>
      <p:grpSpPr>
        <a:xfrm>
          <a:off x="0" y="0"/>
          <a:ext cx="0" cy="0"/>
          <a:chOff x="0" y="0"/>
          <a:chExt cx="0" cy="0"/>
        </a:xfrm>
      </p:grpSpPr>
      <p:sp>
        <p:nvSpPr>
          <p:cNvPr id="140" name="Fact information"/>
          <p:cNvSpPr txBox="1">
            <a:spLocks noGrp="1"/>
          </p:cNvSpPr>
          <p:nvPr>
            <p:ph type="body" sz="quarter" idx="21" hasCustomPrompt="1"/>
          </p:nvPr>
        </p:nvSpPr>
        <p:spPr>
          <a:xfrm>
            <a:off x="1727200" y="8611966"/>
            <a:ext cx="20929600" cy="908813"/>
          </a:xfrm>
          <a:prstGeom prst="rect">
            <a:avLst/>
          </a:prstGeom>
        </p:spPr>
        <p:txBody>
          <a:bodyPr/>
          <a:lstStyle>
            <a:lvl1pPr>
              <a:spcBef>
                <a:spcPts val="2000"/>
              </a:spcBef>
              <a:defRPr>
                <a:solidFill>
                  <a:srgbClr val="F0EBE0"/>
                </a:solidFill>
              </a:defRPr>
            </a:lvl1pPr>
          </a:lstStyle>
          <a:p>
            <a:r>
              <a:t>Fact information</a:t>
            </a:r>
          </a:p>
        </p:txBody>
      </p:sp>
      <p:sp>
        <p:nvSpPr>
          <p:cNvPr id="141" name="Line"/>
          <p:cNvSpPr/>
          <p:nvPr/>
        </p:nvSpPr>
        <p:spPr>
          <a:xfrm>
            <a:off x="863600" y="12852400"/>
            <a:ext cx="22656801" cy="0"/>
          </a:xfrm>
          <a:prstGeom prst="line">
            <a:avLst/>
          </a:prstGeom>
          <a:ln w="12700">
            <a:solidFill>
              <a:srgbClr val="EFEBD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42" name="Line"/>
          <p:cNvSpPr/>
          <p:nvPr/>
        </p:nvSpPr>
        <p:spPr>
          <a:xfrm>
            <a:off x="863600" y="889000"/>
            <a:ext cx="22656801" cy="0"/>
          </a:xfrm>
          <a:prstGeom prst="line">
            <a:avLst/>
          </a:prstGeom>
          <a:ln w="50800">
            <a:solidFill>
              <a:srgbClr val="EFEBD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43" name="Body Level One…"/>
          <p:cNvSpPr txBox="1">
            <a:spLocks noGrp="1"/>
          </p:cNvSpPr>
          <p:nvPr>
            <p:ph type="body" idx="1" hasCustomPrompt="1"/>
          </p:nvPr>
        </p:nvSpPr>
        <p:spPr>
          <a:xfrm>
            <a:off x="1727200" y="1098623"/>
            <a:ext cx="20929600" cy="7461177"/>
          </a:xfrm>
          <a:prstGeom prst="rect">
            <a:avLst/>
          </a:prstGeom>
        </p:spPr>
        <p:txBody>
          <a:bodyPr anchor="b"/>
          <a:lstStyle>
            <a:lvl1pPr>
              <a:lnSpc>
                <a:spcPct val="70000"/>
              </a:lnSpc>
              <a:defRPr sz="30000" b="1" spc="-300">
                <a:solidFill>
                  <a:srgbClr val="FFFFFF"/>
                </a:solidFill>
                <a:latin typeface="Publico Headline Roman"/>
                <a:ea typeface="Publico Headline Roman"/>
                <a:cs typeface="Publico Headline Roman"/>
                <a:sym typeface="Publico Headline Roman"/>
              </a:defRPr>
            </a:lvl1pPr>
            <a:lvl2pPr>
              <a:lnSpc>
                <a:spcPct val="70000"/>
              </a:lnSpc>
              <a:defRPr sz="30000" b="1" spc="-300">
                <a:solidFill>
                  <a:srgbClr val="FFFFFF"/>
                </a:solidFill>
                <a:latin typeface="Publico Headline Roman"/>
                <a:ea typeface="Publico Headline Roman"/>
                <a:cs typeface="Publico Headline Roman"/>
                <a:sym typeface="Publico Headline Roman"/>
              </a:defRPr>
            </a:lvl2pPr>
            <a:lvl3pPr>
              <a:lnSpc>
                <a:spcPct val="70000"/>
              </a:lnSpc>
              <a:defRPr sz="30000" b="1" spc="-300">
                <a:solidFill>
                  <a:srgbClr val="FFFFFF"/>
                </a:solidFill>
                <a:latin typeface="Publico Headline Roman"/>
                <a:ea typeface="Publico Headline Roman"/>
                <a:cs typeface="Publico Headline Roman"/>
                <a:sym typeface="Publico Headline Roman"/>
              </a:defRPr>
            </a:lvl3pPr>
            <a:lvl4pPr>
              <a:lnSpc>
                <a:spcPct val="70000"/>
              </a:lnSpc>
              <a:defRPr sz="30000" b="1" spc="-300">
                <a:solidFill>
                  <a:srgbClr val="FFFFFF"/>
                </a:solidFill>
                <a:latin typeface="Publico Headline Roman"/>
                <a:ea typeface="Publico Headline Roman"/>
                <a:cs typeface="Publico Headline Roman"/>
                <a:sym typeface="Publico Headline Roman"/>
              </a:defRPr>
            </a:lvl4pPr>
            <a:lvl5pPr>
              <a:lnSpc>
                <a:spcPct val="70000"/>
              </a:lnSpc>
              <a:defRPr sz="30000" b="1" spc="-300">
                <a:solidFill>
                  <a:srgbClr val="FFFFFF"/>
                </a:solidFill>
                <a:latin typeface="Publico Headline Roman"/>
                <a:ea typeface="Publico Headline Roman"/>
                <a:cs typeface="Publico Headline Roman"/>
                <a:sym typeface="Publico Headline Roman"/>
              </a:defRPr>
            </a:lvl5pPr>
          </a:lstStyle>
          <a:p>
            <a:r>
              <a:t>100%</a:t>
            </a:r>
          </a:p>
          <a:p>
            <a:pPr lvl="1"/>
            <a:endParaRPr/>
          </a:p>
          <a:p>
            <a:pPr lvl="2"/>
            <a:endParaRPr/>
          </a:p>
          <a:p>
            <a:pPr lvl="3"/>
            <a:endParaRPr/>
          </a:p>
          <a:p>
            <a:pPr lvl="4"/>
            <a:endParaRPr/>
          </a:p>
        </p:txBody>
      </p:sp>
      <p:sp>
        <p:nvSpPr>
          <p:cNvPr id="144" name="Slide Number"/>
          <p:cNvSpPr txBox="1">
            <a:spLocks noGrp="1"/>
          </p:cNvSpPr>
          <p:nvPr>
            <p:ph type="sldNum" sz="quarter" idx="2"/>
          </p:nvPr>
        </p:nvSpPr>
        <p:spPr>
          <a:xfrm>
            <a:off x="12001500" y="13030199"/>
            <a:ext cx="386335" cy="419101"/>
          </a:xfrm>
          <a:prstGeom prst="rect">
            <a:avLst/>
          </a:prstGeom>
        </p:spPr>
        <p:txBody>
          <a:bodyPr/>
          <a:lstStyle>
            <a:lvl1pPr>
              <a:defRPr>
                <a:solidFill>
                  <a:srgbClr val="F0EBE0"/>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151" name="The Royal Danish Playhouse, a modern waterfront building in Copenhagen, viewed from the harbor at sunset"/>
          <p:cNvSpPr>
            <a:spLocks noGrp="1"/>
          </p:cNvSpPr>
          <p:nvPr>
            <p:ph type="pic" idx="21"/>
          </p:nvPr>
        </p:nvSpPr>
        <p:spPr>
          <a:xfrm>
            <a:off x="-25400" y="-5359400"/>
            <a:ext cx="24422100" cy="24422100"/>
          </a:xfrm>
          <a:prstGeom prst="rect">
            <a:avLst/>
          </a:prstGeom>
        </p:spPr>
        <p:txBody>
          <a:bodyPr lIns="91439" tIns="45719" rIns="91439" bIns="45719">
            <a:noAutofit/>
          </a:bodyPr>
          <a:lstStyle/>
          <a:p>
            <a:endParaRPr/>
          </a:p>
        </p:txBody>
      </p:sp>
      <p:sp>
        <p:nvSpPr>
          <p:cNvPr id="152" name="Body Level One…"/>
          <p:cNvSpPr txBox="1">
            <a:spLocks noGrp="1"/>
          </p:cNvSpPr>
          <p:nvPr>
            <p:ph type="body" sz="quarter" idx="1" hasCustomPrompt="1"/>
          </p:nvPr>
        </p:nvSpPr>
        <p:spPr>
          <a:xfrm>
            <a:off x="1409700" y="2119884"/>
            <a:ext cx="10775585" cy="1936416"/>
          </a:xfrm>
          <a:prstGeom prst="rect">
            <a:avLst/>
          </a:prstGeom>
        </p:spPr>
        <p:txBody>
          <a:bodyPr/>
          <a:lstStyle>
            <a:lvl1pPr>
              <a:defRPr sz="5800" spc="-58">
                <a:solidFill>
                  <a:srgbClr val="247AB0"/>
                </a:solidFill>
                <a:latin typeface="Publico Headline Roman"/>
                <a:ea typeface="Publico Headline Roman"/>
                <a:cs typeface="Publico Headline Roman"/>
                <a:sym typeface="Publico Headline Roman"/>
              </a:defRPr>
            </a:lvl1pPr>
            <a:lvl2pPr>
              <a:defRPr sz="5800" spc="-58">
                <a:solidFill>
                  <a:srgbClr val="247AB0"/>
                </a:solidFill>
                <a:latin typeface="Publico Headline Roman"/>
                <a:ea typeface="Publico Headline Roman"/>
                <a:cs typeface="Publico Headline Roman"/>
                <a:sym typeface="Publico Headline Roman"/>
              </a:defRPr>
            </a:lvl2pPr>
            <a:lvl3pPr>
              <a:defRPr sz="5800" spc="-58">
                <a:solidFill>
                  <a:srgbClr val="247AB0"/>
                </a:solidFill>
                <a:latin typeface="Publico Headline Roman"/>
                <a:ea typeface="Publico Headline Roman"/>
                <a:cs typeface="Publico Headline Roman"/>
                <a:sym typeface="Publico Headline Roman"/>
              </a:defRPr>
            </a:lvl3pPr>
            <a:lvl4pPr>
              <a:defRPr sz="5800" spc="-58">
                <a:solidFill>
                  <a:srgbClr val="247AB0"/>
                </a:solidFill>
                <a:latin typeface="Publico Headline Roman"/>
                <a:ea typeface="Publico Headline Roman"/>
                <a:cs typeface="Publico Headline Roman"/>
                <a:sym typeface="Publico Headline Roman"/>
              </a:defRPr>
            </a:lvl4pPr>
            <a:lvl5pPr>
              <a:defRPr sz="5800" spc="-58">
                <a:solidFill>
                  <a:srgbClr val="247AB0"/>
                </a:solidFill>
                <a:latin typeface="Publico Headline Roman"/>
                <a:ea typeface="Publico Headline Roman"/>
                <a:cs typeface="Publico Headline Roman"/>
                <a:sym typeface="Publico Headline Roman"/>
              </a:defRPr>
            </a:lvl5pPr>
          </a:lstStyle>
          <a:p>
            <a:r>
              <a:t>“Notable Quote”</a:t>
            </a:r>
          </a:p>
          <a:p>
            <a:pPr lvl="1"/>
            <a:endParaRPr/>
          </a:p>
          <a:p>
            <a:pPr lvl="2"/>
            <a:endParaRPr/>
          </a:p>
          <a:p>
            <a:pPr lvl="3"/>
            <a:endParaRPr/>
          </a:p>
          <a:p>
            <a:pPr lvl="4"/>
            <a:endParaRPr/>
          </a:p>
        </p:txBody>
      </p:sp>
      <p:sp>
        <p:nvSpPr>
          <p:cNvPr id="153" name="Line"/>
          <p:cNvSpPr/>
          <p:nvPr/>
        </p:nvSpPr>
        <p:spPr>
          <a:xfrm>
            <a:off x="863600" y="889000"/>
            <a:ext cx="22656801"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54" name="Line"/>
          <p:cNvSpPr/>
          <p:nvPr/>
        </p:nvSpPr>
        <p:spPr>
          <a:xfrm>
            <a:off x="863600" y="12852400"/>
            <a:ext cx="22656801"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55" name="Attribution"/>
          <p:cNvSpPr txBox="1">
            <a:spLocks noGrp="1"/>
          </p:cNvSpPr>
          <p:nvPr>
            <p:ph type="body" sz="quarter" idx="22" hasCustomPrompt="1"/>
          </p:nvPr>
        </p:nvSpPr>
        <p:spPr>
          <a:xfrm>
            <a:off x="1409700" y="4051453"/>
            <a:ext cx="10775585" cy="543053"/>
          </a:xfrm>
          <a:prstGeom prst="rect">
            <a:avLst/>
          </a:prstGeom>
        </p:spPr>
        <p:txBody>
          <a:bodyPr anchor="ctr"/>
          <a:lstStyle>
            <a:lvl1pPr defTabSz="12700">
              <a:lnSpc>
                <a:spcPct val="10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spc="0">
                <a:solidFill>
                  <a:srgbClr val="227AAF"/>
                </a:solidFill>
                <a:latin typeface="Publico Text Semibold"/>
                <a:ea typeface="Publico Text Semibold"/>
                <a:cs typeface="Publico Text Semibold"/>
                <a:sym typeface="Publico Text Semibold"/>
              </a:defRPr>
            </a:lvl1pPr>
          </a:lstStyle>
          <a:p>
            <a:r>
              <a:t>Attribution</a:t>
            </a:r>
          </a:p>
        </p:txBody>
      </p:sp>
      <p:sp>
        <p:nvSpPr>
          <p:cNvPr id="156"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163" name="The Royal Danish Playhouse, a modern waterfront building in Copenhagen, viewed from the harbor at sunset"/>
          <p:cNvSpPr>
            <a:spLocks noGrp="1"/>
          </p:cNvSpPr>
          <p:nvPr>
            <p:ph type="pic" sz="quarter" idx="21"/>
          </p:nvPr>
        </p:nvSpPr>
        <p:spPr>
          <a:xfrm>
            <a:off x="14727242" y="5618197"/>
            <a:ext cx="7877462" cy="7877463"/>
          </a:xfrm>
          <a:prstGeom prst="rect">
            <a:avLst/>
          </a:prstGeom>
        </p:spPr>
        <p:txBody>
          <a:bodyPr lIns="91439" tIns="45719" rIns="91439" bIns="45719">
            <a:noAutofit/>
          </a:bodyPr>
          <a:lstStyle/>
          <a:p>
            <a:endParaRPr/>
          </a:p>
        </p:txBody>
      </p:sp>
      <p:sp>
        <p:nvSpPr>
          <p:cNvPr id="164" name="The Black Diamond, a modern waterfront extension to the Royal Danish Library building in Copenhagen, lit up at night"/>
          <p:cNvSpPr>
            <a:spLocks noGrp="1"/>
          </p:cNvSpPr>
          <p:nvPr>
            <p:ph type="pic" sz="quarter" idx="22"/>
          </p:nvPr>
        </p:nvSpPr>
        <p:spPr>
          <a:xfrm>
            <a:off x="14700215" y="1511300"/>
            <a:ext cx="7943851" cy="5295900"/>
          </a:xfrm>
          <a:prstGeom prst="rect">
            <a:avLst/>
          </a:prstGeom>
        </p:spPr>
        <p:txBody>
          <a:bodyPr lIns="91439" tIns="45719" rIns="91439" bIns="45719">
            <a:noAutofit/>
          </a:bodyPr>
          <a:lstStyle/>
          <a:p>
            <a:endParaRPr/>
          </a:p>
        </p:txBody>
      </p:sp>
      <p:sp>
        <p:nvSpPr>
          <p:cNvPr id="165" name="Suspension bridge over water at sunset"/>
          <p:cNvSpPr>
            <a:spLocks noGrp="1"/>
          </p:cNvSpPr>
          <p:nvPr>
            <p:ph type="pic" idx="23"/>
          </p:nvPr>
        </p:nvSpPr>
        <p:spPr>
          <a:xfrm>
            <a:off x="1778000" y="1346200"/>
            <a:ext cx="12852400" cy="11016343"/>
          </a:xfrm>
          <a:prstGeom prst="rect">
            <a:avLst/>
          </a:prstGeom>
        </p:spPr>
        <p:txBody>
          <a:bodyPr lIns="91439" tIns="45719" rIns="91439" bIns="45719">
            <a:noAutofit/>
          </a:bodyPr>
          <a:lstStyle/>
          <a:p>
            <a:endParaRPr/>
          </a:p>
        </p:txBody>
      </p:sp>
      <p:sp>
        <p:nvSpPr>
          <p:cNvPr id="166"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73" name="Aerial photo of the Circle Bridge, a modern pedestrian bridge in Copenhagen with five circular platforms"/>
          <p:cNvSpPr>
            <a:spLocks noGrp="1"/>
          </p:cNvSpPr>
          <p:nvPr>
            <p:ph type="pic" idx="21"/>
          </p:nvPr>
        </p:nvSpPr>
        <p:spPr>
          <a:xfrm>
            <a:off x="1727200" y="-1422400"/>
            <a:ext cx="21310600" cy="15989300"/>
          </a:xfrm>
          <a:prstGeom prst="rect">
            <a:avLst/>
          </a:prstGeom>
        </p:spPr>
        <p:txBody>
          <a:bodyPr lIns="91439" tIns="45719" rIns="91439" bIns="45719">
            <a:noAutofit/>
          </a:bodyPr>
          <a:lstStyle/>
          <a:p>
            <a:endParaRPr/>
          </a:p>
        </p:txBody>
      </p:sp>
      <p:sp>
        <p:nvSpPr>
          <p:cNvPr id="174"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81"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Photo">
    <p:spTree>
      <p:nvGrpSpPr>
        <p:cNvPr id="1" name=""/>
        <p:cNvGrpSpPr/>
        <p:nvPr/>
      </p:nvGrpSpPr>
      <p:grpSpPr>
        <a:xfrm>
          <a:off x="0" y="0"/>
          <a:ext cx="0" cy="0"/>
          <a:chOff x="0" y="0"/>
          <a:chExt cx="0" cy="0"/>
        </a:xfrm>
      </p:grpSpPr>
      <p:sp>
        <p:nvSpPr>
          <p:cNvPr id="23" name="Copenhagen Opera House lit up at night and viewed from across the water"/>
          <p:cNvSpPr>
            <a:spLocks noGrp="1"/>
          </p:cNvSpPr>
          <p:nvPr>
            <p:ph type="pic" idx="21"/>
          </p:nvPr>
        </p:nvSpPr>
        <p:spPr>
          <a:xfrm>
            <a:off x="-1" y="-2527300"/>
            <a:ext cx="24384001" cy="16256000"/>
          </a:xfrm>
          <a:prstGeom prst="rect">
            <a:avLst/>
          </a:prstGeom>
        </p:spPr>
        <p:txBody>
          <a:bodyPr lIns="91439" tIns="45719" rIns="91439" bIns="45719">
            <a:noAutofit/>
          </a:bodyPr>
          <a:lstStyle/>
          <a:p>
            <a:endParaRPr/>
          </a:p>
        </p:txBody>
      </p:sp>
      <p:sp>
        <p:nvSpPr>
          <p:cNvPr id="24" name="Body Level One…"/>
          <p:cNvSpPr txBox="1">
            <a:spLocks noGrp="1"/>
          </p:cNvSpPr>
          <p:nvPr>
            <p:ph type="body" sz="quarter" idx="1" hasCustomPrompt="1"/>
          </p:nvPr>
        </p:nvSpPr>
        <p:spPr>
          <a:xfrm>
            <a:off x="1727200" y="10718800"/>
            <a:ext cx="20929600" cy="2025650"/>
          </a:xfrm>
          <a:prstGeom prst="rect">
            <a:avLst/>
          </a:prstGeom>
        </p:spPr>
        <p:txBody>
          <a:bodyPr/>
          <a:lstStyle>
            <a:lvl1pPr>
              <a:spcBef>
                <a:spcPts val="2000"/>
              </a:spcBef>
              <a:defRPr>
                <a:solidFill>
                  <a:srgbClr val="F0EBE0"/>
                </a:solidFill>
              </a:defRPr>
            </a:lvl1pPr>
            <a:lvl2pPr>
              <a:spcBef>
                <a:spcPts val="2000"/>
              </a:spcBef>
              <a:defRPr>
                <a:solidFill>
                  <a:srgbClr val="F0EBE0"/>
                </a:solidFill>
              </a:defRPr>
            </a:lvl2pPr>
            <a:lvl3pPr indent="0">
              <a:spcBef>
                <a:spcPts val="2000"/>
              </a:spcBef>
              <a:defRPr>
                <a:solidFill>
                  <a:srgbClr val="F0EBE0"/>
                </a:solidFill>
              </a:defRPr>
            </a:lvl3pPr>
            <a:lvl4pPr indent="0">
              <a:spcBef>
                <a:spcPts val="2000"/>
              </a:spcBef>
              <a:defRPr>
                <a:solidFill>
                  <a:srgbClr val="F0EBE0"/>
                </a:solidFill>
              </a:defRPr>
            </a:lvl4pPr>
            <a:lvl5pPr indent="0">
              <a:spcBef>
                <a:spcPts val="2000"/>
              </a:spcBef>
              <a:defRPr>
                <a:solidFill>
                  <a:srgbClr val="F0EBE0"/>
                </a:solidFill>
              </a:defRPr>
            </a:lvl5pPr>
          </a:lstStyle>
          <a:p>
            <a:r>
              <a:t>Presentation Subtitle</a:t>
            </a:r>
          </a:p>
          <a:p>
            <a:pPr lvl="1"/>
            <a:endParaRPr/>
          </a:p>
          <a:p>
            <a:pPr lvl="2"/>
            <a:endParaRPr/>
          </a:p>
          <a:p>
            <a:pPr lvl="3"/>
            <a:endParaRPr/>
          </a:p>
          <a:p>
            <a:pPr lvl="4"/>
            <a:endParaRPr/>
          </a:p>
        </p:txBody>
      </p:sp>
      <p:sp>
        <p:nvSpPr>
          <p:cNvPr id="25" name="Presentation Title"/>
          <p:cNvSpPr txBox="1">
            <a:spLocks noGrp="1"/>
          </p:cNvSpPr>
          <p:nvPr>
            <p:ph type="title" hasCustomPrompt="1"/>
          </p:nvPr>
        </p:nvSpPr>
        <p:spPr>
          <a:xfrm>
            <a:off x="1727200" y="7817246"/>
            <a:ext cx="20929600" cy="2799954"/>
          </a:xfrm>
          <a:prstGeom prst="rect">
            <a:avLst/>
          </a:prstGeom>
        </p:spPr>
        <p:txBody>
          <a:bodyPr/>
          <a:lstStyle>
            <a:lvl1pPr>
              <a:defRPr>
                <a:solidFill>
                  <a:srgbClr val="FFFFFF"/>
                </a:solidFill>
              </a:defRPr>
            </a:lvl1pPr>
          </a:lstStyle>
          <a:p>
            <a:r>
              <a:t>Presentation Title</a:t>
            </a:r>
          </a:p>
        </p:txBody>
      </p:sp>
      <p:sp>
        <p:nvSpPr>
          <p:cNvPr id="26" name="Author and Date"/>
          <p:cNvSpPr txBox="1">
            <a:spLocks noGrp="1"/>
          </p:cNvSpPr>
          <p:nvPr>
            <p:ph type="body" sz="quarter" idx="22" hasCustomPrompt="1"/>
          </p:nvPr>
        </p:nvSpPr>
        <p:spPr>
          <a:xfrm>
            <a:off x="1727200" y="1003300"/>
            <a:ext cx="20929600" cy="480060"/>
          </a:xfrm>
          <a:prstGeom prst="rect">
            <a:avLst/>
          </a:prstGeom>
        </p:spPr>
        <p:txBody>
          <a:bodyPr anchor="ctr"/>
          <a:lstStyle>
            <a:lvl1pPr defTabSz="685800">
              <a:lnSpc>
                <a:spcPct val="100000"/>
              </a:lnSpc>
              <a:defRPr sz="2000" b="1" cap="all" spc="0">
                <a:solidFill>
                  <a:srgbClr val="F0EBE0"/>
                </a:solidFill>
              </a:defRPr>
            </a:lvl1pPr>
          </a:lstStyle>
          <a:p>
            <a:r>
              <a:t>Author and Date</a:t>
            </a:r>
          </a:p>
        </p:txBody>
      </p:sp>
      <p:sp>
        <p:nvSpPr>
          <p:cNvPr id="27" name="Line"/>
          <p:cNvSpPr/>
          <p:nvPr/>
        </p:nvSpPr>
        <p:spPr>
          <a:xfrm>
            <a:off x="863600" y="12852400"/>
            <a:ext cx="22656801" cy="0"/>
          </a:xfrm>
          <a:prstGeom prst="line">
            <a:avLst/>
          </a:prstGeom>
          <a:ln w="12700">
            <a:solidFill>
              <a:srgbClr val="FFFFFF">
                <a:alpha val="30000"/>
              </a:srgbClr>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28" name="Line"/>
          <p:cNvSpPr/>
          <p:nvPr/>
        </p:nvSpPr>
        <p:spPr>
          <a:xfrm>
            <a:off x="863600" y="889000"/>
            <a:ext cx="22656801" cy="0"/>
          </a:xfrm>
          <a:prstGeom prst="line">
            <a:avLst/>
          </a:prstGeom>
          <a:ln w="50800">
            <a:solidFill>
              <a:srgbClr val="FFFFFF">
                <a:alpha val="30000"/>
              </a:srgbClr>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29" name="Slide Number"/>
          <p:cNvSpPr txBox="1">
            <a:spLocks noGrp="1"/>
          </p:cNvSpPr>
          <p:nvPr>
            <p:ph type="sldNum" sz="quarter" idx="2"/>
          </p:nvPr>
        </p:nvSpPr>
        <p:spPr>
          <a:xfrm>
            <a:off x="12001500" y="13030199"/>
            <a:ext cx="386335" cy="419101"/>
          </a:xfrm>
          <a:prstGeom prst="rect">
            <a:avLst/>
          </a:prstGeom>
        </p:spPr>
        <p:txBody>
          <a:bodyPr/>
          <a:lstStyle>
            <a:lvl1pPr>
              <a:defRPr>
                <a:solidFill>
                  <a:srgbClr val="F0EBE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mp; Photo Alt">
    <p:spTree>
      <p:nvGrpSpPr>
        <p:cNvPr id="1" name=""/>
        <p:cNvGrpSpPr/>
        <p:nvPr/>
      </p:nvGrpSpPr>
      <p:grpSpPr>
        <a:xfrm>
          <a:off x="0" y="0"/>
          <a:ext cx="0" cy="0"/>
          <a:chOff x="0" y="0"/>
          <a:chExt cx="0" cy="0"/>
        </a:xfrm>
      </p:grpSpPr>
      <p:sp>
        <p:nvSpPr>
          <p:cNvPr id="36" name="Suspension bridge over water at sunset"/>
          <p:cNvSpPr>
            <a:spLocks noGrp="1"/>
          </p:cNvSpPr>
          <p:nvPr>
            <p:ph type="pic" idx="21"/>
          </p:nvPr>
        </p:nvSpPr>
        <p:spPr>
          <a:xfrm>
            <a:off x="-3352800" y="0"/>
            <a:ext cx="16002000" cy="13716000"/>
          </a:xfrm>
          <a:prstGeom prst="rect">
            <a:avLst/>
          </a:prstGeom>
        </p:spPr>
        <p:txBody>
          <a:bodyPr lIns="91439" tIns="45719" rIns="91439" bIns="45719">
            <a:noAutofit/>
          </a:bodyPr>
          <a:lstStyle/>
          <a:p>
            <a:endParaRPr/>
          </a:p>
        </p:txBody>
      </p:sp>
      <p:sp>
        <p:nvSpPr>
          <p:cNvPr id="37" name="Slide Title"/>
          <p:cNvSpPr txBox="1">
            <a:spLocks noGrp="1"/>
          </p:cNvSpPr>
          <p:nvPr>
            <p:ph type="title" hasCustomPrompt="1"/>
          </p:nvPr>
        </p:nvSpPr>
        <p:spPr>
          <a:xfrm>
            <a:off x="13665200" y="4394200"/>
            <a:ext cx="9271000" cy="2540000"/>
          </a:xfrm>
          <a:prstGeom prst="rect">
            <a:avLst/>
          </a:prstGeom>
        </p:spPr>
        <p:txBody>
          <a:bodyPr anchor="t"/>
          <a:lstStyle>
            <a:lvl1pPr algn="l">
              <a:defRPr sz="8000" spc="-80"/>
            </a:lvl1pPr>
          </a:lstStyle>
          <a:p>
            <a:r>
              <a:t>Slide Title</a:t>
            </a:r>
          </a:p>
        </p:txBody>
      </p:sp>
      <p:sp>
        <p:nvSpPr>
          <p:cNvPr id="38" name="Body Level One…"/>
          <p:cNvSpPr txBox="1">
            <a:spLocks noGrp="1"/>
          </p:cNvSpPr>
          <p:nvPr>
            <p:ph type="body" sz="quarter" idx="1" hasCustomPrompt="1"/>
          </p:nvPr>
        </p:nvSpPr>
        <p:spPr>
          <a:xfrm>
            <a:off x="13665200" y="7010400"/>
            <a:ext cx="9271000" cy="2312637"/>
          </a:xfrm>
          <a:prstGeom prst="rect">
            <a:avLst/>
          </a:prstGeom>
        </p:spPr>
        <p:txBody>
          <a:bodyPr/>
          <a:lstStyle>
            <a:lvl1pPr algn="l">
              <a:lnSpc>
                <a:spcPct val="80000"/>
              </a:lnSpc>
            </a:lvl1pPr>
            <a:lvl2pPr algn="l">
              <a:lnSpc>
                <a:spcPct val="80000"/>
              </a:lnSpc>
            </a:lvl2pPr>
            <a:lvl3pPr algn="l">
              <a:lnSpc>
                <a:spcPct val="80000"/>
              </a:lnSpc>
            </a:lvl3pPr>
            <a:lvl4pPr algn="l">
              <a:lnSpc>
                <a:spcPct val="80000"/>
              </a:lnSpc>
            </a:lvl4pPr>
            <a:lvl5pPr algn="l">
              <a:lnSpc>
                <a:spcPct val="80000"/>
              </a:lnSpc>
            </a:lvl5pPr>
          </a:lstStyle>
          <a:p>
            <a:r>
              <a:t>Slide Subtitle</a:t>
            </a:r>
          </a:p>
          <a:p>
            <a:pPr lvl="1"/>
            <a:endParaRPr/>
          </a:p>
          <a:p>
            <a:pPr lvl="2"/>
            <a:endParaRPr/>
          </a:p>
          <a:p>
            <a:pPr lvl="3"/>
            <a:endParaRPr/>
          </a:p>
          <a:p>
            <a:pPr lvl="4"/>
            <a:endParaRPr/>
          </a:p>
        </p:txBody>
      </p:sp>
      <p:sp>
        <p:nvSpPr>
          <p:cNvPr id="39" name="Author and Date"/>
          <p:cNvSpPr txBox="1">
            <a:spLocks noGrp="1"/>
          </p:cNvSpPr>
          <p:nvPr>
            <p:ph type="body" sz="quarter" idx="22" hasCustomPrompt="1"/>
          </p:nvPr>
        </p:nvSpPr>
        <p:spPr>
          <a:xfrm>
            <a:off x="13665200" y="3746500"/>
            <a:ext cx="9271000" cy="482600"/>
          </a:xfrm>
          <a:prstGeom prst="rect">
            <a:avLst/>
          </a:prstGeom>
        </p:spPr>
        <p:txBody>
          <a:bodyPr anchor="ctr"/>
          <a:lstStyle>
            <a:lvl1pPr algn="l" defTabSz="685800">
              <a:lnSpc>
                <a:spcPct val="100000"/>
              </a:lnSpc>
              <a:defRPr sz="2000" b="1" cap="all" spc="0">
                <a:solidFill>
                  <a:srgbClr val="227AAF"/>
                </a:solidFill>
              </a:defRPr>
            </a:lvl1pPr>
          </a:lstStyle>
          <a:p>
            <a:r>
              <a:t>Author and Date</a:t>
            </a:r>
          </a:p>
        </p:txBody>
      </p:sp>
      <p:sp>
        <p:nvSpPr>
          <p:cNvPr id="40" name="Line"/>
          <p:cNvSpPr/>
          <p:nvPr/>
        </p:nvSpPr>
        <p:spPr>
          <a:xfrm>
            <a:off x="13665200" y="3721100"/>
            <a:ext cx="9283700"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41" name="Line"/>
          <p:cNvSpPr/>
          <p:nvPr/>
        </p:nvSpPr>
        <p:spPr>
          <a:xfrm>
            <a:off x="13665200" y="9525000"/>
            <a:ext cx="9283700"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42"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9" name="Slide Title"/>
          <p:cNvSpPr txBox="1">
            <a:spLocks noGrp="1"/>
          </p:cNvSpPr>
          <p:nvPr>
            <p:ph type="title" hasCustomPrompt="1"/>
          </p:nvPr>
        </p:nvSpPr>
        <p:spPr>
          <a:xfrm>
            <a:off x="1727200" y="1739900"/>
            <a:ext cx="20929600" cy="3225356"/>
          </a:xfrm>
          <a:prstGeom prst="rect">
            <a:avLst/>
          </a:prstGeom>
        </p:spPr>
        <p:txBody>
          <a:bodyPr anchor="t"/>
          <a:lstStyle/>
          <a:p>
            <a:r>
              <a:t>Slide Title</a:t>
            </a:r>
          </a:p>
        </p:txBody>
      </p:sp>
      <p:sp>
        <p:nvSpPr>
          <p:cNvPr id="50" name="Author and Date"/>
          <p:cNvSpPr txBox="1">
            <a:spLocks noGrp="1"/>
          </p:cNvSpPr>
          <p:nvPr>
            <p:ph type="body" sz="quarter" idx="21" hasCustomPrompt="1"/>
          </p:nvPr>
        </p:nvSpPr>
        <p:spPr>
          <a:xfrm>
            <a:off x="1727200" y="1003300"/>
            <a:ext cx="20929600" cy="482600"/>
          </a:xfrm>
          <a:prstGeom prst="rect">
            <a:avLst/>
          </a:prstGeom>
        </p:spPr>
        <p:txBody>
          <a:bodyPr anchor="ctr"/>
          <a:lstStyle>
            <a:lvl1pPr defTabSz="685800">
              <a:lnSpc>
                <a:spcPct val="100000"/>
              </a:lnSpc>
              <a:defRPr sz="2000" b="1" cap="all" spc="0">
                <a:solidFill>
                  <a:srgbClr val="227AAF"/>
                </a:solidFill>
              </a:defRPr>
            </a:lvl1pPr>
          </a:lstStyle>
          <a:p>
            <a:r>
              <a:t>Author and Date</a:t>
            </a:r>
          </a:p>
        </p:txBody>
      </p:sp>
      <p:sp>
        <p:nvSpPr>
          <p:cNvPr id="51" name="Body Level One…"/>
          <p:cNvSpPr txBox="1">
            <a:spLocks noGrp="1"/>
          </p:cNvSpPr>
          <p:nvPr>
            <p:ph type="body" sz="half" idx="1" hasCustomPrompt="1"/>
          </p:nvPr>
        </p:nvSpPr>
        <p:spPr>
          <a:xfrm>
            <a:off x="1727200" y="4965700"/>
            <a:ext cx="20929600" cy="6165850"/>
          </a:xfrm>
          <a:prstGeom prst="rect">
            <a:avLst/>
          </a:prstGeom>
        </p:spPr>
        <p:txBody>
          <a:bodyPr numCol="2" spcCol="1046480"/>
          <a:lstStyle>
            <a:lvl1pPr marL="4826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1pPr>
            <a:lvl2pPr marL="9652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2pPr>
            <a:lvl3pPr marL="14478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3pPr>
            <a:lvl4pPr marL="19304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4pPr>
            <a:lvl5pPr marL="24130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5pPr>
          </a:lstStyle>
          <a:p>
            <a:r>
              <a:t>Slide bullet text</a:t>
            </a:r>
          </a:p>
          <a:p>
            <a:pPr lvl="1"/>
            <a:endParaRPr/>
          </a:p>
          <a:p>
            <a:pPr lvl="2"/>
            <a:endParaRPr/>
          </a:p>
          <a:p>
            <a:pPr lvl="3"/>
            <a:endParaRPr/>
          </a:p>
          <a:p>
            <a:pPr lvl="4"/>
            <a:endParaRPr/>
          </a:p>
        </p:txBody>
      </p:sp>
      <p:sp>
        <p:nvSpPr>
          <p:cNvPr id="52"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9" name="Body Level One…"/>
          <p:cNvSpPr txBox="1">
            <a:spLocks noGrp="1"/>
          </p:cNvSpPr>
          <p:nvPr>
            <p:ph type="body" sz="half" idx="1" hasCustomPrompt="1"/>
          </p:nvPr>
        </p:nvSpPr>
        <p:spPr>
          <a:xfrm>
            <a:off x="1727200" y="4965700"/>
            <a:ext cx="20929600" cy="6165850"/>
          </a:xfrm>
          <a:prstGeom prst="rect">
            <a:avLst/>
          </a:prstGeom>
        </p:spPr>
        <p:txBody>
          <a:bodyPr numCol="2" spcCol="1046480"/>
          <a:lstStyle>
            <a:lvl1pPr marL="4826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1pPr>
            <a:lvl2pPr marL="9652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2pPr>
            <a:lvl3pPr marL="14478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3pPr>
            <a:lvl4pPr marL="19304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4pPr>
            <a:lvl5pPr marL="24130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5pPr>
          </a:lstStyle>
          <a:p>
            <a:r>
              <a:t>Slide bullet text</a:t>
            </a:r>
          </a:p>
          <a:p>
            <a:pPr lvl="1"/>
            <a:endParaRPr/>
          </a:p>
          <a:p>
            <a:pPr lvl="2"/>
            <a:endParaRPr/>
          </a:p>
          <a:p>
            <a:pPr lvl="3"/>
            <a:endParaRPr/>
          </a:p>
          <a:p>
            <a:pPr lvl="4"/>
            <a:endParaRPr/>
          </a:p>
        </p:txBody>
      </p:sp>
      <p:sp>
        <p:nvSpPr>
          <p:cNvPr id="60"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67" name="Body Level One…"/>
          <p:cNvSpPr txBox="1">
            <a:spLocks noGrp="1"/>
          </p:cNvSpPr>
          <p:nvPr>
            <p:ph type="body" sz="quarter" idx="1" hasCustomPrompt="1"/>
          </p:nvPr>
        </p:nvSpPr>
        <p:spPr>
          <a:xfrm>
            <a:off x="13665200" y="7635875"/>
            <a:ext cx="9271000" cy="4568825"/>
          </a:xfrm>
          <a:prstGeom prst="rect">
            <a:avLst/>
          </a:prstGeom>
        </p:spPr>
        <p:txBody>
          <a:bodyPr/>
          <a:lstStyle>
            <a:lvl1pPr marL="4826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1pPr>
            <a:lvl2pPr marL="9652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2pPr>
            <a:lvl3pPr marL="14478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3pPr>
            <a:lvl4pPr marL="19304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4pPr>
            <a:lvl5pPr marL="24130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5pPr>
          </a:lstStyle>
          <a:p>
            <a:r>
              <a:t>Slide bullet text</a:t>
            </a:r>
          </a:p>
          <a:p>
            <a:pPr lvl="1"/>
            <a:endParaRPr/>
          </a:p>
          <a:p>
            <a:pPr lvl="2"/>
            <a:endParaRPr/>
          </a:p>
          <a:p>
            <a:pPr lvl="3"/>
            <a:endParaRPr/>
          </a:p>
          <a:p>
            <a:pPr lvl="4"/>
            <a:endParaRPr/>
          </a:p>
        </p:txBody>
      </p:sp>
      <p:sp>
        <p:nvSpPr>
          <p:cNvPr id="68" name="Suspension bridge over water at sunset"/>
          <p:cNvSpPr>
            <a:spLocks noGrp="1"/>
          </p:cNvSpPr>
          <p:nvPr>
            <p:ph type="pic" idx="21"/>
          </p:nvPr>
        </p:nvSpPr>
        <p:spPr>
          <a:xfrm>
            <a:off x="-3352800" y="0"/>
            <a:ext cx="16002000" cy="13716000"/>
          </a:xfrm>
          <a:prstGeom prst="rect">
            <a:avLst/>
          </a:prstGeom>
        </p:spPr>
        <p:txBody>
          <a:bodyPr lIns="91439" tIns="45719" rIns="91439" bIns="45719">
            <a:noAutofit/>
          </a:bodyPr>
          <a:lstStyle/>
          <a:p>
            <a:endParaRPr/>
          </a:p>
        </p:txBody>
      </p:sp>
      <p:sp>
        <p:nvSpPr>
          <p:cNvPr id="69" name="Slide Title"/>
          <p:cNvSpPr txBox="1">
            <a:spLocks noGrp="1"/>
          </p:cNvSpPr>
          <p:nvPr>
            <p:ph type="title" hasCustomPrompt="1"/>
          </p:nvPr>
        </p:nvSpPr>
        <p:spPr>
          <a:xfrm>
            <a:off x="13665200" y="4394200"/>
            <a:ext cx="9271000" cy="2540000"/>
          </a:xfrm>
          <a:prstGeom prst="rect">
            <a:avLst/>
          </a:prstGeom>
        </p:spPr>
        <p:txBody>
          <a:bodyPr anchor="t"/>
          <a:lstStyle>
            <a:lvl1pPr algn="l">
              <a:defRPr sz="8000" spc="-80"/>
            </a:lvl1pPr>
          </a:lstStyle>
          <a:p>
            <a:r>
              <a:t>Slide Title</a:t>
            </a:r>
          </a:p>
        </p:txBody>
      </p:sp>
      <p:sp>
        <p:nvSpPr>
          <p:cNvPr id="70" name="Author and Date"/>
          <p:cNvSpPr txBox="1">
            <a:spLocks noGrp="1"/>
          </p:cNvSpPr>
          <p:nvPr>
            <p:ph type="body" sz="quarter" idx="22" hasCustomPrompt="1"/>
          </p:nvPr>
        </p:nvSpPr>
        <p:spPr>
          <a:xfrm>
            <a:off x="13665200" y="3740611"/>
            <a:ext cx="9271000" cy="482601"/>
          </a:xfrm>
          <a:prstGeom prst="rect">
            <a:avLst/>
          </a:prstGeom>
        </p:spPr>
        <p:txBody>
          <a:bodyPr anchor="ctr"/>
          <a:lstStyle>
            <a:lvl1pPr algn="l" defTabSz="685800">
              <a:lnSpc>
                <a:spcPct val="100000"/>
              </a:lnSpc>
              <a:defRPr sz="2000" b="1" cap="all" spc="0">
                <a:solidFill>
                  <a:srgbClr val="227AAF"/>
                </a:solidFill>
              </a:defRPr>
            </a:lvl1pPr>
          </a:lstStyle>
          <a:p>
            <a:r>
              <a:t>Author and Date</a:t>
            </a:r>
          </a:p>
        </p:txBody>
      </p:sp>
      <p:sp>
        <p:nvSpPr>
          <p:cNvPr id="71" name="Line"/>
          <p:cNvSpPr/>
          <p:nvPr/>
        </p:nvSpPr>
        <p:spPr>
          <a:xfrm>
            <a:off x="13665200" y="3721100"/>
            <a:ext cx="9283700"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72" name="Line"/>
          <p:cNvSpPr/>
          <p:nvPr/>
        </p:nvSpPr>
        <p:spPr>
          <a:xfrm>
            <a:off x="13665200" y="7010400"/>
            <a:ext cx="9283700"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73"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Bullets &amp; Live Video Small">
    <p:spTree>
      <p:nvGrpSpPr>
        <p:cNvPr id="1" name=""/>
        <p:cNvGrpSpPr/>
        <p:nvPr/>
      </p:nvGrpSpPr>
      <p:grpSpPr>
        <a:xfrm>
          <a:off x="0" y="0"/>
          <a:ext cx="0" cy="0"/>
          <a:chOff x="0" y="0"/>
          <a:chExt cx="0" cy="0"/>
        </a:xfrm>
      </p:grpSpPr>
      <p:sp>
        <p:nvSpPr>
          <p:cNvPr id="80" name="Body Level One…"/>
          <p:cNvSpPr txBox="1">
            <a:spLocks noGrp="1"/>
          </p:cNvSpPr>
          <p:nvPr>
            <p:ph type="body" sz="quarter" idx="1" hasCustomPrompt="1"/>
          </p:nvPr>
        </p:nvSpPr>
        <p:spPr>
          <a:xfrm>
            <a:off x="13665200" y="7635875"/>
            <a:ext cx="9271000" cy="4568825"/>
          </a:xfrm>
          <a:prstGeom prst="rect">
            <a:avLst/>
          </a:prstGeom>
        </p:spPr>
        <p:txBody>
          <a:bodyPr/>
          <a:lstStyle>
            <a:lvl1pPr marL="4826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1pPr>
            <a:lvl2pPr marL="9652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2pPr>
            <a:lvl3pPr marL="14478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3pPr>
            <a:lvl4pPr marL="19304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4pPr>
            <a:lvl5pPr marL="24130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5pPr>
          </a:lstStyle>
          <a:p>
            <a:r>
              <a:t>Slide bullet text</a:t>
            </a:r>
          </a:p>
          <a:p>
            <a:pPr lvl="1"/>
            <a:endParaRPr/>
          </a:p>
          <a:p>
            <a:pPr lvl="2"/>
            <a:endParaRPr/>
          </a:p>
          <a:p>
            <a:pPr lvl="3"/>
            <a:endParaRPr/>
          </a:p>
          <a:p>
            <a:pPr lvl="4"/>
            <a:endParaRPr/>
          </a:p>
        </p:txBody>
      </p:sp>
      <p:sp>
        <p:nvSpPr>
          <p:cNvPr id="81" name="Slide Title"/>
          <p:cNvSpPr txBox="1">
            <a:spLocks noGrp="1"/>
          </p:cNvSpPr>
          <p:nvPr>
            <p:ph type="title" hasCustomPrompt="1"/>
          </p:nvPr>
        </p:nvSpPr>
        <p:spPr>
          <a:xfrm>
            <a:off x="13665200" y="4394200"/>
            <a:ext cx="9271000" cy="2540000"/>
          </a:xfrm>
          <a:prstGeom prst="rect">
            <a:avLst/>
          </a:prstGeom>
        </p:spPr>
        <p:txBody>
          <a:bodyPr anchor="t"/>
          <a:lstStyle>
            <a:lvl1pPr algn="l">
              <a:defRPr sz="8000" spc="-80"/>
            </a:lvl1pPr>
          </a:lstStyle>
          <a:p>
            <a:r>
              <a:t>Slide Title</a:t>
            </a:r>
          </a:p>
        </p:txBody>
      </p:sp>
      <p:sp>
        <p:nvSpPr>
          <p:cNvPr id="82" name="Author and Date"/>
          <p:cNvSpPr txBox="1">
            <a:spLocks noGrp="1"/>
          </p:cNvSpPr>
          <p:nvPr>
            <p:ph type="body" sz="quarter" idx="21" hasCustomPrompt="1"/>
          </p:nvPr>
        </p:nvSpPr>
        <p:spPr>
          <a:xfrm>
            <a:off x="13665200" y="3740611"/>
            <a:ext cx="9271000" cy="482601"/>
          </a:xfrm>
          <a:prstGeom prst="rect">
            <a:avLst/>
          </a:prstGeom>
        </p:spPr>
        <p:txBody>
          <a:bodyPr anchor="ctr"/>
          <a:lstStyle>
            <a:lvl1pPr algn="l" defTabSz="685800">
              <a:lnSpc>
                <a:spcPct val="100000"/>
              </a:lnSpc>
              <a:defRPr sz="2000" b="1" cap="all" spc="0">
                <a:solidFill>
                  <a:srgbClr val="227AAF"/>
                </a:solidFill>
              </a:defRPr>
            </a:lvl1pPr>
          </a:lstStyle>
          <a:p>
            <a:r>
              <a:t>Author and Date</a:t>
            </a:r>
          </a:p>
        </p:txBody>
      </p:sp>
      <p:sp>
        <p:nvSpPr>
          <p:cNvPr id="83" name="Line"/>
          <p:cNvSpPr/>
          <p:nvPr/>
        </p:nvSpPr>
        <p:spPr>
          <a:xfrm>
            <a:off x="13665200" y="3721100"/>
            <a:ext cx="9283700"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84" name="Line"/>
          <p:cNvSpPr/>
          <p:nvPr/>
        </p:nvSpPr>
        <p:spPr>
          <a:xfrm>
            <a:off x="13665200" y="7010400"/>
            <a:ext cx="9283700"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85"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Bullets &amp; Live Video Large">
    <p:spTree>
      <p:nvGrpSpPr>
        <p:cNvPr id="1" name=""/>
        <p:cNvGrpSpPr/>
        <p:nvPr/>
      </p:nvGrpSpPr>
      <p:grpSpPr>
        <a:xfrm>
          <a:off x="0" y="0"/>
          <a:ext cx="0" cy="0"/>
          <a:chOff x="0" y="0"/>
          <a:chExt cx="0" cy="0"/>
        </a:xfrm>
      </p:grpSpPr>
      <p:sp>
        <p:nvSpPr>
          <p:cNvPr id="92" name="Body Level One…"/>
          <p:cNvSpPr txBox="1">
            <a:spLocks noGrp="1"/>
          </p:cNvSpPr>
          <p:nvPr>
            <p:ph type="body" sz="quarter" idx="1" hasCustomPrompt="1"/>
          </p:nvPr>
        </p:nvSpPr>
        <p:spPr>
          <a:xfrm>
            <a:off x="13665200" y="7635875"/>
            <a:ext cx="9271000" cy="4568825"/>
          </a:xfrm>
          <a:prstGeom prst="rect">
            <a:avLst/>
          </a:prstGeom>
        </p:spPr>
        <p:txBody>
          <a:bodyPr/>
          <a:lstStyle>
            <a:lvl1pPr marL="4826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1pPr>
            <a:lvl2pPr marL="9652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2pPr>
            <a:lvl3pPr marL="14478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3pPr>
            <a:lvl4pPr marL="19304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4pPr>
            <a:lvl5pPr marL="2413000" indent="-482600" algn="l" defTabSz="12700">
              <a:lnSpc>
                <a:spcPct val="80000"/>
              </a:lnSpc>
              <a:spcBef>
                <a:spcPts val="24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spc="0">
                <a:solidFill>
                  <a:srgbClr val="4A4A4A"/>
                </a:solidFill>
                <a:latin typeface="Avenir Next Medium"/>
                <a:ea typeface="Avenir Next Medium"/>
                <a:cs typeface="Avenir Next Medium"/>
                <a:sym typeface="Avenir Next Medium"/>
              </a:defRPr>
            </a:lvl5pPr>
          </a:lstStyle>
          <a:p>
            <a:r>
              <a:t>Slide bullet text</a:t>
            </a:r>
          </a:p>
          <a:p>
            <a:pPr lvl="1"/>
            <a:endParaRPr/>
          </a:p>
          <a:p>
            <a:pPr lvl="2"/>
            <a:endParaRPr/>
          </a:p>
          <a:p>
            <a:pPr lvl="3"/>
            <a:endParaRPr/>
          </a:p>
          <a:p>
            <a:pPr lvl="4"/>
            <a:endParaRPr/>
          </a:p>
        </p:txBody>
      </p:sp>
      <p:sp>
        <p:nvSpPr>
          <p:cNvPr id="93" name="Slide Title"/>
          <p:cNvSpPr txBox="1">
            <a:spLocks noGrp="1"/>
          </p:cNvSpPr>
          <p:nvPr>
            <p:ph type="title" hasCustomPrompt="1"/>
          </p:nvPr>
        </p:nvSpPr>
        <p:spPr>
          <a:xfrm>
            <a:off x="13665200" y="4394200"/>
            <a:ext cx="9271000" cy="2540000"/>
          </a:xfrm>
          <a:prstGeom prst="rect">
            <a:avLst/>
          </a:prstGeom>
        </p:spPr>
        <p:txBody>
          <a:bodyPr anchor="t"/>
          <a:lstStyle>
            <a:lvl1pPr algn="l">
              <a:defRPr sz="8000" spc="-80"/>
            </a:lvl1pPr>
          </a:lstStyle>
          <a:p>
            <a:r>
              <a:t>Slide Title</a:t>
            </a:r>
          </a:p>
        </p:txBody>
      </p:sp>
      <p:sp>
        <p:nvSpPr>
          <p:cNvPr id="94" name="Author and Date"/>
          <p:cNvSpPr txBox="1">
            <a:spLocks noGrp="1"/>
          </p:cNvSpPr>
          <p:nvPr>
            <p:ph type="body" sz="quarter" idx="21" hasCustomPrompt="1"/>
          </p:nvPr>
        </p:nvSpPr>
        <p:spPr>
          <a:xfrm>
            <a:off x="13665200" y="3740611"/>
            <a:ext cx="9271000" cy="482601"/>
          </a:xfrm>
          <a:prstGeom prst="rect">
            <a:avLst/>
          </a:prstGeom>
        </p:spPr>
        <p:txBody>
          <a:bodyPr anchor="ctr"/>
          <a:lstStyle>
            <a:lvl1pPr algn="l" defTabSz="685800">
              <a:lnSpc>
                <a:spcPct val="100000"/>
              </a:lnSpc>
              <a:defRPr sz="2000" b="1" cap="all" spc="0">
                <a:solidFill>
                  <a:srgbClr val="227AAF"/>
                </a:solidFill>
              </a:defRPr>
            </a:lvl1pPr>
          </a:lstStyle>
          <a:p>
            <a:r>
              <a:t>Author and Date</a:t>
            </a:r>
          </a:p>
        </p:txBody>
      </p:sp>
      <p:sp>
        <p:nvSpPr>
          <p:cNvPr id="95" name="Line"/>
          <p:cNvSpPr/>
          <p:nvPr/>
        </p:nvSpPr>
        <p:spPr>
          <a:xfrm>
            <a:off x="13665200" y="3721100"/>
            <a:ext cx="9283700"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96" name="Line"/>
          <p:cNvSpPr/>
          <p:nvPr/>
        </p:nvSpPr>
        <p:spPr>
          <a:xfrm>
            <a:off x="13665200" y="7010400"/>
            <a:ext cx="9283700"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97" name="Slide Number"/>
          <p:cNvSpPr txBox="1">
            <a:spLocks noGrp="1"/>
          </p:cNvSpPr>
          <p:nvPr>
            <p:ph type="sldNum" sz="quarter" idx="2"/>
          </p:nvPr>
        </p:nvSpPr>
        <p:spPr>
          <a:xfrm>
            <a:off x="12001500" y="13030199"/>
            <a:ext cx="386335" cy="4191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Section">
    <p:bg>
      <p:bgPr>
        <a:solidFill>
          <a:srgbClr val="227AAF"/>
        </a:solidFill>
        <a:effectLst/>
      </p:bgPr>
    </p:bg>
    <p:spTree>
      <p:nvGrpSpPr>
        <p:cNvPr id="1" name=""/>
        <p:cNvGrpSpPr/>
        <p:nvPr/>
      </p:nvGrpSpPr>
      <p:grpSpPr>
        <a:xfrm>
          <a:off x="0" y="0"/>
          <a:ext cx="0" cy="0"/>
          <a:chOff x="0" y="0"/>
          <a:chExt cx="0" cy="0"/>
        </a:xfrm>
      </p:grpSpPr>
      <p:sp>
        <p:nvSpPr>
          <p:cNvPr id="104" name="Section Title"/>
          <p:cNvSpPr txBox="1">
            <a:spLocks noGrp="1"/>
          </p:cNvSpPr>
          <p:nvPr>
            <p:ph type="title" hasCustomPrompt="1"/>
          </p:nvPr>
        </p:nvSpPr>
        <p:spPr>
          <a:xfrm>
            <a:off x="1727200" y="5410200"/>
            <a:ext cx="20929600" cy="2540000"/>
          </a:xfrm>
          <a:prstGeom prst="rect">
            <a:avLst/>
          </a:prstGeom>
        </p:spPr>
        <p:txBody>
          <a:bodyPr anchor="ctr"/>
          <a:lstStyle>
            <a:lvl1pPr algn="l">
              <a:defRPr>
                <a:solidFill>
                  <a:srgbClr val="FFFFFF"/>
                </a:solidFill>
              </a:defRPr>
            </a:lvl1pPr>
          </a:lstStyle>
          <a:p>
            <a:r>
              <a:t>Section Title</a:t>
            </a:r>
          </a:p>
        </p:txBody>
      </p:sp>
      <p:sp>
        <p:nvSpPr>
          <p:cNvPr id="105" name="Line"/>
          <p:cNvSpPr/>
          <p:nvPr/>
        </p:nvSpPr>
        <p:spPr>
          <a:xfrm>
            <a:off x="863600" y="12852400"/>
            <a:ext cx="22656801" cy="0"/>
          </a:xfrm>
          <a:prstGeom prst="line">
            <a:avLst/>
          </a:prstGeom>
          <a:ln w="12700">
            <a:solidFill>
              <a:srgbClr val="EFEBD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06" name="Line"/>
          <p:cNvSpPr/>
          <p:nvPr/>
        </p:nvSpPr>
        <p:spPr>
          <a:xfrm>
            <a:off x="863600" y="889000"/>
            <a:ext cx="22656801" cy="0"/>
          </a:xfrm>
          <a:prstGeom prst="line">
            <a:avLst/>
          </a:prstGeom>
          <a:ln w="50800">
            <a:solidFill>
              <a:srgbClr val="EFEBD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107" name="Slide Number"/>
          <p:cNvSpPr txBox="1">
            <a:spLocks noGrp="1"/>
          </p:cNvSpPr>
          <p:nvPr>
            <p:ph type="sldNum" sz="quarter" idx="2"/>
          </p:nvPr>
        </p:nvSpPr>
        <p:spPr>
          <a:xfrm>
            <a:off x="12001500" y="13030199"/>
            <a:ext cx="386335" cy="419101"/>
          </a:xfrm>
          <a:prstGeom prst="rect">
            <a:avLst/>
          </a:prstGeom>
        </p:spPr>
        <p:txBody>
          <a:bodyPr/>
          <a:lstStyle>
            <a:lvl1pPr>
              <a:defRPr>
                <a:solidFill>
                  <a:srgbClr val="F0EBE0"/>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BE0"/>
        </a:solidFill>
        <a:effectLst/>
      </p:bgPr>
    </p:bg>
    <p:spTree>
      <p:nvGrpSpPr>
        <p:cNvPr id="1" name=""/>
        <p:cNvGrpSpPr/>
        <p:nvPr/>
      </p:nvGrpSpPr>
      <p:grpSpPr>
        <a:xfrm>
          <a:off x="0" y="0"/>
          <a:ext cx="0" cy="0"/>
          <a:chOff x="0" y="0"/>
          <a:chExt cx="0" cy="0"/>
        </a:xfrm>
      </p:grpSpPr>
      <p:sp>
        <p:nvSpPr>
          <p:cNvPr id="2" name="Presentation Title"/>
          <p:cNvSpPr txBox="1">
            <a:spLocks noGrp="1"/>
          </p:cNvSpPr>
          <p:nvPr>
            <p:ph type="title" hasCustomPrompt="1"/>
          </p:nvPr>
        </p:nvSpPr>
        <p:spPr>
          <a:xfrm>
            <a:off x="1727200" y="4428480"/>
            <a:ext cx="20929600" cy="27978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Presentation Title</a:t>
            </a:r>
          </a:p>
        </p:txBody>
      </p:sp>
      <p:sp>
        <p:nvSpPr>
          <p:cNvPr id="3" name="Line"/>
          <p:cNvSpPr/>
          <p:nvPr/>
        </p:nvSpPr>
        <p:spPr>
          <a:xfrm>
            <a:off x="863600" y="889000"/>
            <a:ext cx="22656801" cy="0"/>
          </a:xfrm>
          <a:prstGeom prst="line">
            <a:avLst/>
          </a:prstGeom>
          <a:ln w="508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4" name="Line"/>
          <p:cNvSpPr/>
          <p:nvPr/>
        </p:nvSpPr>
        <p:spPr>
          <a:xfrm>
            <a:off x="863600" y="12852400"/>
            <a:ext cx="22656801" cy="0"/>
          </a:xfrm>
          <a:prstGeom prst="line">
            <a:avLst/>
          </a:prstGeom>
          <a:ln w="12700">
            <a:solidFill>
              <a:srgbClr val="227AAF"/>
            </a:solidFill>
            <a:miter lim="400000"/>
          </a:ln>
        </p:spPr>
        <p:txBody>
          <a:bodyPr lIns="0" tIns="0" rIns="0" bIns="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5" name="Body Level One…"/>
          <p:cNvSpPr txBox="1">
            <a:spLocks noGrp="1"/>
          </p:cNvSpPr>
          <p:nvPr>
            <p:ph type="body" idx="1" hasCustomPrompt="1"/>
          </p:nvPr>
        </p:nvSpPr>
        <p:spPr>
          <a:xfrm>
            <a:off x="1727200" y="7251700"/>
            <a:ext cx="20929600" cy="20382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Presentation Subtitle</a:t>
            </a:r>
          </a:p>
          <a:p>
            <a:pPr lvl="1"/>
            <a:endParaRPr/>
          </a:p>
          <a:p>
            <a:pPr lvl="2"/>
            <a:endParaRPr/>
          </a:p>
          <a:p>
            <a:pPr lvl="3"/>
            <a:endParaRPr/>
          </a:p>
          <a:p>
            <a:pPr lvl="4"/>
            <a:endParaRPr/>
          </a:p>
        </p:txBody>
      </p:sp>
      <p:sp>
        <p:nvSpPr>
          <p:cNvPr id="6" name="Slide Number"/>
          <p:cNvSpPr txBox="1">
            <a:spLocks noGrp="1"/>
          </p:cNvSpPr>
          <p:nvPr>
            <p:ph type="sldNum" sz="quarter" idx="2"/>
          </p:nvPr>
        </p:nvSpPr>
        <p:spPr>
          <a:xfrm>
            <a:off x="11998832" y="13030199"/>
            <a:ext cx="386335" cy="419101"/>
          </a:xfrm>
          <a:prstGeom prst="rect">
            <a:avLst/>
          </a:prstGeom>
          <a:ln w="12700">
            <a:miter lim="400000"/>
          </a:ln>
        </p:spPr>
        <p:txBody>
          <a:bodyPr wrap="none" lIns="50800" tIns="50800" rIns="50800" bIns="50800" anchor="b">
            <a:spAutoFit/>
          </a:bodyPr>
          <a:lstStyle>
            <a:lvl1pPr algn="ctr" defTabSz="821531">
              <a:lnSpc>
                <a:spcPct val="100000"/>
              </a:lnSpc>
              <a:spcBef>
                <a:spcPts val="0"/>
              </a:spcBef>
              <a:tabLst/>
              <a:defRPr sz="1800">
                <a:solidFill>
                  <a:srgbClr val="227AA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1pPr>
      <a:lvl2pPr marL="0" marR="0" indent="457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2pPr>
      <a:lvl3pPr marL="0" marR="0" indent="914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3pPr>
      <a:lvl4pPr marL="0" marR="0" indent="1371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4pPr>
      <a:lvl5pPr marL="0" marR="0" indent="18288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5pPr>
      <a:lvl6pPr marL="0" marR="0" indent="22860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6pPr>
      <a:lvl7pPr marL="0" marR="0" indent="2743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7pPr>
      <a:lvl8pPr marL="0" marR="0" indent="3200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8pPr>
      <a:lvl9pPr marL="0" marR="0" indent="3657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9pPr>
    </p:titleStyle>
    <p:bodyStyle>
      <a:lvl1pPr marL="0" marR="0" indent="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1pPr>
      <a:lvl2pPr marL="0" marR="0" indent="4572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2pPr>
      <a:lvl3pPr marL="0" marR="0" indent="9144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3pPr>
      <a:lvl4pPr marL="0" marR="0" indent="13716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4pPr>
      <a:lvl5pPr marL="0" marR="0" indent="18288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5pPr>
      <a:lvl6pPr marL="0" marR="0" indent="22860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6pPr>
      <a:lvl7pPr marL="0" marR="0" indent="27432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7pPr>
      <a:lvl8pPr marL="0" marR="0" indent="32004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8pPr>
      <a:lvl9pPr marL="0" marR="0" indent="3657600" algn="ctr" defTabSz="584200" rtl="0" latinLnBrk="0">
        <a:lnSpc>
          <a:spcPct val="90000"/>
        </a:lnSpc>
        <a:spcBef>
          <a:spcPts val="0"/>
        </a:spcBef>
        <a:spcAft>
          <a:spcPts val="0"/>
        </a:spcAft>
        <a:buClrTx/>
        <a:buSzTx/>
        <a:buFontTx/>
        <a:buNone/>
        <a:tabLst/>
        <a:defRPr sz="4400" b="0" i="0" u="none" strike="noStrike" cap="none" spc="-44" baseline="0">
          <a:solidFill>
            <a:srgbClr val="227AAE"/>
          </a:solidFill>
          <a:uFillTx/>
          <a:latin typeface="Publico Text Roman"/>
          <a:ea typeface="Publico Text Roman"/>
          <a:cs typeface="Publico Text Roman"/>
          <a:sym typeface="Publico Text Roman"/>
        </a:defRPr>
      </a:lvl9pPr>
    </p:bodyStyle>
    <p:otherStyle>
      <a:lvl1pPr marL="0" marR="0" indent="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1pPr>
      <a:lvl2pPr marL="0" marR="0" indent="4572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2pPr>
      <a:lvl3pPr marL="0" marR="0" indent="9144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3pPr>
      <a:lvl4pPr marL="0" marR="0" indent="13716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4pPr>
      <a:lvl5pPr marL="0" marR="0" indent="18288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5pPr>
      <a:lvl6pPr marL="0" marR="0" indent="22860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6pPr>
      <a:lvl7pPr marL="0" marR="0" indent="27432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7pPr>
      <a:lvl8pPr marL="0" marR="0" indent="32004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8pPr>
      <a:lvl9pPr marL="0" marR="0" indent="3657600" algn="ctr" defTabSz="821531"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venir Next Medium"/>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t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ready.msudenver.edu/resources/generative-ai/consider-academic-integrity-with-ai/" TargetMode="External"/><Relationship Id="rId2" Type="http://schemas.openxmlformats.org/officeDocument/2006/relationships/hyperlink" Target="https://ready.msudenver.edu/canvas-spotlight/start-a-conversation-about-generative-ai/" TargetMode="External"/><Relationship Id="rId1" Type="http://schemas.openxmlformats.org/officeDocument/2006/relationships/slideLayout" Target="../slideLayouts/slideLayout17.xml"/><Relationship Id="rId5" Type="http://schemas.openxmlformats.org/officeDocument/2006/relationships/hyperlink" Target="https://ready.msudenver.edu/resources/using-generative-ai-to-enhance-student-learning-resources-and-prompt-examples/" TargetMode="External"/><Relationship Id="rId4" Type="http://schemas.openxmlformats.org/officeDocument/2006/relationships/hyperlink" Target="https://ready.msudenver.edu/faq/where-can-i-find-a-syllabus-statement-regarding-generative-ai/"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srn.com/abstract=5407424" TargetMode="External"/><Relationship Id="rId2" Type="http://schemas.openxmlformats.org/officeDocument/2006/relationships/hyperlink" Target="https://arstechnica.com/information-technology/2023/07/why-ai-detectors-think-the-us-constitution-was-written-by-ai/" TargetMode="External"/><Relationship Id="rId1" Type="http://schemas.openxmlformats.org/officeDocument/2006/relationships/slideLayout" Target="../slideLayouts/slideLayout17.xml"/><Relationship Id="rId4" Type="http://schemas.openxmlformats.org/officeDocument/2006/relationships/hyperlink" Target="https://dx.doi.org/10.2139/ssrn.5407424"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mailto:jmahon12@msudenver.edu"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 Id="rId4" Type="http://schemas.openxmlformats.org/officeDocument/2006/relationships/slide" Target="slide1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Ai vs Ai"/>
          <p:cNvSpPr txBox="1">
            <a:spLocks noGrp="1"/>
          </p:cNvSpPr>
          <p:nvPr>
            <p:ph type="ctrTitle"/>
          </p:nvPr>
        </p:nvSpPr>
        <p:spPr>
          <a:xfrm>
            <a:off x="1239619" y="1615089"/>
            <a:ext cx="20929601" cy="2797821"/>
          </a:xfrm>
          <a:prstGeom prst="rect">
            <a:avLst/>
          </a:prstGeom>
        </p:spPr>
        <p:txBody>
          <a:bodyPr/>
          <a:lstStyle>
            <a:lvl1pPr>
              <a:defRPr sz="15900" spc="-159"/>
            </a:lvl1pPr>
          </a:lstStyle>
          <a:p>
            <a:r>
              <a:rPr dirty="0"/>
              <a:t>Ai vs Ai</a:t>
            </a:r>
          </a:p>
        </p:txBody>
      </p:sp>
      <p:sp>
        <p:nvSpPr>
          <p:cNvPr id="192" name="Artificial Intelligence Detectors &amp; Mitigating Misuse in MSUD Courses"/>
          <p:cNvSpPr txBox="1">
            <a:spLocks noGrp="1"/>
          </p:cNvSpPr>
          <p:nvPr>
            <p:ph type="subTitle" sz="quarter" idx="1"/>
          </p:nvPr>
        </p:nvSpPr>
        <p:spPr>
          <a:xfrm>
            <a:off x="1727199" y="4412910"/>
            <a:ext cx="20929601" cy="1620078"/>
          </a:xfrm>
          <a:prstGeom prst="rect">
            <a:avLst/>
          </a:prstGeom>
        </p:spPr>
        <p:txBody>
          <a:bodyPr/>
          <a:lstStyle>
            <a:lvl1pPr>
              <a:defRPr sz="7700" b="1" spc="-77"/>
            </a:lvl1pPr>
          </a:lstStyle>
          <a:p>
            <a:r>
              <a:rPr dirty="0"/>
              <a:t>Artificial Intelligence Detectors</a:t>
            </a:r>
          </a:p>
        </p:txBody>
      </p:sp>
      <p:grpSp>
        <p:nvGrpSpPr>
          <p:cNvPr id="2" name="Image" descr="two spy characters from the Spy Vs. Spy comic; both characters look similar except one is dressed in all white holding sticks of dynamite with a timer and the other is dressed in all black holding a round bomb with a lit fuse">
            <a:extLst>
              <a:ext uri="{FF2B5EF4-FFF2-40B4-BE49-F238E27FC236}">
                <a16:creationId xmlns:a16="http://schemas.microsoft.com/office/drawing/2014/main" id="{D39BBDB6-6796-B0A6-B4B4-AD15959686F1}"/>
              </a:ext>
            </a:extLst>
          </p:cNvPr>
          <p:cNvGrpSpPr/>
          <p:nvPr/>
        </p:nvGrpSpPr>
        <p:grpSpPr>
          <a:xfrm>
            <a:off x="8263206" y="5760121"/>
            <a:ext cx="6882426" cy="6829402"/>
            <a:chOff x="0" y="0"/>
            <a:chExt cx="9909992" cy="9828221"/>
          </a:xfrm>
        </p:grpSpPr>
        <p:pic>
          <p:nvPicPr>
            <p:cNvPr id="3" name="Image" descr="Image">
              <a:extLst>
                <a:ext uri="{FF2B5EF4-FFF2-40B4-BE49-F238E27FC236}">
                  <a16:creationId xmlns:a16="http://schemas.microsoft.com/office/drawing/2014/main" id="{E90CB8C9-CCF9-876F-92C6-261DD5B0AE2D}"/>
                </a:ext>
              </a:extLst>
            </p:cNvPr>
            <p:cNvPicPr>
              <a:picLocks noChangeAspect="1"/>
            </p:cNvPicPr>
            <p:nvPr/>
          </p:nvPicPr>
          <p:blipFill>
            <a:blip r:embed="rId3"/>
            <a:stretch>
              <a:fillRect/>
            </a:stretch>
          </p:blipFill>
          <p:spPr>
            <a:xfrm>
              <a:off x="127000" y="88900"/>
              <a:ext cx="9655993" cy="9498022"/>
            </a:xfrm>
            <a:prstGeom prst="rect">
              <a:avLst/>
            </a:prstGeom>
            <a:ln>
              <a:noFill/>
            </a:ln>
            <a:effectLst/>
          </p:spPr>
        </p:pic>
        <p:pic>
          <p:nvPicPr>
            <p:cNvPr id="4" name="Image" descr="Image">
              <a:extLst>
                <a:ext uri="{FF2B5EF4-FFF2-40B4-BE49-F238E27FC236}">
                  <a16:creationId xmlns:a16="http://schemas.microsoft.com/office/drawing/2014/main" id="{6FEFA7D7-4DC2-C32C-8AA7-AAAC6B1D734F}"/>
                </a:ext>
              </a:extLst>
            </p:cNvPr>
            <p:cNvPicPr>
              <a:picLocks/>
            </p:cNvPicPr>
            <p:nvPr/>
          </p:nvPicPr>
          <p:blipFill>
            <a:blip r:embed="rId4"/>
            <a:stretch>
              <a:fillRect/>
            </a:stretch>
          </p:blipFill>
          <p:spPr>
            <a:xfrm>
              <a:off x="0" y="0"/>
              <a:ext cx="9909993" cy="9828222"/>
            </a:xfrm>
            <a:prstGeom prst="rect">
              <a:avLst/>
            </a:prstGeom>
            <a:effectLst/>
          </p:spPr>
        </p:pic>
      </p:grpSp>
      <p:sp>
        <p:nvSpPr>
          <p:cNvPr id="190" name="Joe Mahoney | December 9, 2025"/>
          <p:cNvSpPr txBox="1">
            <a:spLocks noGrp="1"/>
          </p:cNvSpPr>
          <p:nvPr>
            <p:ph type="body" idx="21"/>
          </p:nvPr>
        </p:nvSpPr>
        <p:spPr>
          <a:xfrm>
            <a:off x="7751188" y="12841237"/>
            <a:ext cx="8881622" cy="8747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lvl1pPr>
              <a:defRPr sz="4200" b="0"/>
            </a:lvl1pPr>
          </a:lstStyle>
          <a:p>
            <a:r>
              <a:rPr dirty="0"/>
              <a:t>Joe Mahoney | December 9, 2025</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 vs. Ai…">
            <a:extLst>
              <a:ext uri="{FF2B5EF4-FFF2-40B4-BE49-F238E27FC236}">
                <a16:creationId xmlns:a16="http://schemas.microsoft.com/office/drawing/2014/main" id="{F0CD3496-7240-A140-19E6-86A2B3A969E5}"/>
              </a:ext>
            </a:extLst>
          </p:cNvPr>
          <p:cNvSpPr txBox="1">
            <a:spLocks noGrp="1"/>
          </p:cNvSpPr>
          <p:nvPr>
            <p:ph type="title" idx="4294967295"/>
          </p:nvPr>
        </p:nvSpPr>
        <p:spPr>
          <a:xfrm>
            <a:off x="2069140" y="1773902"/>
            <a:ext cx="8978089" cy="1607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1pPr>
            <a:lvl2pPr marL="0" marR="0" indent="457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2pPr>
            <a:lvl3pPr marL="0" marR="0" indent="914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3pPr>
            <a:lvl4pPr marL="0" marR="0" indent="1371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4pPr>
            <a:lvl5pPr marL="0" marR="0" indent="18288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5pPr>
            <a:lvl6pPr marL="0" marR="0" indent="22860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6pPr>
            <a:lvl7pPr marL="0" marR="0" indent="2743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7pPr>
            <a:lvl8pPr marL="0" marR="0" indent="3200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8pPr>
            <a:lvl9pPr marL="0" marR="0" indent="3657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9pPr>
          </a:lstStyle>
          <a:p>
            <a:pPr marL="0" marR="0" lvl="0" indent="0" algn="l" defTabSz="403097" rtl="0" eaLnBrk="1" fontAlgn="auto" latinLnBrk="0" hangingPunct="1">
              <a:lnSpc>
                <a:spcPct val="80000"/>
              </a:lnSpc>
              <a:spcBef>
                <a:spcPts val="0"/>
              </a:spcBef>
              <a:spcAft>
                <a:spcPts val="0"/>
              </a:spcAft>
              <a:buClrTx/>
              <a:buSzTx/>
              <a:buFontTx/>
              <a:buNone/>
              <a:tabLst/>
              <a:defRPr sz="5934" spc="-59"/>
            </a:pPr>
            <a:r>
              <a:rPr kumimoji="0" lang="en-US" sz="5400" b="0" i="0" u="none" strike="noStrike" kern="0" cap="none" spc="-59" normalizeH="0" baseline="0" noProof="0" dirty="0">
                <a:ln>
                  <a:noFill/>
                </a:ln>
                <a:solidFill>
                  <a:srgbClr val="4A4A4A"/>
                </a:solidFill>
                <a:effectLst/>
                <a:uLnTx/>
                <a:uFillTx/>
                <a:latin typeface="Publico Headline Roman" pitchFamily="2" charset="0"/>
                <a:ea typeface="+mn-ea"/>
                <a:cs typeface="+mn-cs"/>
                <a:sym typeface="Publico Headline Black"/>
              </a:rPr>
              <a:t>Ai vs. Ai: Opinions and research on detector reliability (4 of 4)</a:t>
            </a:r>
          </a:p>
        </p:txBody>
      </p:sp>
      <p:sp>
        <p:nvSpPr>
          <p:cNvPr id="274" name="“I think they’re mostly snake oil.”"/>
          <p:cNvSpPr txBox="1">
            <a:spLocks noGrp="1"/>
          </p:cNvSpPr>
          <p:nvPr>
            <p:ph type="body" sz="half" idx="1"/>
          </p:nvPr>
        </p:nvSpPr>
        <p:spPr>
          <a:xfrm>
            <a:off x="5347010" y="3180393"/>
            <a:ext cx="13689980" cy="7871168"/>
          </a:xfrm>
          <a:prstGeom prst="rect">
            <a:avLst/>
          </a:prstGeom>
        </p:spPr>
        <p:txBody>
          <a:bodyPr/>
          <a:lstStyle>
            <a:lvl1pPr algn="l">
              <a:lnSpc>
                <a:spcPct val="110000"/>
              </a:lnSpc>
            </a:lvl1pPr>
          </a:lstStyle>
          <a:p>
            <a:r>
              <a:rPr dirty="0"/>
              <a:t>“I think they</a:t>
            </a:r>
            <a:r>
              <a:rPr lang="en-US" dirty="0"/>
              <a:t> (ai detectors) a</a:t>
            </a:r>
            <a:r>
              <a:rPr dirty="0"/>
              <a:t>re mostly snake oil.”</a:t>
            </a:r>
          </a:p>
        </p:txBody>
      </p:sp>
      <p:sp>
        <p:nvSpPr>
          <p:cNvPr id="275" name="- AI researcher Simon Willison"/>
          <p:cNvSpPr txBox="1"/>
          <p:nvPr/>
        </p:nvSpPr>
        <p:spPr>
          <a:xfrm>
            <a:off x="13523994" y="11570420"/>
            <a:ext cx="6409790" cy="694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a:lnSpc>
                <a:spcPct val="100000"/>
              </a:lnSpc>
              <a:spcBef>
                <a:spcPts val="0"/>
              </a:spcBef>
              <a:defRPr sz="3200">
                <a:solidFill>
                  <a:srgbClr val="227AAF"/>
                </a:solidFill>
                <a:latin typeface="Publico Text Semibold"/>
                <a:ea typeface="Publico Text Semibold"/>
                <a:cs typeface="Publico Text Semibold"/>
                <a:sym typeface="Publico Text Semibold"/>
              </a:defRPr>
            </a:lvl1pPr>
          </a:lstStyle>
          <a:p>
            <a:r>
              <a:t>- AI researcher Simon Willison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However…"/>
          <p:cNvSpPr txBox="1">
            <a:spLocks noGrp="1"/>
          </p:cNvSpPr>
          <p:nvPr>
            <p:ph type="title"/>
          </p:nvPr>
        </p:nvSpPr>
        <p:spPr>
          <a:xfrm>
            <a:off x="1732936" y="1233002"/>
            <a:ext cx="9518137" cy="1640580"/>
          </a:xfrm>
          <a:prstGeom prst="rect">
            <a:avLst/>
          </a:prstGeom>
        </p:spPr>
        <p:txBody>
          <a:bodyPr>
            <a:normAutofit/>
          </a:bodyPr>
          <a:lstStyle/>
          <a:p>
            <a:pPr algn="l"/>
            <a:r>
              <a:rPr lang="en-US" dirty="0"/>
              <a:t>Detector success:</a:t>
            </a:r>
            <a:endParaRPr dirty="0"/>
          </a:p>
        </p:txBody>
      </p:sp>
      <p:sp>
        <p:nvSpPr>
          <p:cNvPr id="283" name="“Pangram achieved near-zero False Negative Rate and False Positive Rate rates that remain robust across models, threshold rules, ultra-short passages, 'stubs' (≤ 50 words),and 'humanizer' tools.”…"/>
          <p:cNvSpPr txBox="1"/>
          <p:nvPr/>
        </p:nvSpPr>
        <p:spPr>
          <a:xfrm>
            <a:off x="1732936" y="2873582"/>
            <a:ext cx="10622098" cy="94836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a:latin typeface="Publico Headline Roman"/>
                <a:ea typeface="Publico Headline Roman"/>
                <a:cs typeface="Publico Headline Roman"/>
                <a:sym typeface="Publico Headline Roman"/>
              </a:defRPr>
            </a:pPr>
            <a:r>
              <a:rPr sz="6600" dirty="0"/>
              <a:t>“</a:t>
            </a:r>
            <a:r>
              <a:rPr sz="6600" b="1" dirty="0"/>
              <a:t>Pangram achieved near-zero False Negative Rate and False Positive Rate rates </a:t>
            </a:r>
            <a:r>
              <a:rPr sz="6600" dirty="0"/>
              <a:t>that remain robust across models, threshold rules, ultra-short passages, 'stubs' (≤ 50 words),and 'humanizer' tools.”</a:t>
            </a:r>
            <a:endParaRPr lang="en-US" sz="6600" dirty="0"/>
          </a:p>
          <a:p>
            <a:pPr>
              <a:lnSpc>
                <a:spcPct val="100000"/>
              </a:lnSpc>
              <a:defRPr>
                <a:latin typeface="Publico Headline Roman"/>
                <a:ea typeface="Publico Headline Roman"/>
                <a:cs typeface="Publico Headline Roman"/>
                <a:sym typeface="Publico Headline Roman"/>
              </a:defRPr>
            </a:pPr>
            <a:r>
              <a:rPr dirty="0"/>
              <a:t> </a:t>
            </a:r>
          </a:p>
          <a:p>
            <a:pPr defTabSz="584200">
              <a:spcBef>
                <a:spcPts val="0"/>
              </a:spcBef>
              <a:tabLst/>
              <a:defRPr sz="8600" spc="-86">
                <a:latin typeface="Publico Headline Roman"/>
                <a:ea typeface="Publico Headline Roman"/>
                <a:cs typeface="Publico Headline Roman"/>
                <a:sym typeface="Publico Headline Roman"/>
              </a:defRPr>
            </a:pPr>
            <a:r>
              <a:rPr sz="3200" spc="-32" dirty="0">
                <a:solidFill>
                  <a:srgbClr val="7F8081"/>
                </a:solidFill>
              </a:rPr>
              <a:t>(</a:t>
            </a:r>
            <a:r>
              <a:rPr sz="3200" spc="-32" dirty="0" err="1">
                <a:solidFill>
                  <a:srgbClr val="7F8081"/>
                </a:solidFill>
              </a:rPr>
              <a:t>Jabarian</a:t>
            </a:r>
            <a:r>
              <a:rPr sz="3200" spc="-32" dirty="0">
                <a:solidFill>
                  <a:srgbClr val="7F8081"/>
                </a:solidFill>
              </a:rPr>
              <a:t> &amp; Imas,2025)</a:t>
            </a:r>
          </a:p>
        </p:txBody>
      </p:sp>
      <p:grpSp>
        <p:nvGrpSpPr>
          <p:cNvPr id="282" name="Screenshot 2025-12-09 at 9.34.00 PM.jpg" descr="article title and abstract for &quot;Artificial Writing and Automated Detection&quot; by Brain Jabarian and Alex Imas, September 5, 2025."/>
          <p:cNvGrpSpPr/>
          <p:nvPr/>
        </p:nvGrpSpPr>
        <p:grpSpPr>
          <a:xfrm>
            <a:off x="12860863" y="1130549"/>
            <a:ext cx="9115612" cy="11783415"/>
            <a:chOff x="0" y="0"/>
            <a:chExt cx="9115611" cy="11783414"/>
          </a:xfrm>
        </p:grpSpPr>
        <p:pic>
          <p:nvPicPr>
            <p:cNvPr id="281" name="Screenshot 2025-12-09 at 9.34.00 PM.jpg" descr="Screenshot 2025-12-09 at 9.34.00 PM.jpg"/>
            <p:cNvPicPr>
              <a:picLocks noChangeAspect="1"/>
            </p:cNvPicPr>
            <p:nvPr/>
          </p:nvPicPr>
          <p:blipFill>
            <a:blip r:embed="rId2"/>
            <a:srcRect/>
            <a:stretch>
              <a:fillRect/>
            </a:stretch>
          </p:blipFill>
          <p:spPr>
            <a:xfrm>
              <a:off x="127000" y="88900"/>
              <a:ext cx="8861612" cy="11453215"/>
            </a:xfrm>
            <a:prstGeom prst="rect">
              <a:avLst/>
            </a:prstGeom>
            <a:ln>
              <a:noFill/>
            </a:ln>
            <a:effectLst/>
          </p:spPr>
        </p:pic>
        <p:pic>
          <p:nvPicPr>
            <p:cNvPr id="280" name="Screenshot 2025-12-09 at 9.34.00 PM.jpg" descr="Screenshot 2025-12-09 at 9.34.00 PM.jpg"/>
            <p:cNvPicPr>
              <a:picLocks/>
            </p:cNvPicPr>
            <p:nvPr/>
          </p:nvPicPr>
          <p:blipFill>
            <a:blip r:embed="rId3"/>
            <a:stretch>
              <a:fillRect/>
            </a:stretch>
          </p:blipFill>
          <p:spPr>
            <a:xfrm>
              <a:off x="0" y="0"/>
              <a:ext cx="9115612" cy="11783415"/>
            </a:xfrm>
            <a:prstGeom prst="rect">
              <a:avLst/>
            </a:prstGeom>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sponse?"/>
          <p:cNvSpPr txBox="1">
            <a:spLocks noGrp="1"/>
          </p:cNvSpPr>
          <p:nvPr>
            <p:ph type="title"/>
          </p:nvPr>
        </p:nvSpPr>
        <p:spPr>
          <a:xfrm>
            <a:off x="910888" y="1200081"/>
            <a:ext cx="5612955" cy="1915978"/>
          </a:xfrm>
          <a:prstGeom prst="rect">
            <a:avLst/>
          </a:prstGeom>
        </p:spPr>
        <p:txBody>
          <a:bodyPr/>
          <a:lstStyle/>
          <a:p>
            <a:r>
              <a:rPr dirty="0"/>
              <a:t>Response?</a:t>
            </a:r>
          </a:p>
        </p:txBody>
      </p:sp>
      <p:pic>
        <p:nvPicPr>
          <p:cNvPr id="288" name="Image" descr="blue books used for handwritten essays"/>
          <p:cNvPicPr>
            <a:picLocks noChangeAspect="1"/>
          </p:cNvPicPr>
          <p:nvPr/>
        </p:nvPicPr>
        <p:blipFill>
          <a:blip r:embed="rId2"/>
          <a:srcRect l="328" t="423" r="386" b="340"/>
          <a:stretch>
            <a:fillRect/>
          </a:stretch>
        </p:blipFill>
        <p:spPr>
          <a:xfrm>
            <a:off x="910888" y="2697969"/>
            <a:ext cx="9709384" cy="8320062"/>
          </a:xfrm>
          <a:custGeom>
            <a:avLst/>
            <a:gdLst/>
            <a:ahLst/>
            <a:cxnLst>
              <a:cxn ang="0">
                <a:pos x="wd2" y="hd2"/>
              </a:cxn>
              <a:cxn ang="5400000">
                <a:pos x="wd2" y="hd2"/>
              </a:cxn>
              <a:cxn ang="10800000">
                <a:pos x="wd2" y="hd2"/>
              </a:cxn>
              <a:cxn ang="16200000">
                <a:pos x="wd2" y="hd2"/>
              </a:cxn>
            </a:cxnLst>
            <a:rect l="0" t="0" r="r" b="b"/>
            <a:pathLst>
              <a:path w="21588" h="21594" extrusionOk="0">
                <a:moveTo>
                  <a:pt x="12445" y="1"/>
                </a:moveTo>
                <a:cubicBezTo>
                  <a:pt x="12353" y="-6"/>
                  <a:pt x="12141" y="26"/>
                  <a:pt x="11557" y="125"/>
                </a:cubicBezTo>
                <a:lnTo>
                  <a:pt x="10669" y="274"/>
                </a:lnTo>
                <a:lnTo>
                  <a:pt x="10604" y="202"/>
                </a:lnTo>
                <a:cubicBezTo>
                  <a:pt x="10532" y="123"/>
                  <a:pt x="10550" y="121"/>
                  <a:pt x="10057" y="258"/>
                </a:cubicBezTo>
                <a:cubicBezTo>
                  <a:pt x="9856" y="313"/>
                  <a:pt x="9671" y="306"/>
                  <a:pt x="9145" y="215"/>
                </a:cubicBezTo>
                <a:cubicBezTo>
                  <a:pt x="8930" y="179"/>
                  <a:pt x="8755" y="169"/>
                  <a:pt x="8570" y="183"/>
                </a:cubicBezTo>
                <a:cubicBezTo>
                  <a:pt x="8089" y="222"/>
                  <a:pt x="8054" y="231"/>
                  <a:pt x="8004" y="333"/>
                </a:cubicBezTo>
                <a:cubicBezTo>
                  <a:pt x="7960" y="423"/>
                  <a:pt x="7954" y="425"/>
                  <a:pt x="7691" y="427"/>
                </a:cubicBezTo>
                <a:cubicBezTo>
                  <a:pt x="7490" y="428"/>
                  <a:pt x="7415" y="417"/>
                  <a:pt x="7390" y="381"/>
                </a:cubicBezTo>
                <a:cubicBezTo>
                  <a:pt x="7361" y="340"/>
                  <a:pt x="7339" y="344"/>
                  <a:pt x="7235" y="415"/>
                </a:cubicBezTo>
                <a:cubicBezTo>
                  <a:pt x="7133" y="486"/>
                  <a:pt x="7080" y="498"/>
                  <a:pt x="6879" y="498"/>
                </a:cubicBezTo>
                <a:cubicBezTo>
                  <a:pt x="6658" y="498"/>
                  <a:pt x="6641" y="503"/>
                  <a:pt x="6612" y="576"/>
                </a:cubicBezTo>
                <a:cubicBezTo>
                  <a:pt x="6580" y="659"/>
                  <a:pt x="6433" y="708"/>
                  <a:pt x="6385" y="652"/>
                </a:cubicBezTo>
                <a:cubicBezTo>
                  <a:pt x="6369" y="633"/>
                  <a:pt x="6248" y="649"/>
                  <a:pt x="6071" y="694"/>
                </a:cubicBezTo>
                <a:cubicBezTo>
                  <a:pt x="5912" y="735"/>
                  <a:pt x="5750" y="768"/>
                  <a:pt x="5711" y="766"/>
                </a:cubicBezTo>
                <a:cubicBezTo>
                  <a:pt x="5671" y="765"/>
                  <a:pt x="5539" y="786"/>
                  <a:pt x="5419" y="814"/>
                </a:cubicBezTo>
                <a:cubicBezTo>
                  <a:pt x="5228" y="857"/>
                  <a:pt x="5185" y="858"/>
                  <a:pt x="5096" y="817"/>
                </a:cubicBezTo>
                <a:cubicBezTo>
                  <a:pt x="5001" y="774"/>
                  <a:pt x="4967" y="778"/>
                  <a:pt x="4670" y="863"/>
                </a:cubicBezTo>
                <a:cubicBezTo>
                  <a:pt x="4492" y="915"/>
                  <a:pt x="4313" y="949"/>
                  <a:pt x="4271" y="939"/>
                </a:cubicBezTo>
                <a:cubicBezTo>
                  <a:pt x="4183" y="917"/>
                  <a:pt x="3097" y="1326"/>
                  <a:pt x="2990" y="1422"/>
                </a:cubicBezTo>
                <a:cubicBezTo>
                  <a:pt x="2953" y="1454"/>
                  <a:pt x="2894" y="1481"/>
                  <a:pt x="2860" y="1481"/>
                </a:cubicBezTo>
                <a:cubicBezTo>
                  <a:pt x="2825" y="1481"/>
                  <a:pt x="2789" y="1502"/>
                  <a:pt x="2780" y="1528"/>
                </a:cubicBezTo>
                <a:cubicBezTo>
                  <a:pt x="2772" y="1554"/>
                  <a:pt x="2733" y="1601"/>
                  <a:pt x="2694" y="1631"/>
                </a:cubicBezTo>
                <a:cubicBezTo>
                  <a:pt x="2632" y="1678"/>
                  <a:pt x="2603" y="1679"/>
                  <a:pt x="2483" y="1645"/>
                </a:cubicBezTo>
                <a:cubicBezTo>
                  <a:pt x="2354" y="1609"/>
                  <a:pt x="2335" y="1611"/>
                  <a:pt x="2232" y="1682"/>
                </a:cubicBezTo>
                <a:cubicBezTo>
                  <a:pt x="1892" y="1918"/>
                  <a:pt x="1751" y="2003"/>
                  <a:pt x="1612" y="2055"/>
                </a:cubicBezTo>
                <a:cubicBezTo>
                  <a:pt x="1410" y="2131"/>
                  <a:pt x="1409" y="2131"/>
                  <a:pt x="1359" y="2164"/>
                </a:cubicBezTo>
                <a:cubicBezTo>
                  <a:pt x="1255" y="2234"/>
                  <a:pt x="1106" y="2302"/>
                  <a:pt x="924" y="2361"/>
                </a:cubicBezTo>
                <a:cubicBezTo>
                  <a:pt x="816" y="2396"/>
                  <a:pt x="640" y="2457"/>
                  <a:pt x="532" y="2496"/>
                </a:cubicBezTo>
                <a:cubicBezTo>
                  <a:pt x="424" y="2535"/>
                  <a:pt x="265" y="2581"/>
                  <a:pt x="181" y="2599"/>
                </a:cubicBezTo>
                <a:cubicBezTo>
                  <a:pt x="96" y="2617"/>
                  <a:pt x="16" y="2645"/>
                  <a:pt x="2" y="2661"/>
                </a:cubicBezTo>
                <a:cubicBezTo>
                  <a:pt x="-12" y="2677"/>
                  <a:pt x="42" y="3033"/>
                  <a:pt x="130" y="3502"/>
                </a:cubicBezTo>
                <a:cubicBezTo>
                  <a:pt x="337" y="4597"/>
                  <a:pt x="988" y="8093"/>
                  <a:pt x="1038" y="8380"/>
                </a:cubicBezTo>
                <a:cubicBezTo>
                  <a:pt x="1060" y="8506"/>
                  <a:pt x="1123" y="8830"/>
                  <a:pt x="1177" y="9101"/>
                </a:cubicBezTo>
                <a:cubicBezTo>
                  <a:pt x="1231" y="9371"/>
                  <a:pt x="1339" y="9916"/>
                  <a:pt x="1417" y="10313"/>
                </a:cubicBezTo>
                <a:cubicBezTo>
                  <a:pt x="1495" y="10709"/>
                  <a:pt x="1595" y="11219"/>
                  <a:pt x="1640" y="11444"/>
                </a:cubicBezTo>
                <a:cubicBezTo>
                  <a:pt x="1685" y="11669"/>
                  <a:pt x="1799" y="12245"/>
                  <a:pt x="1892" y="12722"/>
                </a:cubicBezTo>
                <a:cubicBezTo>
                  <a:pt x="1986" y="13200"/>
                  <a:pt x="2080" y="13679"/>
                  <a:pt x="2102" y="13787"/>
                </a:cubicBezTo>
                <a:cubicBezTo>
                  <a:pt x="2139" y="13965"/>
                  <a:pt x="2197" y="14251"/>
                  <a:pt x="2410" y="15311"/>
                </a:cubicBezTo>
                <a:cubicBezTo>
                  <a:pt x="2486" y="15687"/>
                  <a:pt x="2833" y="17447"/>
                  <a:pt x="2889" y="17735"/>
                </a:cubicBezTo>
                <a:cubicBezTo>
                  <a:pt x="2928" y="17939"/>
                  <a:pt x="3104" y="18831"/>
                  <a:pt x="3184" y="19227"/>
                </a:cubicBezTo>
                <a:cubicBezTo>
                  <a:pt x="3246" y="19532"/>
                  <a:pt x="3402" y="20319"/>
                  <a:pt x="3522" y="20931"/>
                </a:cubicBezTo>
                <a:cubicBezTo>
                  <a:pt x="3568" y="21165"/>
                  <a:pt x="3618" y="21410"/>
                  <a:pt x="3633" y="21476"/>
                </a:cubicBezTo>
                <a:lnTo>
                  <a:pt x="3660" y="21594"/>
                </a:lnTo>
                <a:lnTo>
                  <a:pt x="3933" y="21528"/>
                </a:lnTo>
                <a:cubicBezTo>
                  <a:pt x="4084" y="21492"/>
                  <a:pt x="4611" y="21347"/>
                  <a:pt x="5104" y="21206"/>
                </a:cubicBezTo>
                <a:cubicBezTo>
                  <a:pt x="6461" y="20816"/>
                  <a:pt x="7224" y="20687"/>
                  <a:pt x="7564" y="20792"/>
                </a:cubicBezTo>
                <a:cubicBezTo>
                  <a:pt x="7701" y="20834"/>
                  <a:pt x="7889" y="20836"/>
                  <a:pt x="8953" y="20807"/>
                </a:cubicBezTo>
                <a:cubicBezTo>
                  <a:pt x="9867" y="20782"/>
                  <a:pt x="10356" y="20782"/>
                  <a:pt x="10856" y="20811"/>
                </a:cubicBezTo>
                <a:cubicBezTo>
                  <a:pt x="11226" y="20832"/>
                  <a:pt x="12382" y="20894"/>
                  <a:pt x="13424" y="20947"/>
                </a:cubicBezTo>
                <a:cubicBezTo>
                  <a:pt x="15203" y="21038"/>
                  <a:pt x="16014" y="21079"/>
                  <a:pt x="19273" y="21243"/>
                </a:cubicBezTo>
                <a:cubicBezTo>
                  <a:pt x="19999" y="21279"/>
                  <a:pt x="20758" y="21318"/>
                  <a:pt x="20961" y="21329"/>
                </a:cubicBezTo>
                <a:lnTo>
                  <a:pt x="21329" y="21350"/>
                </a:lnTo>
                <a:lnTo>
                  <a:pt x="21346" y="20649"/>
                </a:lnTo>
                <a:cubicBezTo>
                  <a:pt x="21356" y="20264"/>
                  <a:pt x="21370" y="19416"/>
                  <a:pt x="21378" y="18768"/>
                </a:cubicBezTo>
                <a:cubicBezTo>
                  <a:pt x="21386" y="18119"/>
                  <a:pt x="21398" y="17286"/>
                  <a:pt x="21406" y="16917"/>
                </a:cubicBezTo>
                <a:cubicBezTo>
                  <a:pt x="21414" y="16547"/>
                  <a:pt x="21433" y="15213"/>
                  <a:pt x="21448" y="13951"/>
                </a:cubicBezTo>
                <a:cubicBezTo>
                  <a:pt x="21463" y="12689"/>
                  <a:pt x="21481" y="11229"/>
                  <a:pt x="21489" y="10706"/>
                </a:cubicBezTo>
                <a:cubicBezTo>
                  <a:pt x="21535" y="7697"/>
                  <a:pt x="21588" y="3147"/>
                  <a:pt x="21588" y="2132"/>
                </a:cubicBezTo>
                <a:lnTo>
                  <a:pt x="21588" y="1423"/>
                </a:lnTo>
                <a:lnTo>
                  <a:pt x="21401" y="1440"/>
                </a:lnTo>
                <a:cubicBezTo>
                  <a:pt x="21243" y="1455"/>
                  <a:pt x="21209" y="1449"/>
                  <a:pt x="21178" y="1399"/>
                </a:cubicBezTo>
                <a:cubicBezTo>
                  <a:pt x="21147" y="1349"/>
                  <a:pt x="21116" y="1345"/>
                  <a:pt x="20982" y="1363"/>
                </a:cubicBezTo>
                <a:cubicBezTo>
                  <a:pt x="20805" y="1387"/>
                  <a:pt x="20746" y="1354"/>
                  <a:pt x="20746" y="1235"/>
                </a:cubicBezTo>
                <a:cubicBezTo>
                  <a:pt x="20746" y="1136"/>
                  <a:pt x="20668" y="1121"/>
                  <a:pt x="20157" y="1121"/>
                </a:cubicBezTo>
                <a:cubicBezTo>
                  <a:pt x="19699" y="1121"/>
                  <a:pt x="19689" y="1117"/>
                  <a:pt x="19661" y="911"/>
                </a:cubicBezTo>
                <a:lnTo>
                  <a:pt x="19644" y="792"/>
                </a:lnTo>
                <a:lnTo>
                  <a:pt x="19130" y="792"/>
                </a:lnTo>
                <a:cubicBezTo>
                  <a:pt x="18688" y="792"/>
                  <a:pt x="18613" y="786"/>
                  <a:pt x="18591" y="741"/>
                </a:cubicBezTo>
                <a:cubicBezTo>
                  <a:pt x="18568" y="692"/>
                  <a:pt x="18520" y="693"/>
                  <a:pt x="18011" y="746"/>
                </a:cubicBezTo>
                <a:lnTo>
                  <a:pt x="17455" y="804"/>
                </a:lnTo>
                <a:lnTo>
                  <a:pt x="17400" y="724"/>
                </a:lnTo>
                <a:cubicBezTo>
                  <a:pt x="17348" y="649"/>
                  <a:pt x="17325" y="644"/>
                  <a:pt x="16953" y="628"/>
                </a:cubicBezTo>
                <a:cubicBezTo>
                  <a:pt x="16589" y="613"/>
                  <a:pt x="16557" y="607"/>
                  <a:pt x="16510" y="539"/>
                </a:cubicBezTo>
                <a:cubicBezTo>
                  <a:pt x="16465" y="474"/>
                  <a:pt x="16433" y="466"/>
                  <a:pt x="16248" y="466"/>
                </a:cubicBezTo>
                <a:cubicBezTo>
                  <a:pt x="16020" y="466"/>
                  <a:pt x="16010" y="459"/>
                  <a:pt x="15962" y="269"/>
                </a:cubicBezTo>
                <a:lnTo>
                  <a:pt x="15933" y="154"/>
                </a:lnTo>
                <a:lnTo>
                  <a:pt x="15070" y="149"/>
                </a:lnTo>
                <a:cubicBezTo>
                  <a:pt x="14494" y="146"/>
                  <a:pt x="14182" y="132"/>
                  <a:pt x="14130" y="107"/>
                </a:cubicBezTo>
                <a:cubicBezTo>
                  <a:pt x="14073" y="80"/>
                  <a:pt x="13972" y="78"/>
                  <a:pt x="13759" y="101"/>
                </a:cubicBezTo>
                <a:cubicBezTo>
                  <a:pt x="13485" y="131"/>
                  <a:pt x="13462" y="129"/>
                  <a:pt x="13407" y="69"/>
                </a:cubicBezTo>
                <a:cubicBezTo>
                  <a:pt x="13352" y="8"/>
                  <a:pt x="13327" y="6"/>
                  <a:pt x="12958" y="35"/>
                </a:cubicBezTo>
                <a:cubicBezTo>
                  <a:pt x="12638" y="60"/>
                  <a:pt x="12556" y="58"/>
                  <a:pt x="12506" y="21"/>
                </a:cubicBezTo>
                <a:cubicBezTo>
                  <a:pt x="12493" y="11"/>
                  <a:pt x="12476" y="4"/>
                  <a:pt x="12445" y="1"/>
                </a:cubicBezTo>
                <a:close/>
              </a:path>
            </a:pathLst>
          </a:custGeom>
          <a:ln w="12700">
            <a:miter lim="400000"/>
          </a:ln>
        </p:spPr>
      </p:pic>
      <p:sp>
        <p:nvSpPr>
          <p:cNvPr id="287" name="“Timed, hand-written exams may present a distracting challenge for most students, since few today are accustomed to composing and writing by hand” (Tai et al., 2022)."/>
          <p:cNvSpPr txBox="1"/>
          <p:nvPr/>
        </p:nvSpPr>
        <p:spPr>
          <a:xfrm>
            <a:off x="11812560" y="1937054"/>
            <a:ext cx="11660551"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defRPr sz="4900"/>
            </a:pPr>
            <a:r>
              <a:rPr sz="6000" dirty="0">
                <a:latin typeface="Publico Headline Roman" pitchFamily="2" charset="0"/>
              </a:rPr>
              <a:t>“Timed, hand-written exams may present a distracting challenge for most students, since few today are accustomed to composing and writing by hand” </a:t>
            </a:r>
            <a:r>
              <a:rPr sz="6000" dirty="0">
                <a:solidFill>
                  <a:srgbClr val="7F8081"/>
                </a:solidFill>
                <a:latin typeface="Publico Headline Roman" pitchFamily="2" charset="0"/>
              </a:rPr>
              <a:t>(Tai et al., 2022).</a:t>
            </a:r>
          </a:p>
        </p:txBody>
      </p:sp>
      <p:sp>
        <p:nvSpPr>
          <p:cNvPr id="289" name="“Thoughtfully designed assignments can reduce the temptation to misuse AI by sparking students’ intrinsic motivation.” (“AI Detectors Don’t Work,” n.d.)."/>
          <p:cNvSpPr txBox="1"/>
          <p:nvPr/>
        </p:nvSpPr>
        <p:spPr>
          <a:xfrm>
            <a:off x="11812560" y="6521287"/>
            <a:ext cx="12166130"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b">
            <a:spAutoFit/>
          </a:bodyPr>
          <a:lstStyle/>
          <a:p>
            <a:pPr>
              <a:defRPr sz="4900"/>
            </a:pPr>
            <a:r>
              <a:rPr sz="6000" dirty="0">
                <a:latin typeface="Publico Headline Roman" pitchFamily="2" charset="0"/>
              </a:rPr>
              <a:t>“Thoughtfully designed assignments can reduce the temptation to misuse AI by sparking students’ intrinsic motivation.” </a:t>
            </a:r>
            <a:r>
              <a:rPr sz="6000" dirty="0">
                <a:solidFill>
                  <a:srgbClr val="7F8081"/>
                </a:solidFill>
                <a:latin typeface="Publico Headline Roman" pitchFamily="2" charset="0"/>
              </a:rPr>
              <a:t>(“AI Detectors Don’t Work,” n.d.).</a:t>
            </a:r>
          </a:p>
        </p:txBody>
      </p:sp>
      <p:sp>
        <p:nvSpPr>
          <p:cNvPr id="286" name="“[A]n in-class writing assignment or oral exam is the 100-meter dash to the long-form essay's marathon.”  - Josh Brake, Engineering Professor at Harvey Mudd College"/>
          <p:cNvSpPr txBox="1"/>
          <p:nvPr/>
        </p:nvSpPr>
        <p:spPr>
          <a:xfrm>
            <a:off x="-1261028" y="11893842"/>
            <a:ext cx="21723817" cy="9943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r"/>
            <a:r>
              <a:rPr i="1" dirty="0">
                <a:latin typeface="Avenir Next Regular"/>
                <a:ea typeface="Avenir Next Regular"/>
                <a:cs typeface="Avenir Next Regular"/>
                <a:sym typeface="Avenir Next Regular"/>
              </a:rPr>
              <a:t>“[A]n in-class writing assignment or oral exam is the 100-meter dash to the long-form essay's marathon.”</a:t>
            </a:r>
            <a:br>
              <a:rPr sz="1200" dirty="0"/>
            </a:br>
            <a:br>
              <a:rPr sz="1200" dirty="0"/>
            </a:br>
            <a:r>
              <a:rPr sz="2300" dirty="0">
                <a:solidFill>
                  <a:srgbClr val="7F8081"/>
                </a:solidFill>
              </a:rPr>
              <a:t>- Josh Brake, Engineering Professor at Harvey Mudd College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ummary"/>
          <p:cNvSpPr txBox="1">
            <a:spLocks noGrp="1"/>
          </p:cNvSpPr>
          <p:nvPr>
            <p:ph type="title"/>
          </p:nvPr>
        </p:nvSpPr>
        <p:spPr>
          <a:xfrm>
            <a:off x="983825" y="1516072"/>
            <a:ext cx="10070223" cy="3225357"/>
          </a:xfrm>
          <a:prstGeom prst="rect">
            <a:avLst/>
          </a:prstGeom>
        </p:spPr>
        <p:txBody>
          <a:bodyPr/>
          <a:lstStyle>
            <a:lvl1pPr algn="l"/>
          </a:lstStyle>
          <a:p>
            <a:r>
              <a:rPr dirty="0"/>
              <a:t>Summary</a:t>
            </a:r>
          </a:p>
        </p:txBody>
      </p:sp>
      <p:sp>
        <p:nvSpPr>
          <p:cNvPr id="294" name="Generally, the inappropriate use of Ai by some students is unavoidable, but the impact of the use can be minimized."/>
          <p:cNvSpPr txBox="1"/>
          <p:nvPr/>
        </p:nvSpPr>
        <p:spPr>
          <a:xfrm>
            <a:off x="935720" y="2805688"/>
            <a:ext cx="9491712" cy="27617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p>
            <a:r>
              <a:rPr sz="5400" dirty="0">
                <a:latin typeface="Publico Headline Roman" pitchFamily="2" charset="0"/>
              </a:rPr>
              <a:t>Generally, the inappropriate use of Ai by some students is unavoidable, but the impact of the use can be minimized.</a:t>
            </a:r>
          </a:p>
        </p:txBody>
      </p:sp>
      <p:sp>
        <p:nvSpPr>
          <p:cNvPr id="293" name="Risks of detectors &gt; the “rewards. (Although some, Pangram, are better than others.)"/>
          <p:cNvSpPr txBox="1"/>
          <p:nvPr/>
        </p:nvSpPr>
        <p:spPr>
          <a:xfrm>
            <a:off x="945994" y="5985351"/>
            <a:ext cx="9168252" cy="18753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sz="4800" dirty="0">
                <a:latin typeface="Publico Headline Roman" pitchFamily="2" charset="0"/>
              </a:rPr>
              <a:t>Risks of detectors &gt; the “rewards. (Although some, Pangram, are better than others.)</a:t>
            </a:r>
          </a:p>
        </p:txBody>
      </p:sp>
      <p:sp>
        <p:nvSpPr>
          <p:cNvPr id="295" name="Design coursework with multiple layers of opportunities for students to demonstrate subject-matter competency."/>
          <p:cNvSpPr txBox="1"/>
          <p:nvPr/>
        </p:nvSpPr>
        <p:spPr>
          <a:xfrm>
            <a:off x="1001337" y="8407063"/>
            <a:ext cx="9287892" cy="2503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spAutoFit/>
          </a:bodyPr>
          <a:lstStyle/>
          <a:p>
            <a:r>
              <a:rPr sz="4800" dirty="0">
                <a:latin typeface="Publico Headline Roman" pitchFamily="2" charset="0"/>
                <a:ea typeface="Avenir Next Regular"/>
                <a:cs typeface="Avenir Next Regular"/>
                <a:sym typeface="Avenir Next Regular"/>
              </a:rPr>
              <a:t>Design coursework with multiple layers of opportunities for students to demonstrate subject-matter competency.</a:t>
            </a:r>
            <a:r>
              <a:rPr sz="4800" dirty="0">
                <a:latin typeface="Publico Headline Roman" pitchFamily="2" charset="0"/>
              </a:rPr>
              <a:t>  </a:t>
            </a:r>
          </a:p>
        </p:txBody>
      </p:sp>
      <p:grpSp>
        <p:nvGrpSpPr>
          <p:cNvPr id="299" name="IMG_8497.jpeg" descr="three students with cameras in the plaza between Plaza and the Auraria Library. Student in foreground aims camera at a small figure on a ledge, the student in middle shields their eyes while looking at their camera, and the student in the rear aims their cameras at the others. "/>
          <p:cNvGrpSpPr/>
          <p:nvPr/>
        </p:nvGrpSpPr>
        <p:grpSpPr>
          <a:xfrm>
            <a:off x="10419752" y="1878228"/>
            <a:ext cx="13379362" cy="9162170"/>
            <a:chOff x="0" y="0"/>
            <a:chExt cx="13018251" cy="8054333"/>
          </a:xfrm>
        </p:grpSpPr>
        <p:pic>
          <p:nvPicPr>
            <p:cNvPr id="298" name="IMG_8497.jpeg" descr="IMG_8497.jpeg"/>
            <p:cNvPicPr>
              <a:picLocks noChangeAspect="1"/>
            </p:cNvPicPr>
            <p:nvPr/>
          </p:nvPicPr>
          <p:blipFill>
            <a:blip r:embed="rId3"/>
            <a:srcRect l="15733" t="12465" r="9267" b="27022"/>
            <a:stretch>
              <a:fillRect/>
            </a:stretch>
          </p:blipFill>
          <p:spPr>
            <a:xfrm>
              <a:off x="127000" y="88900"/>
              <a:ext cx="12764253" cy="7724134"/>
            </a:xfrm>
            <a:prstGeom prst="rect">
              <a:avLst/>
            </a:prstGeom>
            <a:ln>
              <a:noFill/>
            </a:ln>
            <a:effectLst/>
          </p:spPr>
        </p:pic>
        <p:pic>
          <p:nvPicPr>
            <p:cNvPr id="297" name="IMG_8497.jpeg" descr="IMG_8497.jpeg"/>
            <p:cNvPicPr>
              <a:picLocks/>
            </p:cNvPicPr>
            <p:nvPr/>
          </p:nvPicPr>
          <p:blipFill>
            <a:blip r:embed="rId4"/>
            <a:stretch>
              <a:fillRect/>
            </a:stretch>
          </p:blipFill>
          <p:spPr>
            <a:xfrm>
              <a:off x="0" y="0"/>
              <a:ext cx="13018253" cy="8054335"/>
            </a:xfrm>
            <a:prstGeom prst="rect">
              <a:avLst/>
            </a:prstGeom>
            <a:effectLst/>
          </p:spPr>
        </p:pic>
      </p:grpSp>
      <p:sp>
        <p:nvSpPr>
          <p:cNvPr id="292" name="Photojournalism I (JMP2600) field exercise."/>
          <p:cNvSpPr txBox="1"/>
          <p:nvPr/>
        </p:nvSpPr>
        <p:spPr>
          <a:xfrm>
            <a:off x="18206242" y="11081368"/>
            <a:ext cx="5146803" cy="44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825500">
              <a:lnSpc>
                <a:spcPct val="100000"/>
              </a:lnSpc>
              <a:spcBef>
                <a:spcPts val="1000"/>
              </a:spcBef>
              <a:tabLst/>
              <a:defRPr sz="2000">
                <a:solidFill>
                  <a:srgbClr val="7F8081"/>
                </a:solidFill>
              </a:defRPr>
            </a:lvl1pPr>
          </a:lstStyle>
          <a:p>
            <a:r>
              <a:rPr dirty="0"/>
              <a:t>Photojournalism I (JMP2600) field exercise.</a:t>
            </a:r>
          </a:p>
        </p:txBody>
      </p:sp>
      <p:sp>
        <p:nvSpPr>
          <p:cNvPr id="296" name="Involve students in AI use policies and discuss the pros &amp; cons of AI use vs. learning."/>
          <p:cNvSpPr txBox="1"/>
          <p:nvPr/>
        </p:nvSpPr>
        <p:spPr>
          <a:xfrm>
            <a:off x="1005813" y="11853166"/>
            <a:ext cx="22662779" cy="693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sz="4800" dirty="0">
                <a:latin typeface="Publico Headline Roman" pitchFamily="2" charset="0"/>
              </a:rPr>
              <a:t>Involve students in AI use policies and discuss the pros &amp; cons of AI use vs. learning.</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CTLD Resources:"/>
          <p:cNvSpPr txBox="1">
            <a:spLocks noGrp="1"/>
          </p:cNvSpPr>
          <p:nvPr>
            <p:ph type="title" idx="4294967295"/>
          </p:nvPr>
        </p:nvSpPr>
        <p:spPr>
          <a:xfrm>
            <a:off x="3419334" y="3899480"/>
            <a:ext cx="4252767" cy="595035"/>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none" lIns="50800" tIns="50800" rIns="50800" bIns="50800" numCol="1" spcCol="0" rtlCol="0" fromWordArt="0" anchor="ctr" anchorCtr="0" forceAA="0" compatLnSpc="1">
            <a:prstTxWarp prst="textNoShape">
              <a:avLst/>
            </a:prstTxWarp>
            <a:spAutoFit/>
          </a:bodyPr>
          <a:lstStyle>
            <a:lvl1pPr>
              <a:defRPr b="1">
                <a:latin typeface="Avenir Next Regular"/>
                <a:ea typeface="Avenir Next Regular"/>
                <a:cs typeface="Avenir Next Regular"/>
                <a:sym typeface="Avenir Next Regular"/>
              </a:defRPr>
            </a:lvl1pPr>
          </a:lstStyle>
          <a:p>
            <a:pPr marL="0" marR="0" lvl="0" indent="0" algn="l" defTabSz="12700" rtl="0" eaLnBrk="1"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kumimoji="0" lang="en-US" sz="4000" b="0" i="0" u="none" strike="noStrike" kern="0" cap="none" spc="0" normalizeH="0" baseline="0" noProof="0" dirty="0" err="1">
                <a:ln>
                  <a:noFill/>
                </a:ln>
                <a:solidFill>
                  <a:srgbClr val="4A4A4A"/>
                </a:solidFill>
                <a:effectLst/>
                <a:uLnTx/>
                <a:uFillTx/>
                <a:latin typeface="+mj-lt"/>
                <a:ea typeface="Avenir Next Regular"/>
                <a:cs typeface="Avenir Next Regular"/>
                <a:sym typeface="Avenir Next Regular"/>
              </a:rPr>
              <a:t>CTLD</a:t>
            </a:r>
            <a:r>
              <a:rPr kumimoji="0" lang="en-US" sz="4000" b="0" i="0" u="none" strike="noStrike" kern="0" cap="none" spc="0" normalizeH="0" baseline="0" noProof="0" dirty="0">
                <a:ln>
                  <a:noFill/>
                </a:ln>
                <a:solidFill>
                  <a:srgbClr val="4A4A4A"/>
                </a:solidFill>
                <a:effectLst/>
                <a:uLnTx/>
                <a:uFillTx/>
                <a:latin typeface="+mj-lt"/>
                <a:ea typeface="Avenir Next Regular"/>
                <a:cs typeface="Avenir Next Regular"/>
                <a:sym typeface="Avenir Next Regular"/>
              </a:rPr>
              <a:t> Resources:</a:t>
            </a:r>
          </a:p>
        </p:txBody>
      </p:sp>
      <p:sp>
        <p:nvSpPr>
          <p:cNvPr id="305" name="Start a Conversation About Generative AI"/>
          <p:cNvSpPr txBox="1"/>
          <p:nvPr/>
        </p:nvSpPr>
        <p:spPr>
          <a:xfrm>
            <a:off x="3485297" y="5036260"/>
            <a:ext cx="9191619"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u="sng">
                <a:hlinkClick r:id="rId2"/>
              </a:defRPr>
            </a:lvl1pPr>
          </a:lstStyle>
          <a:p>
            <a:pPr>
              <a:defRPr u="none"/>
            </a:pPr>
            <a:r>
              <a:rPr sz="4000" u="sng">
                <a:latin typeface="Publico Headline Roman" pitchFamily="2" charset="0"/>
                <a:hlinkClick r:id="rId2"/>
              </a:rPr>
              <a:t>Start a Conversation About Generative AI</a:t>
            </a:r>
          </a:p>
        </p:txBody>
      </p:sp>
      <p:sp>
        <p:nvSpPr>
          <p:cNvPr id="307" name="Consider Academic Integrity with AI"/>
          <p:cNvSpPr txBox="1"/>
          <p:nvPr/>
        </p:nvSpPr>
        <p:spPr>
          <a:xfrm>
            <a:off x="3412258" y="6151623"/>
            <a:ext cx="8104783"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u="sng">
                <a:hlinkClick r:id="rId3"/>
              </a:defRPr>
            </a:lvl1pPr>
          </a:lstStyle>
          <a:p>
            <a:pPr>
              <a:defRPr u="none"/>
            </a:pPr>
            <a:r>
              <a:rPr sz="4000" u="sng">
                <a:latin typeface="Publico Headline Roman" pitchFamily="2" charset="0"/>
                <a:hlinkClick r:id="rId3"/>
              </a:rPr>
              <a:t>Consider Academic Integrity with AI</a:t>
            </a:r>
          </a:p>
        </p:txBody>
      </p:sp>
      <p:sp>
        <p:nvSpPr>
          <p:cNvPr id="306" name="Where Can I Find a Syllabus Statement Regarding Generative AI? “ on CTLD site."/>
          <p:cNvSpPr txBox="1"/>
          <p:nvPr/>
        </p:nvSpPr>
        <p:spPr>
          <a:xfrm>
            <a:off x="3398454" y="7336590"/>
            <a:ext cx="17714786"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u="sng">
                <a:hlinkClick r:id="rId4"/>
              </a:defRPr>
            </a:lvl1pPr>
          </a:lstStyle>
          <a:p>
            <a:pPr>
              <a:defRPr u="none"/>
            </a:pPr>
            <a:r>
              <a:rPr sz="4000" u="sng">
                <a:latin typeface="Publico Headline Roman" pitchFamily="2" charset="0"/>
                <a:hlinkClick r:id="rId4"/>
              </a:rPr>
              <a:t>Where Can I Find a Syllabus Statement Regarding Generative AI? “ on CTLD site.</a:t>
            </a:r>
          </a:p>
        </p:txBody>
      </p:sp>
      <p:sp>
        <p:nvSpPr>
          <p:cNvPr id="303" name="Using Generative AI to Enhance Student Learning Resources and Prompt Examples"/>
          <p:cNvSpPr txBox="1"/>
          <p:nvPr/>
        </p:nvSpPr>
        <p:spPr>
          <a:xfrm>
            <a:off x="3406168" y="8403765"/>
            <a:ext cx="19750394"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u="sng">
                <a:hlinkClick r:id="rId5"/>
              </a:defRPr>
            </a:lvl1pPr>
          </a:lstStyle>
          <a:p>
            <a:pPr>
              <a:defRPr u="none"/>
            </a:pPr>
            <a:r>
              <a:rPr sz="4000" u="sng">
                <a:latin typeface="Publico Headline Roman" pitchFamily="2" charset="0"/>
                <a:hlinkClick r:id="rId5"/>
              </a:rPr>
              <a:t>Using Generative AI to Enhance Student Learning Resources and Prompt Examples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References:"/>
          <p:cNvSpPr txBox="1">
            <a:spLocks noGrp="1"/>
          </p:cNvSpPr>
          <p:nvPr>
            <p:ph type="title" idx="4294967295"/>
          </p:nvPr>
        </p:nvSpPr>
        <p:spPr>
          <a:xfrm>
            <a:off x="1915418" y="2014987"/>
            <a:ext cx="3027285" cy="550987"/>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spAutoFit/>
          </a:bodyPr>
          <a:lstStyle>
            <a:lvl1pPr>
              <a:defRPr b="1">
                <a:latin typeface="Avenir Next Regular"/>
                <a:ea typeface="Avenir Next Regular"/>
                <a:cs typeface="Avenir Next Regular"/>
                <a:sym typeface="Avenir Next Regular"/>
              </a:defRPr>
            </a:lvl1pPr>
          </a:lstStyle>
          <a:p>
            <a:pPr marL="0" marR="0" lvl="0" indent="0" algn="l" defTabSz="12700" rtl="0" eaLnBrk="1"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kumimoji="0" lang="en-US" sz="3600" b="1" i="0" u="none" strike="noStrike" kern="0" cap="none" spc="0" normalizeH="0" baseline="0" noProof="0" dirty="0">
                <a:ln>
                  <a:noFill/>
                </a:ln>
                <a:solidFill>
                  <a:srgbClr val="4A4A4A"/>
                </a:solidFill>
                <a:effectLst/>
                <a:uLnTx/>
                <a:uFillTx/>
                <a:latin typeface="+mj-lt"/>
                <a:ea typeface="Avenir Next Regular"/>
                <a:cs typeface="Avenir Next Regular"/>
                <a:sym typeface="Avenir Next Regular"/>
              </a:rPr>
              <a:t>References</a:t>
            </a:r>
            <a:r>
              <a:rPr kumimoji="0" lang="en-US" sz="3600" b="1" i="0" u="none" strike="noStrike" kern="0" cap="none" spc="0" normalizeH="0" baseline="0" noProof="0" dirty="0">
                <a:ln>
                  <a:noFill/>
                </a:ln>
                <a:solidFill>
                  <a:srgbClr val="4A4A4A"/>
                </a:solidFill>
                <a:effectLst/>
                <a:uLnTx/>
                <a:uFillTx/>
                <a:latin typeface="Publico Headline Roman" pitchFamily="2" charset="0"/>
                <a:ea typeface="Avenir Next Regular"/>
                <a:cs typeface="Avenir Next Regular"/>
                <a:sym typeface="Avenir Next Regular"/>
              </a:rPr>
              <a:t>:</a:t>
            </a:r>
          </a:p>
        </p:txBody>
      </p:sp>
      <p:sp>
        <p:nvSpPr>
          <p:cNvPr id="313" name="AI detectors don’t work. Here’s what to do instead. (n.d.). MIT Sloan Teaching &amp; Learning Technologies. MIT Sloan School of Management. https://mitsloanedtech.mit.edu/ai/teach/ai-detectors-dont-work/"/>
          <p:cNvSpPr txBox="1"/>
          <p:nvPr/>
        </p:nvSpPr>
        <p:spPr>
          <a:xfrm>
            <a:off x="1875920" y="3151121"/>
            <a:ext cx="21447135" cy="988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a:latin typeface="Publico Headline Roman" pitchFamily="2" charset="0"/>
              </a:rPr>
              <a:t>AI detectors don’t work. Here’s what to do instead. (n.d.). MIT Sloan Teaching &amp; Learning Technologies. MIT Sloan School of Management. https://mitsloanedtech.mit.edu/ai/teach/ai-detectors-dont-work/</a:t>
            </a:r>
          </a:p>
        </p:txBody>
      </p:sp>
      <p:sp>
        <p:nvSpPr>
          <p:cNvPr id="312" name="Brake, J. (2024, July 3). Blue books and oral exams are not the answer. Substack. https://joshbrake.substack.com/p/blue-books-and-oral-exams-are-not-the-answer"/>
          <p:cNvSpPr txBox="1"/>
          <p:nvPr/>
        </p:nvSpPr>
        <p:spPr>
          <a:xfrm>
            <a:off x="1873861" y="4757772"/>
            <a:ext cx="21266924" cy="988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dirty="0">
                <a:latin typeface="Publico Headline Roman" pitchFamily="2" charset="0"/>
              </a:rPr>
              <a:t>Brake, J. (2024, July 3). Blue books and oral exams are not the answer. Substack. https://</a:t>
            </a:r>
            <a:r>
              <a:rPr dirty="0" err="1">
                <a:latin typeface="Publico Headline Roman" pitchFamily="2" charset="0"/>
              </a:rPr>
              <a:t>joshbrake.substack.com</a:t>
            </a:r>
            <a:r>
              <a:rPr dirty="0">
                <a:latin typeface="Publico Headline Roman" pitchFamily="2" charset="0"/>
              </a:rPr>
              <a:t>/p/blue-books-and-oral-exams-are-not-the-answer</a:t>
            </a:r>
          </a:p>
        </p:txBody>
      </p:sp>
      <p:sp>
        <p:nvSpPr>
          <p:cNvPr id="311" name="Edwards, B. (2023, July 14). Why AI detectors think the US Constitution was written by AI. Ars Technica. https://arstechnica.com/information-technology/2023/07/why-ai-detectors-think-the-us-constitution-was-written-by-ai/"/>
          <p:cNvSpPr txBox="1"/>
          <p:nvPr/>
        </p:nvSpPr>
        <p:spPr>
          <a:xfrm>
            <a:off x="1823376" y="6331907"/>
            <a:ext cx="21728602" cy="14321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dirty="0">
                <a:solidFill>
                  <a:srgbClr val="000000"/>
                </a:solidFill>
                <a:latin typeface="Publico Headline Roman" pitchFamily="2" charset="0"/>
              </a:rPr>
              <a:t>Edwards, B. (2023, July 14). </a:t>
            </a:r>
            <a:r>
              <a:rPr dirty="0">
                <a:solidFill>
                  <a:srgbClr val="000000"/>
                </a:solidFill>
                <a:latin typeface="Publico Headline Roman" pitchFamily="2" charset="0"/>
                <a:ea typeface="Avenir Next Regular"/>
                <a:cs typeface="Avenir Next Regular"/>
                <a:sym typeface="Avenir Next Regular"/>
              </a:rPr>
              <a:t>Why AI detectors think the US Constitution was written by AI</a:t>
            </a:r>
            <a:r>
              <a:rPr dirty="0">
                <a:solidFill>
                  <a:srgbClr val="000000"/>
                </a:solidFill>
                <a:latin typeface="Publico Headline Roman" pitchFamily="2" charset="0"/>
              </a:rPr>
              <a:t>. Ars Technica. </a:t>
            </a:r>
            <a:r>
              <a:rPr u="sng" dirty="0">
                <a:latin typeface="Publico Headline Roman" pitchFamily="2" charset="0"/>
                <a:hlinkClick r:id="rId2"/>
              </a:rPr>
              <a:t>https://arstechnica.com/information-technology/2023/07/why-ai-detectors-think-the-us-constitution-was-written-by-ai/</a:t>
            </a:r>
          </a:p>
        </p:txBody>
      </p:sp>
      <p:sp>
        <p:nvSpPr>
          <p:cNvPr id="309" name="Erol G, Ergen A, Gülşen Erol B, Kaya Ergen Ş, Bora TS, Çölgeçen AD, Araz B, Şahin C, Bostancı G, Kılıç İ, Macit ZB, Sevgi UT, Güngör A. Can we trust academic AI detective? Accuracy and limitations of AI-output detectors. Acta Neurochir (Wien). 2025 Aug 7"/>
          <p:cNvSpPr txBox="1"/>
          <p:nvPr/>
        </p:nvSpPr>
        <p:spPr>
          <a:xfrm>
            <a:off x="1783756" y="8403881"/>
            <a:ext cx="22163638" cy="18753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dirty="0">
                <a:latin typeface="Publico Headline Roman" pitchFamily="2" charset="0"/>
              </a:rPr>
              <a:t>Erol G, Ergen A, Gülşen Erol B, Kaya Ergen </a:t>
            </a:r>
            <a:r>
              <a:rPr dirty="0" err="1">
                <a:latin typeface="Publico Headline Roman" pitchFamily="2" charset="0"/>
              </a:rPr>
              <a:t>Ş</a:t>
            </a:r>
            <a:r>
              <a:rPr dirty="0">
                <a:latin typeface="Publico Headline Roman" pitchFamily="2" charset="0"/>
              </a:rPr>
              <a:t>, Bora TS, </a:t>
            </a:r>
            <a:r>
              <a:rPr dirty="0" err="1">
                <a:latin typeface="Publico Headline Roman" pitchFamily="2" charset="0"/>
              </a:rPr>
              <a:t>Çölgeçen</a:t>
            </a:r>
            <a:r>
              <a:rPr dirty="0">
                <a:latin typeface="Publico Headline Roman" pitchFamily="2" charset="0"/>
              </a:rPr>
              <a:t> AD, Araz B, Şahin C, </a:t>
            </a:r>
            <a:r>
              <a:rPr dirty="0" err="1">
                <a:latin typeface="Publico Headline Roman" pitchFamily="2" charset="0"/>
              </a:rPr>
              <a:t>Bostancı</a:t>
            </a:r>
            <a:r>
              <a:rPr dirty="0">
                <a:latin typeface="Publico Headline Roman" pitchFamily="2" charset="0"/>
              </a:rPr>
              <a:t> G, Kılıç İ, Macit ZB, Sevgi UT, Güngör A. Can we trust academic AI detective? Accuracy and limitations of AI-output detectors. Acta </a:t>
            </a:r>
            <a:r>
              <a:rPr dirty="0" err="1">
                <a:latin typeface="Publico Headline Roman" pitchFamily="2" charset="0"/>
              </a:rPr>
              <a:t>Neurochir</a:t>
            </a:r>
            <a:r>
              <a:rPr dirty="0">
                <a:latin typeface="Publico Headline Roman" pitchFamily="2" charset="0"/>
              </a:rPr>
              <a:t> (Wien). 2025 Aug 7;167(1):214. </a:t>
            </a:r>
            <a:r>
              <a:rPr dirty="0" err="1">
                <a:latin typeface="Publico Headline Roman" pitchFamily="2" charset="0"/>
              </a:rPr>
              <a:t>doi</a:t>
            </a:r>
            <a:r>
              <a:rPr dirty="0">
                <a:latin typeface="Publico Headline Roman" pitchFamily="2" charset="0"/>
              </a:rPr>
              <a:t>: 10.1007/s00701-025-06622-4. PMID: 40773066; PMCID: PMC12331776.</a:t>
            </a:r>
          </a:p>
        </p:txBody>
      </p:sp>
      <p:sp>
        <p:nvSpPr>
          <p:cNvPr id="310" name="Jabarian, Brian and Imas, Alex, Artificial Writing and Automated Detection (August 26, 2025). Available at SSRN: https://ssrn.com/abstract=5407424 or http://dx.doi.org/10.2139/ssrn.5407424"/>
          <p:cNvSpPr txBox="1"/>
          <p:nvPr/>
        </p:nvSpPr>
        <p:spPr>
          <a:xfrm>
            <a:off x="1783755" y="11031749"/>
            <a:ext cx="22163639" cy="988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dirty="0" err="1">
                <a:latin typeface="Publico Headline Roman" pitchFamily="2" charset="0"/>
              </a:rPr>
              <a:t>Jabarian</a:t>
            </a:r>
            <a:r>
              <a:rPr dirty="0">
                <a:latin typeface="Publico Headline Roman" pitchFamily="2" charset="0"/>
              </a:rPr>
              <a:t>, Brian and Imas, Alex, Artificial Writing and Automated Detection (August 26, 2025). Available at SSRN: </a:t>
            </a:r>
            <a:r>
              <a:rPr dirty="0">
                <a:latin typeface="Publico Headline Roman" pitchFamily="2" charset="0"/>
                <a:hlinkClick r:id="rId3"/>
              </a:rPr>
              <a:t>https://ssrn.com/abstract=5407424</a:t>
            </a:r>
            <a:r>
              <a:rPr dirty="0">
                <a:latin typeface="Publico Headline Roman" pitchFamily="2" charset="0"/>
              </a:rPr>
              <a:t> or </a:t>
            </a:r>
            <a:r>
              <a:rPr dirty="0">
                <a:latin typeface="Publico Headline Roman" pitchFamily="2" charset="0"/>
                <a:hlinkClick r:id="rId4"/>
              </a:rPr>
              <a:t>http://dx.doi.org/10.2139/ssrn.5407424</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F97ED-AFF6-F2C8-5541-A88A8B69B341}"/>
              </a:ext>
            </a:extLst>
          </p:cNvPr>
          <p:cNvSpPr>
            <a:spLocks noGrp="1"/>
          </p:cNvSpPr>
          <p:nvPr>
            <p:ph type="title" idx="4294967295"/>
          </p:nvPr>
        </p:nvSpPr>
        <p:spPr>
          <a:xfrm>
            <a:off x="1727200" y="-2797820"/>
            <a:ext cx="20929600" cy="2797820"/>
          </a:xfrm>
        </p:spPr>
        <p:txBody>
          <a:bodyPr lIns="50800" tIns="50800" rIns="50800" bIns="50800" anchor="b">
            <a:normAutofit/>
          </a:bodyPr>
          <a:lstStyle/>
          <a:p>
            <a:r>
              <a:rPr lang="en-US" dirty="0"/>
              <a:t>Contact Joe Mahoney</a:t>
            </a:r>
          </a:p>
        </p:txBody>
      </p:sp>
      <p:sp>
        <p:nvSpPr>
          <p:cNvPr id="316" name="###"/>
          <p:cNvSpPr txBox="1"/>
          <p:nvPr/>
        </p:nvSpPr>
        <p:spPr>
          <a:xfrm>
            <a:off x="7276391" y="5083155"/>
            <a:ext cx="9831217"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a:r>
              <a:rPr lang="en-US" b="1" dirty="0">
                <a:latin typeface="+mj-lt"/>
              </a:rPr>
              <a:t>Joe Mahoney</a:t>
            </a:r>
          </a:p>
          <a:p>
            <a:pPr algn="ctr"/>
            <a:r>
              <a:rPr lang="en-US" dirty="0">
                <a:latin typeface="Publico Headline Roman" pitchFamily="2" charset="0"/>
                <a:hlinkClick r:id="rId2"/>
              </a:rPr>
              <a:t>jmahon12@msudenver.edu</a:t>
            </a:r>
            <a:endParaRPr lang="en-US" dirty="0">
              <a:latin typeface="Publico Headline Roman" pitchFamily="2" charset="0"/>
            </a:endParaRPr>
          </a:p>
          <a:p>
            <a:pPr algn="ctr"/>
            <a:r>
              <a:rPr lang="en-US" dirty="0">
                <a:latin typeface="Publico Headline Roman" pitchFamily="2" charset="0"/>
              </a:rPr>
              <a:t>Assistant Professor of Journalism</a:t>
            </a:r>
          </a:p>
          <a:p>
            <a:pPr algn="ctr"/>
            <a:r>
              <a:rPr lang="en-US" dirty="0">
                <a:latin typeface="Publico Headline Roman" pitchFamily="2" charset="0"/>
              </a:rPr>
              <a:t>Department of Journalism and Media Production</a:t>
            </a:r>
          </a:p>
          <a:p>
            <a:pPr algn="ctr"/>
            <a:r>
              <a:rPr lang="en-US" dirty="0">
                <a:latin typeface="Publico Headline Roman" pitchFamily="2" charset="0"/>
              </a:rPr>
              <a:t>December 2025</a:t>
            </a:r>
            <a:endParaRPr dirty="0">
              <a:latin typeface="Publico Headline Roman" pitchFamily="2" charset="0"/>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393B2A-1751-4F8D-224E-62C2B8D29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51D595-5104-FD03-CA74-741690BB2A45}"/>
              </a:ext>
            </a:extLst>
          </p:cNvPr>
          <p:cNvSpPr>
            <a:spLocks noGrp="1"/>
          </p:cNvSpPr>
          <p:nvPr>
            <p:ph type="title"/>
          </p:nvPr>
        </p:nvSpPr>
        <p:spPr>
          <a:xfrm>
            <a:off x="1727200" y="1739901"/>
            <a:ext cx="20929600" cy="1231900"/>
          </a:xfrm>
        </p:spPr>
        <p:txBody>
          <a:bodyPr>
            <a:normAutofit fontScale="90000"/>
          </a:bodyPr>
          <a:lstStyle/>
          <a:p>
            <a:r>
              <a:rPr lang="en-US" dirty="0"/>
              <a:t>Slide 3: Bar Graph “Who’s Using AI at MSU Denver?</a:t>
            </a:r>
          </a:p>
        </p:txBody>
      </p:sp>
      <p:sp>
        <p:nvSpPr>
          <p:cNvPr id="4" name="TextBox 3">
            <a:extLst>
              <a:ext uri="{FF2B5EF4-FFF2-40B4-BE49-F238E27FC236}">
                <a16:creationId xmlns:a16="http://schemas.microsoft.com/office/drawing/2014/main" id="{94B80EAD-18DF-0B51-8755-991B69352007}"/>
              </a:ext>
            </a:extLst>
          </p:cNvPr>
          <p:cNvSpPr txBox="1"/>
          <p:nvPr/>
        </p:nvSpPr>
        <p:spPr>
          <a:xfrm>
            <a:off x="1727200" y="3133725"/>
            <a:ext cx="20929600" cy="15716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3600" b="0" i="0" u="none" strike="noStrike" cap="none" spc="0" normalizeH="0" baseline="0" dirty="0">
                <a:ln>
                  <a:noFill/>
                </a:ln>
                <a:solidFill>
                  <a:srgbClr val="4A4A4A"/>
                </a:solidFill>
                <a:effectLst/>
                <a:uFillTx/>
                <a:latin typeface="Avenir Next Medium"/>
                <a:ea typeface="Avenir Next Medium"/>
                <a:cs typeface="Avenir Next Medium"/>
                <a:sym typeface="Avenir Next Medium"/>
              </a:rPr>
              <a:t>Bar graph is titled “How often are you using AI for work or school?” The data from the bar graph is presented in the table below.</a:t>
            </a:r>
          </a:p>
        </p:txBody>
      </p:sp>
      <p:graphicFrame>
        <p:nvGraphicFramePr>
          <p:cNvPr id="3" name="Table 2">
            <a:extLst>
              <a:ext uri="{FF2B5EF4-FFF2-40B4-BE49-F238E27FC236}">
                <a16:creationId xmlns:a16="http://schemas.microsoft.com/office/drawing/2014/main" id="{1BE30AFC-7E86-8848-FD8B-13C2B5955C2C}"/>
              </a:ext>
            </a:extLst>
          </p:cNvPr>
          <p:cNvGraphicFramePr>
            <a:graphicFrameLocks noGrp="1"/>
          </p:cNvGraphicFramePr>
          <p:nvPr>
            <p:extLst>
              <p:ext uri="{D42A27DB-BD31-4B8C-83A1-F6EECF244321}">
                <p14:modId xmlns:p14="http://schemas.microsoft.com/office/powerpoint/2010/main" val="3869040445"/>
              </p:ext>
            </p:extLst>
          </p:nvPr>
        </p:nvGraphicFramePr>
        <p:xfrm>
          <a:off x="4064001" y="4867274"/>
          <a:ext cx="16255998" cy="2590800"/>
        </p:xfrm>
        <a:graphic>
          <a:graphicData uri="http://schemas.openxmlformats.org/drawingml/2006/table">
            <a:tbl>
              <a:tblPr firstRow="1" firstCol="1" bandRow="1">
                <a:tableStyleId>{5940675A-B579-460E-94D1-54222C63F5DA}</a:tableStyleId>
              </a:tblPr>
              <a:tblGrid>
                <a:gridCol w="2709333">
                  <a:extLst>
                    <a:ext uri="{9D8B030D-6E8A-4147-A177-3AD203B41FA5}">
                      <a16:colId xmlns:a16="http://schemas.microsoft.com/office/drawing/2014/main" val="3087410059"/>
                    </a:ext>
                  </a:extLst>
                </a:gridCol>
                <a:gridCol w="2709333">
                  <a:extLst>
                    <a:ext uri="{9D8B030D-6E8A-4147-A177-3AD203B41FA5}">
                      <a16:colId xmlns:a16="http://schemas.microsoft.com/office/drawing/2014/main" val="4024605589"/>
                    </a:ext>
                  </a:extLst>
                </a:gridCol>
                <a:gridCol w="2709333">
                  <a:extLst>
                    <a:ext uri="{9D8B030D-6E8A-4147-A177-3AD203B41FA5}">
                      <a16:colId xmlns:a16="http://schemas.microsoft.com/office/drawing/2014/main" val="3673155407"/>
                    </a:ext>
                  </a:extLst>
                </a:gridCol>
                <a:gridCol w="2709333">
                  <a:extLst>
                    <a:ext uri="{9D8B030D-6E8A-4147-A177-3AD203B41FA5}">
                      <a16:colId xmlns:a16="http://schemas.microsoft.com/office/drawing/2014/main" val="450706581"/>
                    </a:ext>
                  </a:extLst>
                </a:gridCol>
                <a:gridCol w="2709333">
                  <a:extLst>
                    <a:ext uri="{9D8B030D-6E8A-4147-A177-3AD203B41FA5}">
                      <a16:colId xmlns:a16="http://schemas.microsoft.com/office/drawing/2014/main" val="3206677147"/>
                    </a:ext>
                  </a:extLst>
                </a:gridCol>
                <a:gridCol w="2709333">
                  <a:extLst>
                    <a:ext uri="{9D8B030D-6E8A-4147-A177-3AD203B41FA5}">
                      <a16:colId xmlns:a16="http://schemas.microsoft.com/office/drawing/2014/main" val="1388522713"/>
                    </a:ext>
                  </a:extLst>
                </a:gridCol>
              </a:tblGrid>
              <a:tr h="370840">
                <a:tc>
                  <a:txBody>
                    <a:bodyPr/>
                    <a:lstStyle/>
                    <a:p>
                      <a:endParaRPr lang="en-US" sz="2800">
                        <a:latin typeface="Aptos" panose="020B0004020202020204" pitchFamily="34" charset="0"/>
                      </a:endParaRPr>
                    </a:p>
                  </a:txBody>
                  <a:tcPr/>
                </a:tc>
                <a:tc>
                  <a:txBody>
                    <a:bodyPr/>
                    <a:lstStyle/>
                    <a:p>
                      <a:r>
                        <a:rPr lang="en-US" sz="2800" b="1" dirty="0">
                          <a:latin typeface="Aptos" panose="020B0004020202020204" pitchFamily="34" charset="0"/>
                        </a:rPr>
                        <a:t>Daily</a:t>
                      </a:r>
                    </a:p>
                  </a:txBody>
                  <a:tcPr/>
                </a:tc>
                <a:tc>
                  <a:txBody>
                    <a:bodyPr/>
                    <a:lstStyle/>
                    <a:p>
                      <a:r>
                        <a:rPr lang="en-US" sz="2800" b="1" dirty="0">
                          <a:latin typeface="Aptos" panose="020B0004020202020204" pitchFamily="34" charset="0"/>
                        </a:rPr>
                        <a:t>Weekly</a:t>
                      </a:r>
                    </a:p>
                  </a:txBody>
                  <a:tcPr/>
                </a:tc>
                <a:tc>
                  <a:txBody>
                    <a:bodyPr/>
                    <a:lstStyle/>
                    <a:p>
                      <a:r>
                        <a:rPr lang="en-US" sz="2800" b="1" dirty="0">
                          <a:latin typeface="Aptos" panose="020B0004020202020204" pitchFamily="34" charset="0"/>
                        </a:rPr>
                        <a:t>Monthly</a:t>
                      </a:r>
                    </a:p>
                  </a:txBody>
                  <a:tcPr/>
                </a:tc>
                <a:tc>
                  <a:txBody>
                    <a:bodyPr/>
                    <a:lstStyle/>
                    <a:p>
                      <a:r>
                        <a:rPr lang="en-US" sz="2800" b="1" dirty="0">
                          <a:latin typeface="Aptos" panose="020B0004020202020204" pitchFamily="34" charset="0"/>
                        </a:rPr>
                        <a:t>Rarely</a:t>
                      </a:r>
                    </a:p>
                  </a:txBody>
                  <a:tcPr/>
                </a:tc>
                <a:tc>
                  <a:txBody>
                    <a:bodyPr/>
                    <a:lstStyle/>
                    <a:p>
                      <a:r>
                        <a:rPr lang="en-US" sz="2800" b="1" dirty="0">
                          <a:latin typeface="Aptos" panose="020B0004020202020204" pitchFamily="34" charset="0"/>
                        </a:rPr>
                        <a:t>Never</a:t>
                      </a:r>
                    </a:p>
                  </a:txBody>
                  <a:tcPr/>
                </a:tc>
                <a:extLst>
                  <a:ext uri="{0D108BD9-81ED-4DB2-BD59-A6C34878D82A}">
                    <a16:rowId xmlns:a16="http://schemas.microsoft.com/office/drawing/2014/main" val="3660494579"/>
                  </a:ext>
                </a:extLst>
              </a:tr>
              <a:tr h="370840">
                <a:tc>
                  <a:txBody>
                    <a:bodyPr/>
                    <a:lstStyle/>
                    <a:p>
                      <a:r>
                        <a:rPr lang="en-US" sz="2800" b="1" dirty="0">
                          <a:latin typeface="Aptos" panose="020B0004020202020204" pitchFamily="34" charset="0"/>
                        </a:rPr>
                        <a:t>Faculty</a:t>
                      </a:r>
                    </a:p>
                  </a:txBody>
                  <a:tcPr/>
                </a:tc>
                <a:tc>
                  <a:txBody>
                    <a:bodyPr/>
                    <a:lstStyle/>
                    <a:p>
                      <a:r>
                        <a:rPr lang="en-US" sz="2800" dirty="0">
                          <a:latin typeface="Aptos" panose="020B0004020202020204" pitchFamily="34" charset="0"/>
                        </a:rPr>
                        <a:t>17%</a:t>
                      </a:r>
                    </a:p>
                  </a:txBody>
                  <a:tcPr/>
                </a:tc>
                <a:tc>
                  <a:txBody>
                    <a:bodyPr/>
                    <a:lstStyle/>
                    <a:p>
                      <a:r>
                        <a:rPr lang="en-US" sz="2800" dirty="0">
                          <a:latin typeface="Aptos" panose="020B0004020202020204" pitchFamily="34" charset="0"/>
                        </a:rPr>
                        <a:t>28%</a:t>
                      </a:r>
                    </a:p>
                  </a:txBody>
                  <a:tcPr/>
                </a:tc>
                <a:tc>
                  <a:txBody>
                    <a:bodyPr/>
                    <a:lstStyle/>
                    <a:p>
                      <a:r>
                        <a:rPr lang="en-US" sz="2800" dirty="0">
                          <a:latin typeface="Aptos" panose="020B0004020202020204" pitchFamily="34" charset="0"/>
                        </a:rPr>
                        <a:t>7%</a:t>
                      </a:r>
                    </a:p>
                  </a:txBody>
                  <a:tcPr/>
                </a:tc>
                <a:tc>
                  <a:txBody>
                    <a:bodyPr/>
                    <a:lstStyle/>
                    <a:p>
                      <a:r>
                        <a:rPr lang="en-US" sz="2800" dirty="0">
                          <a:latin typeface="Aptos" panose="020B0004020202020204" pitchFamily="34" charset="0"/>
                        </a:rPr>
                        <a:t>28%</a:t>
                      </a:r>
                    </a:p>
                  </a:txBody>
                  <a:tcPr/>
                </a:tc>
                <a:tc>
                  <a:txBody>
                    <a:bodyPr/>
                    <a:lstStyle/>
                    <a:p>
                      <a:r>
                        <a:rPr lang="en-US" sz="2800" dirty="0">
                          <a:latin typeface="Aptos" panose="020B0004020202020204" pitchFamily="34" charset="0"/>
                        </a:rPr>
                        <a:t>20%</a:t>
                      </a:r>
                    </a:p>
                  </a:txBody>
                  <a:tcPr/>
                </a:tc>
                <a:extLst>
                  <a:ext uri="{0D108BD9-81ED-4DB2-BD59-A6C34878D82A}">
                    <a16:rowId xmlns:a16="http://schemas.microsoft.com/office/drawing/2014/main" val="2668406910"/>
                  </a:ext>
                </a:extLst>
              </a:tr>
              <a:tr h="370840">
                <a:tc>
                  <a:txBody>
                    <a:bodyPr/>
                    <a:lstStyle/>
                    <a:p>
                      <a:r>
                        <a:rPr lang="en-US" sz="2800" b="1" dirty="0">
                          <a:latin typeface="Aptos" panose="020B0004020202020204" pitchFamily="34" charset="0"/>
                        </a:rPr>
                        <a:t>Staff</a:t>
                      </a:r>
                    </a:p>
                  </a:txBody>
                  <a:tcPr/>
                </a:tc>
                <a:tc>
                  <a:txBody>
                    <a:bodyPr/>
                    <a:lstStyle/>
                    <a:p>
                      <a:r>
                        <a:rPr lang="en-US" sz="2800" dirty="0">
                          <a:latin typeface="Aptos" panose="020B0004020202020204" pitchFamily="34" charset="0"/>
                        </a:rPr>
                        <a:t>27%</a:t>
                      </a:r>
                    </a:p>
                  </a:txBody>
                  <a:tcPr/>
                </a:tc>
                <a:tc>
                  <a:txBody>
                    <a:bodyPr/>
                    <a:lstStyle/>
                    <a:p>
                      <a:r>
                        <a:rPr lang="en-US" sz="2800" dirty="0">
                          <a:latin typeface="Aptos" panose="020B0004020202020204" pitchFamily="34" charset="0"/>
                        </a:rPr>
                        <a:t>23%</a:t>
                      </a:r>
                    </a:p>
                  </a:txBody>
                  <a:tcPr/>
                </a:tc>
                <a:tc>
                  <a:txBody>
                    <a:bodyPr/>
                    <a:lstStyle/>
                    <a:p>
                      <a:r>
                        <a:rPr lang="en-US" sz="2800" dirty="0">
                          <a:latin typeface="Aptos" panose="020B0004020202020204" pitchFamily="34" charset="0"/>
                        </a:rPr>
                        <a:t>13%</a:t>
                      </a:r>
                    </a:p>
                  </a:txBody>
                  <a:tcPr/>
                </a:tc>
                <a:tc>
                  <a:txBody>
                    <a:bodyPr/>
                    <a:lstStyle/>
                    <a:p>
                      <a:r>
                        <a:rPr lang="en-US" sz="2800" dirty="0">
                          <a:latin typeface="Aptos" panose="020B0004020202020204" pitchFamily="34" charset="0"/>
                        </a:rPr>
                        <a:t>22%</a:t>
                      </a:r>
                    </a:p>
                  </a:txBody>
                  <a:tcPr/>
                </a:tc>
                <a:tc>
                  <a:txBody>
                    <a:bodyPr/>
                    <a:lstStyle/>
                    <a:p>
                      <a:r>
                        <a:rPr lang="en-US" sz="2800" dirty="0">
                          <a:latin typeface="Aptos" panose="020B0004020202020204" pitchFamily="34" charset="0"/>
                        </a:rPr>
                        <a:t>15%</a:t>
                      </a:r>
                    </a:p>
                  </a:txBody>
                  <a:tcPr/>
                </a:tc>
                <a:extLst>
                  <a:ext uri="{0D108BD9-81ED-4DB2-BD59-A6C34878D82A}">
                    <a16:rowId xmlns:a16="http://schemas.microsoft.com/office/drawing/2014/main" val="4291450402"/>
                  </a:ext>
                </a:extLst>
              </a:tr>
              <a:tr h="370840">
                <a:tc>
                  <a:txBody>
                    <a:bodyPr/>
                    <a:lstStyle/>
                    <a:p>
                      <a:r>
                        <a:rPr lang="en-US" sz="2800" b="1" dirty="0">
                          <a:latin typeface="Aptos" panose="020B0004020202020204" pitchFamily="34" charset="0"/>
                        </a:rPr>
                        <a:t>Administrator</a:t>
                      </a:r>
                    </a:p>
                  </a:txBody>
                  <a:tcPr/>
                </a:tc>
                <a:tc>
                  <a:txBody>
                    <a:bodyPr/>
                    <a:lstStyle/>
                    <a:p>
                      <a:r>
                        <a:rPr lang="en-US" sz="2800" dirty="0">
                          <a:latin typeface="Aptos" panose="020B0004020202020204" pitchFamily="34" charset="0"/>
                        </a:rPr>
                        <a:t>29%</a:t>
                      </a:r>
                    </a:p>
                  </a:txBody>
                  <a:tcPr/>
                </a:tc>
                <a:tc>
                  <a:txBody>
                    <a:bodyPr/>
                    <a:lstStyle/>
                    <a:p>
                      <a:r>
                        <a:rPr lang="en-US" sz="2800" dirty="0">
                          <a:latin typeface="Aptos" panose="020B0004020202020204" pitchFamily="34" charset="0"/>
                        </a:rPr>
                        <a:t>35%</a:t>
                      </a:r>
                    </a:p>
                  </a:txBody>
                  <a:tcPr/>
                </a:tc>
                <a:tc>
                  <a:txBody>
                    <a:bodyPr/>
                    <a:lstStyle/>
                    <a:p>
                      <a:r>
                        <a:rPr lang="en-US" sz="2800" dirty="0">
                          <a:latin typeface="Aptos" panose="020B0004020202020204" pitchFamily="34" charset="0"/>
                        </a:rPr>
                        <a:t>6%</a:t>
                      </a:r>
                    </a:p>
                  </a:txBody>
                  <a:tcPr/>
                </a:tc>
                <a:tc>
                  <a:txBody>
                    <a:bodyPr/>
                    <a:lstStyle/>
                    <a:p>
                      <a:r>
                        <a:rPr lang="en-US" sz="2800" dirty="0">
                          <a:latin typeface="Aptos" panose="020B0004020202020204" pitchFamily="34" charset="0"/>
                        </a:rPr>
                        <a:t>24%</a:t>
                      </a:r>
                    </a:p>
                  </a:txBody>
                  <a:tcPr/>
                </a:tc>
                <a:tc>
                  <a:txBody>
                    <a:bodyPr/>
                    <a:lstStyle/>
                    <a:p>
                      <a:r>
                        <a:rPr lang="en-US" sz="2800" dirty="0">
                          <a:latin typeface="Aptos" panose="020B0004020202020204" pitchFamily="34" charset="0"/>
                        </a:rPr>
                        <a:t>6%</a:t>
                      </a:r>
                    </a:p>
                  </a:txBody>
                  <a:tcPr/>
                </a:tc>
                <a:extLst>
                  <a:ext uri="{0D108BD9-81ED-4DB2-BD59-A6C34878D82A}">
                    <a16:rowId xmlns:a16="http://schemas.microsoft.com/office/drawing/2014/main" val="2612831356"/>
                  </a:ext>
                </a:extLst>
              </a:tr>
              <a:tr h="370840">
                <a:tc>
                  <a:txBody>
                    <a:bodyPr/>
                    <a:lstStyle/>
                    <a:p>
                      <a:r>
                        <a:rPr lang="en-US" sz="2800" b="1" dirty="0">
                          <a:latin typeface="Aptos" panose="020B0004020202020204" pitchFamily="34" charset="0"/>
                        </a:rPr>
                        <a:t>Student</a:t>
                      </a:r>
                    </a:p>
                  </a:txBody>
                  <a:tcPr/>
                </a:tc>
                <a:tc>
                  <a:txBody>
                    <a:bodyPr/>
                    <a:lstStyle/>
                    <a:p>
                      <a:r>
                        <a:rPr lang="en-US" sz="2800" dirty="0">
                          <a:latin typeface="Aptos" panose="020B0004020202020204" pitchFamily="34" charset="0"/>
                        </a:rPr>
                        <a:t>13%</a:t>
                      </a:r>
                    </a:p>
                  </a:txBody>
                  <a:tcPr/>
                </a:tc>
                <a:tc>
                  <a:txBody>
                    <a:bodyPr/>
                    <a:lstStyle/>
                    <a:p>
                      <a:r>
                        <a:rPr lang="en-US" sz="2800" dirty="0">
                          <a:latin typeface="Aptos" panose="020B0004020202020204" pitchFamily="34" charset="0"/>
                        </a:rPr>
                        <a:t>31%</a:t>
                      </a:r>
                    </a:p>
                  </a:txBody>
                  <a:tcPr/>
                </a:tc>
                <a:tc>
                  <a:txBody>
                    <a:bodyPr/>
                    <a:lstStyle/>
                    <a:p>
                      <a:r>
                        <a:rPr lang="en-US" sz="2800" dirty="0">
                          <a:latin typeface="Aptos" panose="020B0004020202020204" pitchFamily="34" charset="0"/>
                        </a:rPr>
                        <a:t>9%</a:t>
                      </a:r>
                    </a:p>
                  </a:txBody>
                  <a:tcPr/>
                </a:tc>
                <a:tc>
                  <a:txBody>
                    <a:bodyPr/>
                    <a:lstStyle/>
                    <a:p>
                      <a:r>
                        <a:rPr lang="en-US" sz="2800" dirty="0">
                          <a:latin typeface="Aptos" panose="020B0004020202020204" pitchFamily="34" charset="0"/>
                        </a:rPr>
                        <a:t>20%</a:t>
                      </a:r>
                    </a:p>
                  </a:txBody>
                  <a:tcPr/>
                </a:tc>
                <a:tc>
                  <a:txBody>
                    <a:bodyPr/>
                    <a:lstStyle/>
                    <a:p>
                      <a:r>
                        <a:rPr lang="en-US" sz="2800" dirty="0">
                          <a:latin typeface="Aptos" panose="020B0004020202020204" pitchFamily="34" charset="0"/>
                        </a:rPr>
                        <a:t>27%</a:t>
                      </a:r>
                    </a:p>
                  </a:txBody>
                  <a:tcPr/>
                </a:tc>
                <a:extLst>
                  <a:ext uri="{0D108BD9-81ED-4DB2-BD59-A6C34878D82A}">
                    <a16:rowId xmlns:a16="http://schemas.microsoft.com/office/drawing/2014/main" val="1519053905"/>
                  </a:ext>
                </a:extLst>
              </a:tr>
            </a:tbl>
          </a:graphicData>
        </a:graphic>
      </p:graphicFrame>
      <p:sp>
        <p:nvSpPr>
          <p:cNvPr id="5" name="TextBox 4">
            <a:extLst>
              <a:ext uri="{FF2B5EF4-FFF2-40B4-BE49-F238E27FC236}">
                <a16:creationId xmlns:a16="http://schemas.microsoft.com/office/drawing/2014/main" id="{DA846777-7657-E2D4-B0D0-7E883A6604E1}"/>
              </a:ext>
            </a:extLst>
          </p:cNvPr>
          <p:cNvSpPr txBox="1"/>
          <p:nvPr/>
        </p:nvSpPr>
        <p:spPr>
          <a:xfrm>
            <a:off x="1727200" y="7962900"/>
            <a:ext cx="20929600" cy="8535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3600" b="0" i="0" u="none" strike="noStrike" cap="none" spc="0" normalizeH="0" baseline="0" dirty="0">
                <a:ln>
                  <a:noFill/>
                </a:ln>
                <a:solidFill>
                  <a:srgbClr val="4A4A4A"/>
                </a:solidFill>
                <a:effectLst/>
                <a:uFillTx/>
                <a:latin typeface="Avenir Next Medium"/>
                <a:ea typeface="Avenir Next Medium"/>
                <a:cs typeface="Avenir Next Medium"/>
                <a:sym typeface="Avenir Next Medium"/>
              </a:rPr>
              <a:t>Two percentages are circled: Faculty, weekly use 28%, and Student, weekly use 31%.</a:t>
            </a:r>
          </a:p>
        </p:txBody>
      </p:sp>
      <p:sp>
        <p:nvSpPr>
          <p:cNvPr id="6" name="TextBox 5">
            <a:extLst>
              <a:ext uri="{FF2B5EF4-FFF2-40B4-BE49-F238E27FC236}">
                <a16:creationId xmlns:a16="http://schemas.microsoft.com/office/drawing/2014/main" id="{FCF9F53A-DA1E-46A3-CBFB-106C65C14E3F}"/>
              </a:ext>
            </a:extLst>
          </p:cNvPr>
          <p:cNvSpPr txBox="1"/>
          <p:nvPr/>
        </p:nvSpPr>
        <p:spPr>
          <a:xfrm>
            <a:off x="1727200" y="8816467"/>
            <a:ext cx="20929600" cy="8535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3600" b="0" i="0" u="none" strike="noStrike" cap="none" spc="0" normalizeH="0" baseline="0" dirty="0">
                <a:ln>
                  <a:noFill/>
                </a:ln>
                <a:solidFill>
                  <a:srgbClr val="4A4A4A"/>
                </a:solidFill>
                <a:effectLst/>
                <a:uFillTx/>
                <a:latin typeface="Avenir Next Medium"/>
                <a:ea typeface="Avenir Next Medium"/>
                <a:cs typeface="Avenir Next Medium"/>
                <a:sym typeface="Avenir Next Medium"/>
                <a:hlinkClick r:id="rId2" action="ppaction://hlinksldjump"/>
              </a:rPr>
              <a:t>Return to slide 3.</a:t>
            </a:r>
            <a:endParaRPr kumimoji="0" lang="en-US" sz="3600" b="0" i="0" u="none" strike="noStrike" cap="none" spc="0" normalizeH="0" baseline="0" dirty="0">
              <a:ln>
                <a:noFill/>
              </a:ln>
              <a:solidFill>
                <a:srgbClr val="4A4A4A"/>
              </a:solidFill>
              <a:effectLst/>
              <a:uFillTx/>
              <a:latin typeface="Avenir Next Medium"/>
              <a:ea typeface="Avenir Next Medium"/>
              <a:cs typeface="Avenir Next Medium"/>
              <a:sym typeface="Avenir Next Medium"/>
            </a:endParaRPr>
          </a:p>
        </p:txBody>
      </p:sp>
    </p:spTree>
    <p:extLst>
      <p:ext uri="{BB962C8B-B14F-4D97-AF65-F5344CB8AC3E}">
        <p14:creationId xmlns:p14="http://schemas.microsoft.com/office/powerpoint/2010/main" val="408593028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oday"/>
          <p:cNvSpPr txBox="1">
            <a:spLocks noGrp="1"/>
          </p:cNvSpPr>
          <p:nvPr>
            <p:ph type="title"/>
          </p:nvPr>
        </p:nvSpPr>
        <p:spPr>
          <a:prstGeom prst="rect">
            <a:avLst/>
          </a:prstGeom>
        </p:spPr>
        <p:txBody>
          <a:bodyPr/>
          <a:lstStyle/>
          <a:p>
            <a:r>
              <a:rPr lang="en-US" dirty="0"/>
              <a:t>Contents</a:t>
            </a:r>
            <a:endParaRPr dirty="0"/>
          </a:p>
        </p:txBody>
      </p:sp>
      <p:sp>
        <p:nvSpPr>
          <p:cNvPr id="197" name="Who’s using Ai at MSUD and how…"/>
          <p:cNvSpPr txBox="1"/>
          <p:nvPr/>
        </p:nvSpPr>
        <p:spPr>
          <a:xfrm>
            <a:off x="1727200" y="3624162"/>
            <a:ext cx="21948346" cy="7846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710494" indent="-710494">
              <a:buSzPct val="54000"/>
              <a:buBlip>
                <a:blip r:embed="rId2"/>
              </a:buBlip>
              <a:defRPr sz="6200"/>
            </a:pPr>
            <a:r>
              <a:rPr sz="7200" dirty="0">
                <a:latin typeface="Publico Headline Roman" pitchFamily="2" charset="0"/>
              </a:rPr>
              <a:t> Who’s using Ai at MSUD and how</a:t>
            </a:r>
            <a:r>
              <a:rPr lang="en-US" sz="7200" dirty="0">
                <a:latin typeface="Publico Headline Roman" pitchFamily="2" charset="0"/>
              </a:rPr>
              <a:t>?</a:t>
            </a:r>
            <a:endParaRPr sz="7200" dirty="0">
              <a:latin typeface="Publico Headline Roman" pitchFamily="2" charset="0"/>
            </a:endParaRPr>
          </a:p>
          <a:p>
            <a:pPr marL="710494" indent="-710494">
              <a:buSzPct val="54000"/>
              <a:buBlip>
                <a:blip r:embed="rId2"/>
              </a:buBlip>
              <a:defRPr sz="6200"/>
            </a:pPr>
            <a:r>
              <a:rPr sz="7200" dirty="0">
                <a:latin typeface="Publico Headline Roman" pitchFamily="2" charset="0"/>
              </a:rPr>
              <a:t> </a:t>
            </a:r>
            <a:r>
              <a:rPr lang="en-US" sz="7200" dirty="0">
                <a:latin typeface="Publico Headline Roman" pitchFamily="2" charset="0"/>
              </a:rPr>
              <a:t>50,000-foot</a:t>
            </a:r>
            <a:r>
              <a:rPr sz="7200" dirty="0">
                <a:latin typeface="Publico Headline Roman" pitchFamily="2" charset="0"/>
              </a:rPr>
              <a:t> look at Ai detectors</a:t>
            </a:r>
          </a:p>
          <a:p>
            <a:pPr marL="710494" indent="-710494">
              <a:buSzPct val="54000"/>
              <a:buBlip>
                <a:blip r:embed="rId2"/>
              </a:buBlip>
              <a:defRPr sz="6200"/>
            </a:pPr>
            <a:r>
              <a:rPr sz="7200" dirty="0">
                <a:latin typeface="Publico Headline Roman" pitchFamily="2" charset="0"/>
              </a:rPr>
              <a:t> Do they work? </a:t>
            </a:r>
          </a:p>
          <a:p>
            <a:pPr marL="710494" indent="-710494">
              <a:buSzPct val="54000"/>
              <a:buBlip>
                <a:blip r:embed="rId2"/>
              </a:buBlip>
              <a:defRPr sz="6200"/>
            </a:pPr>
            <a:r>
              <a:rPr sz="7200" dirty="0">
                <a:latin typeface="Publico Headline Roman" pitchFamily="2" charset="0"/>
              </a:rPr>
              <a:t> Alternatives &amp; strategies for mitigating inappropriate Ai use in class</a:t>
            </a:r>
          </a:p>
          <a:p>
            <a:pPr marL="710494" indent="-710494">
              <a:buSzPct val="54000"/>
              <a:buBlip>
                <a:blip r:embed="rId2"/>
              </a:buBlip>
              <a:defRPr sz="6200"/>
            </a:pPr>
            <a:r>
              <a:rPr sz="7200" dirty="0">
                <a:latin typeface="Publico Headline Roman" pitchFamily="2" charset="0"/>
              </a:rPr>
              <a:t> CTLD Resources</a:t>
            </a:r>
          </a:p>
          <a:p>
            <a:pPr marL="710494" indent="-710494">
              <a:buSzPct val="54000"/>
              <a:buBlip>
                <a:blip r:embed="rId2"/>
              </a:buBlip>
              <a:defRPr sz="6200"/>
            </a:pPr>
            <a:r>
              <a:rPr sz="7200" dirty="0">
                <a:latin typeface="Publico Headline Roman" pitchFamily="2" charset="0"/>
              </a:rPr>
              <a:t> References cited</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Ai is here! The sky is blue. Water is wet…"/>
          <p:cNvSpPr txBox="1">
            <a:spLocks noGrp="1"/>
          </p:cNvSpPr>
          <p:nvPr>
            <p:ph type="title" idx="4294967295"/>
          </p:nvPr>
        </p:nvSpPr>
        <p:spPr>
          <a:xfrm>
            <a:off x="3891593" y="790847"/>
            <a:ext cx="15055625" cy="1166724"/>
          </a:xfrm>
          <a:prstGeom prst="rect">
            <a:avLst/>
          </a:prstGeom>
        </p:spPr>
        <p:txBody>
          <a:bodyPr anchor="t">
            <a:normAutofit fontScale="90000"/>
          </a:bodyPr>
          <a:lstStyle>
            <a:lvl1pPr algn="l">
              <a:defRPr sz="8000" spc="-80"/>
            </a:lvl1pPr>
          </a:lstStyle>
          <a:p>
            <a:pPr algn="ctr"/>
            <a:r>
              <a:rPr lang="en-US" dirty="0"/>
              <a:t>Who’s using Ai at MSUD and how?</a:t>
            </a:r>
            <a:br>
              <a:rPr lang="en-US" dirty="0"/>
            </a:br>
            <a:endParaRPr lang="en-US" dirty="0"/>
          </a:p>
        </p:txBody>
      </p:sp>
      <p:sp>
        <p:nvSpPr>
          <p:cNvPr id="200" name="Noteworthy that 47% of student and 48% of faculty respondents rarely or never use AI at work or school."/>
          <p:cNvSpPr txBox="1">
            <a:spLocks noGrp="1"/>
          </p:cNvSpPr>
          <p:nvPr>
            <p:ph type="body" sz="quarter" idx="4294967295"/>
          </p:nvPr>
        </p:nvSpPr>
        <p:spPr>
          <a:xfrm>
            <a:off x="3301414" y="2068696"/>
            <a:ext cx="16235982" cy="1682278"/>
          </a:xfrm>
          <a:prstGeom prst="rect">
            <a:avLst/>
          </a:prstGeom>
        </p:spPr>
        <p:txBody>
          <a:bodyPr/>
          <a:lstStyle/>
          <a:p>
            <a:pPr>
              <a:lnSpc>
                <a:spcPct val="80000"/>
              </a:lnSpc>
              <a:defRPr sz="5300" spc="-52"/>
            </a:pPr>
            <a:r>
              <a:rPr lang="en-US" dirty="0">
                <a:solidFill>
                  <a:schemeClr val="tx1"/>
                </a:solidFill>
              </a:rPr>
              <a:t>Of note:</a:t>
            </a:r>
            <a:r>
              <a:rPr dirty="0">
                <a:solidFill>
                  <a:schemeClr val="tx1"/>
                </a:solidFill>
              </a:rPr>
              <a:t> 47% of student</a:t>
            </a:r>
            <a:r>
              <a:rPr lang="en-US" dirty="0">
                <a:solidFill>
                  <a:schemeClr val="tx1"/>
                </a:solidFill>
              </a:rPr>
              <a:t>s</a:t>
            </a:r>
            <a:r>
              <a:rPr dirty="0">
                <a:solidFill>
                  <a:schemeClr val="tx1"/>
                </a:solidFill>
              </a:rPr>
              <a:t> and 48% of faculty respondents </a:t>
            </a:r>
            <a:r>
              <a:rPr b="1" i="1" dirty="0">
                <a:solidFill>
                  <a:schemeClr val="tx1"/>
                </a:solidFill>
              </a:rPr>
              <a:t>rarely</a:t>
            </a:r>
            <a:r>
              <a:rPr dirty="0">
                <a:solidFill>
                  <a:schemeClr val="tx1"/>
                </a:solidFill>
              </a:rPr>
              <a:t> or </a:t>
            </a:r>
            <a:r>
              <a:rPr b="1" i="1" dirty="0">
                <a:solidFill>
                  <a:schemeClr val="tx1"/>
                </a:solidFill>
              </a:rPr>
              <a:t>never</a:t>
            </a:r>
            <a:r>
              <a:rPr i="1" dirty="0">
                <a:solidFill>
                  <a:schemeClr val="tx1"/>
                </a:solidFill>
              </a:rPr>
              <a:t> use</a:t>
            </a:r>
            <a:r>
              <a:rPr dirty="0">
                <a:solidFill>
                  <a:schemeClr val="tx1"/>
                </a:solidFill>
              </a:rPr>
              <a:t> AI at work or school. </a:t>
            </a:r>
          </a:p>
        </p:txBody>
      </p:sp>
      <p:grpSp>
        <p:nvGrpSpPr>
          <p:cNvPr id="204" name="pasted-movie.png" descr="bar graph; slide 17 has accessible table. Link to slide 17 below this image."/>
          <p:cNvGrpSpPr/>
          <p:nvPr/>
        </p:nvGrpSpPr>
        <p:grpSpPr>
          <a:xfrm>
            <a:off x="3518989" y="3666594"/>
            <a:ext cx="16235981" cy="8985830"/>
            <a:chOff x="0" y="0"/>
            <a:chExt cx="16235979" cy="8985829"/>
          </a:xfrm>
        </p:grpSpPr>
        <p:pic>
          <p:nvPicPr>
            <p:cNvPr id="203" name="pasted-movie.png" descr="pasted-movie.png"/>
            <p:cNvPicPr>
              <a:picLocks noChangeAspect="1"/>
            </p:cNvPicPr>
            <p:nvPr/>
          </p:nvPicPr>
          <p:blipFill>
            <a:blip r:embed="rId2"/>
            <a:srcRect l="4675" t="6950" r="4675" b="5771"/>
            <a:stretch>
              <a:fillRect/>
            </a:stretch>
          </p:blipFill>
          <p:spPr>
            <a:xfrm>
              <a:off x="126999" y="88899"/>
              <a:ext cx="15981981" cy="8655631"/>
            </a:xfrm>
            <a:prstGeom prst="rect">
              <a:avLst/>
            </a:prstGeom>
            <a:ln>
              <a:noFill/>
            </a:ln>
            <a:effectLst/>
          </p:spPr>
        </p:pic>
        <p:pic>
          <p:nvPicPr>
            <p:cNvPr id="202" name="pasted-movie.png" descr="pasted-movie.png"/>
            <p:cNvPicPr>
              <a:picLocks/>
            </p:cNvPicPr>
            <p:nvPr/>
          </p:nvPicPr>
          <p:blipFill>
            <a:blip r:embed="rId3"/>
            <a:stretch>
              <a:fillRect/>
            </a:stretch>
          </p:blipFill>
          <p:spPr>
            <a:xfrm>
              <a:off x="-1" y="-1"/>
              <a:ext cx="16235981" cy="8985831"/>
            </a:xfrm>
            <a:prstGeom prst="rect">
              <a:avLst/>
            </a:prstGeom>
            <a:effectLst/>
          </p:spPr>
        </p:pic>
      </p:grpSp>
      <p:sp>
        <p:nvSpPr>
          <p:cNvPr id="2" name="TextBox 1">
            <a:extLst>
              <a:ext uri="{FF2B5EF4-FFF2-40B4-BE49-F238E27FC236}">
                <a16:creationId xmlns:a16="http://schemas.microsoft.com/office/drawing/2014/main" id="{5B6FE668-3D9B-22D3-2DA0-D2F8555D2E02}"/>
              </a:ext>
            </a:extLst>
          </p:cNvPr>
          <p:cNvSpPr txBox="1"/>
          <p:nvPr/>
        </p:nvSpPr>
        <p:spPr>
          <a:xfrm>
            <a:off x="4857750" y="12334295"/>
            <a:ext cx="14770221" cy="755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2800" b="0" i="0" u="none" strike="noStrike" cap="none" spc="0" normalizeH="0" baseline="0" dirty="0">
                <a:ln>
                  <a:noFill/>
                </a:ln>
                <a:solidFill>
                  <a:srgbClr val="4A4A4A"/>
                </a:solidFill>
                <a:effectLst/>
                <a:uFillTx/>
                <a:latin typeface="Avenir Next Medium"/>
                <a:ea typeface="Avenir Next Medium"/>
                <a:cs typeface="Avenir Next Medium"/>
                <a:sym typeface="Avenir Next Medium"/>
                <a:hlinkClick r:id="rId4" action="ppaction://hlinksldjump"/>
              </a:rPr>
              <a:t>Text description of graph on slide 17.</a:t>
            </a:r>
            <a:endParaRPr kumimoji="0" lang="en-US" sz="2800" b="0" i="0" u="none" strike="noStrike" cap="none" spc="0" normalizeH="0" baseline="0" dirty="0">
              <a:ln>
                <a:noFill/>
              </a:ln>
              <a:solidFill>
                <a:srgbClr val="4A4A4A"/>
              </a:solidFill>
              <a:effectLst/>
              <a:uFillTx/>
              <a:latin typeface="Avenir Next Medium"/>
              <a:ea typeface="Avenir Next Medium"/>
              <a:cs typeface="Avenir Next Medium"/>
              <a:sym typeface="Avenir Next Medium"/>
            </a:endParaRPr>
          </a:p>
        </p:txBody>
      </p:sp>
      <p:sp>
        <p:nvSpPr>
          <p:cNvPr id="201" name="Survey presented to Faculty Senate on Dec. 4, 2025, by Sam Jay, Executive Director of Online Learning of 1,953 MSU Denver students (83% degree-seeking undergraduates)."/>
          <p:cNvSpPr txBox="1"/>
          <p:nvPr/>
        </p:nvSpPr>
        <p:spPr>
          <a:xfrm>
            <a:off x="606929" y="13253844"/>
            <a:ext cx="23170142" cy="392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2300" i="1">
                <a:solidFill>
                  <a:schemeClr val="accent1">
                    <a:hueOff val="420094"/>
                    <a:satOff val="-1465"/>
                    <a:lumOff val="-19139"/>
                  </a:schemeClr>
                </a:solidFill>
                <a:latin typeface="Avenir Next Regular"/>
                <a:ea typeface="Avenir Next Regular"/>
                <a:cs typeface="Avenir Next Regular"/>
                <a:sym typeface="Avenir Next Regular"/>
              </a:defRPr>
            </a:lvl1pPr>
          </a:lstStyle>
          <a:p>
            <a:pPr algn="ctr"/>
            <a:r>
              <a:rPr dirty="0"/>
              <a:t>Survey presented to Faculty Senate on Dec. 4, 2025, by Sam Jay, Executive Director of Online Learning of 1,953 MSU Denver students (83% degree-seeking undergraduates).</a:t>
            </a:r>
          </a:p>
        </p:txBody>
      </p:sp>
      <p:sp>
        <p:nvSpPr>
          <p:cNvPr id="205" name="Oval">
            <a:extLst>
              <a:ext uri="{C183D7F6-B498-43B3-948B-1728B52AA6E4}">
                <adec:decorative xmlns:adec="http://schemas.microsoft.com/office/drawing/2017/decorative" val="1"/>
              </a:ext>
            </a:extLst>
          </p:cNvPr>
          <p:cNvSpPr/>
          <p:nvPr/>
        </p:nvSpPr>
        <p:spPr>
          <a:xfrm>
            <a:off x="5945534" y="9258175"/>
            <a:ext cx="1777727" cy="567628"/>
          </a:xfrm>
          <a:prstGeom prst="ellipse">
            <a:avLst/>
          </a:prstGeom>
          <a:ln w="63500">
            <a:solidFill>
              <a:srgbClr val="73FA79"/>
            </a:solidFill>
            <a:miter lim="400000"/>
          </a:ln>
        </p:spPr>
        <p:txBody>
          <a:bodyPr lIns="50800" tIns="50800" rIns="50800" bIns="5080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
        <p:nvSpPr>
          <p:cNvPr id="206" name="Oval">
            <a:extLst>
              <a:ext uri="{C183D7F6-B498-43B3-948B-1728B52AA6E4}">
                <adec:decorative xmlns:adec="http://schemas.microsoft.com/office/drawing/2017/decorative" val="1"/>
              </a:ext>
            </a:extLst>
          </p:cNvPr>
          <p:cNvSpPr/>
          <p:nvPr/>
        </p:nvSpPr>
        <p:spPr>
          <a:xfrm>
            <a:off x="15887661" y="9296275"/>
            <a:ext cx="1777726" cy="567628"/>
          </a:xfrm>
          <a:prstGeom prst="ellipse">
            <a:avLst/>
          </a:prstGeom>
          <a:ln w="63500">
            <a:solidFill>
              <a:srgbClr val="73FA79"/>
            </a:solidFill>
            <a:miter lim="400000"/>
          </a:ln>
        </p:spPr>
        <p:txBody>
          <a:bodyPr lIns="50800" tIns="50800" rIns="50800" bIns="50800" anchor="ctr"/>
          <a:lstStyle/>
          <a:p>
            <a:pPr algn="ctr">
              <a:lnSpc>
                <a:spcPct val="100000"/>
              </a:lnSpc>
              <a:spcBef>
                <a:spcPts val="0"/>
              </a:spcBef>
              <a:defRPr sz="3000" cap="all">
                <a:solidFill>
                  <a:srgbClr val="FFFFFF"/>
                </a:solidFill>
                <a:latin typeface="Publico Text Roman"/>
                <a:ea typeface="Publico Text Roman"/>
                <a:cs typeface="Publico Text Roman"/>
                <a:sym typeface="Publico Text Roman"/>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E3E16-E2F1-E4F2-5016-F9B13EFDC32C}"/>
              </a:ext>
            </a:extLst>
          </p:cNvPr>
          <p:cNvSpPr txBox="1">
            <a:spLocks noGrp="1"/>
          </p:cNvSpPr>
          <p:nvPr>
            <p:ph type="title" idx="4294967295"/>
          </p:nvPr>
        </p:nvSpPr>
        <p:spPr>
          <a:xfrm>
            <a:off x="13354050" y="1636451"/>
            <a:ext cx="10010742" cy="1222899"/>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l" defTabSz="12700" rtl="0" eaLnBrk="1"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kumimoji="0" lang="en-US" sz="6600" b="1" i="0" u="none" strike="noStrike" kern="0" cap="none" spc="0" normalizeH="0" baseline="0" noProof="0" dirty="0">
                <a:ln>
                  <a:noFill/>
                </a:ln>
                <a:solidFill>
                  <a:schemeClr val="tx1">
                    <a:lumMod val="50000"/>
                  </a:schemeClr>
                </a:solidFill>
                <a:effectLst/>
                <a:uLnTx/>
                <a:uFillTx/>
                <a:latin typeface="+mj-lt"/>
                <a:ea typeface="Avenir Next Medium"/>
                <a:cs typeface="Avenir Next Medium"/>
                <a:sym typeface="Avenir Next Medium"/>
              </a:rPr>
              <a:t>MSU Denver Students on AI</a:t>
            </a:r>
          </a:p>
        </p:txBody>
      </p:sp>
      <p:grpSp>
        <p:nvGrpSpPr>
          <p:cNvPr id="2" name="Group 1" descr="graph of results of if students agree that learning to use AI is essential: 32.8% strongly agree, 31.6% agree, 20.3% neutral, 9.7% disagree, 5.6% strongly disagree">
            <a:extLst>
              <a:ext uri="{FF2B5EF4-FFF2-40B4-BE49-F238E27FC236}">
                <a16:creationId xmlns:a16="http://schemas.microsoft.com/office/drawing/2014/main" id="{31359A84-07D8-7027-0966-B6A9E34E9BE1}"/>
              </a:ext>
            </a:extLst>
          </p:cNvPr>
          <p:cNvGrpSpPr/>
          <p:nvPr/>
        </p:nvGrpSpPr>
        <p:grpSpPr>
          <a:xfrm>
            <a:off x="3124012" y="384854"/>
            <a:ext cx="9333173" cy="12480842"/>
            <a:chOff x="2166279" y="238241"/>
            <a:chExt cx="9333173" cy="12480842"/>
          </a:xfrm>
        </p:grpSpPr>
        <p:grpSp>
          <p:nvGrpSpPr>
            <p:cNvPr id="213" name="Screenshot 2025-12-09 at 7.42.41 PM.jpg"/>
            <p:cNvGrpSpPr/>
            <p:nvPr/>
          </p:nvGrpSpPr>
          <p:grpSpPr>
            <a:xfrm>
              <a:off x="2166279" y="238241"/>
              <a:ext cx="9333173" cy="12480842"/>
              <a:chOff x="0" y="0"/>
              <a:chExt cx="9333172" cy="12480840"/>
            </a:xfrm>
          </p:grpSpPr>
          <p:pic>
            <p:nvPicPr>
              <p:cNvPr id="212" name="Screenshot 2025-12-09 at 7.42.41 PM.jpg" descr="Screenshot 2025-12-09 at 7.42.41 PM.jpg"/>
              <p:cNvPicPr>
                <a:picLocks noChangeAspect="1"/>
              </p:cNvPicPr>
              <p:nvPr/>
            </p:nvPicPr>
            <p:blipFill>
              <a:blip r:embed="rId3"/>
              <a:srcRect l="1506" r="38222" b="10910"/>
              <a:stretch>
                <a:fillRect/>
              </a:stretch>
            </p:blipFill>
            <p:spPr>
              <a:xfrm>
                <a:off x="127000" y="88900"/>
                <a:ext cx="9079173" cy="12150641"/>
              </a:xfrm>
              <a:prstGeom prst="rect">
                <a:avLst/>
              </a:prstGeom>
              <a:ln>
                <a:noFill/>
              </a:ln>
              <a:effectLst/>
            </p:spPr>
          </p:pic>
          <p:pic>
            <p:nvPicPr>
              <p:cNvPr id="211" name="Screenshot 2025-12-09 at 7.42.41 PM.jpg" descr="Screenshot 2025-12-09 at 7.42.41 PM.jpg"/>
              <p:cNvPicPr>
                <a:picLocks/>
              </p:cNvPicPr>
              <p:nvPr/>
            </p:nvPicPr>
            <p:blipFill>
              <a:blip r:embed="rId4"/>
              <a:stretch>
                <a:fillRect/>
              </a:stretch>
            </p:blipFill>
            <p:spPr>
              <a:xfrm>
                <a:off x="0" y="0"/>
                <a:ext cx="9333173" cy="12480841"/>
              </a:xfrm>
              <a:prstGeom prst="rect">
                <a:avLst/>
              </a:prstGeom>
              <a:effectLst/>
            </p:spPr>
          </p:pic>
        </p:grpSp>
        <p:sp>
          <p:nvSpPr>
            <p:cNvPr id="214" name="32.8% Strongly Agree"/>
            <p:cNvSpPr txBox="1"/>
            <p:nvPr/>
          </p:nvSpPr>
          <p:spPr>
            <a:xfrm>
              <a:off x="4420877" y="1834233"/>
              <a:ext cx="5322587" cy="817880"/>
            </a:xfrm>
            <a:prstGeom prst="rect">
              <a:avLst/>
            </a:prstGeom>
            <a:solidFill>
              <a:srgbClr val="012E5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a:solidFill>
                    <a:srgbClr val="FFFFFF"/>
                  </a:solidFill>
                </a:defRPr>
              </a:lvl1pPr>
            </a:lstStyle>
            <a:p>
              <a:r>
                <a:t>32.8% Strongly Agree</a:t>
              </a:r>
            </a:p>
          </p:txBody>
        </p:sp>
        <p:sp>
          <p:nvSpPr>
            <p:cNvPr id="215" name="31.6% Agree"/>
            <p:cNvSpPr txBox="1"/>
            <p:nvPr/>
          </p:nvSpPr>
          <p:spPr>
            <a:xfrm>
              <a:off x="5473101" y="5940330"/>
              <a:ext cx="3218140" cy="817880"/>
            </a:xfrm>
            <a:prstGeom prst="rect">
              <a:avLst/>
            </a:prstGeom>
            <a:solidFill>
              <a:srgbClr val="015FA7"/>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a:solidFill>
                    <a:srgbClr val="FFFFFF"/>
                  </a:solidFill>
                </a:defRPr>
              </a:lvl1pPr>
            </a:lstStyle>
            <a:p>
              <a:r>
                <a:t>31.6% Agree</a:t>
              </a:r>
            </a:p>
          </p:txBody>
        </p:sp>
        <p:sp>
          <p:nvSpPr>
            <p:cNvPr id="216" name="20.3% Neutral"/>
            <p:cNvSpPr txBox="1"/>
            <p:nvPr/>
          </p:nvSpPr>
          <p:spPr>
            <a:xfrm>
              <a:off x="5070895" y="8902930"/>
              <a:ext cx="3523941" cy="817880"/>
            </a:xfrm>
            <a:prstGeom prst="rect">
              <a:avLst/>
            </a:prstGeom>
            <a:solidFill>
              <a:srgbClr val="55565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a:solidFill>
                    <a:srgbClr val="FFFFFF"/>
                  </a:solidFill>
                </a:defRPr>
              </a:lvl1pPr>
            </a:lstStyle>
            <a:p>
              <a:r>
                <a:t>20.3% Neutral</a:t>
              </a:r>
            </a:p>
          </p:txBody>
        </p:sp>
        <p:sp>
          <p:nvSpPr>
            <p:cNvPr id="217" name="9.7% Disagree"/>
            <p:cNvSpPr txBox="1"/>
            <p:nvPr/>
          </p:nvSpPr>
          <p:spPr>
            <a:xfrm>
              <a:off x="5038352" y="10644111"/>
              <a:ext cx="3589027" cy="817880"/>
            </a:xfrm>
            <a:prstGeom prst="rect">
              <a:avLst/>
            </a:prstGeom>
            <a:solidFill>
              <a:srgbClr val="D1124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3200">
                  <a:solidFill>
                    <a:srgbClr val="FFFFFF"/>
                  </a:solidFill>
                </a:defRPr>
              </a:lvl1pPr>
            </a:lstStyle>
            <a:p>
              <a:r>
                <a:t>9.7% Disagree</a:t>
              </a:r>
            </a:p>
          </p:txBody>
        </p:sp>
        <p:sp>
          <p:nvSpPr>
            <p:cNvPr id="218" name="5.6% Strongly Disagree"/>
            <p:cNvSpPr txBox="1"/>
            <p:nvPr/>
          </p:nvSpPr>
          <p:spPr>
            <a:xfrm>
              <a:off x="2905209" y="11641990"/>
              <a:ext cx="7614719" cy="502208"/>
            </a:xfrm>
            <a:prstGeom prst="rect">
              <a:avLst/>
            </a:prstGeom>
            <a:solidFill>
              <a:srgbClr val="82152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ctr">
                <a:defRPr sz="2600">
                  <a:solidFill>
                    <a:srgbClr val="FFFFFF"/>
                  </a:solidFill>
                </a:defRPr>
              </a:lvl1pPr>
            </a:lstStyle>
            <a:p>
              <a:r>
                <a:t>5.6% Strongly Disagree</a:t>
              </a:r>
            </a:p>
          </p:txBody>
        </p:sp>
      </p:grpSp>
      <p:sp>
        <p:nvSpPr>
          <p:cNvPr id="208" name="“Learning to use AI effectively is essential for my future/professional success.”"/>
          <p:cNvSpPr txBox="1">
            <a:spLocks/>
          </p:cNvSpPr>
          <p:nvPr/>
        </p:nvSpPr>
        <p:spPr>
          <a:xfrm>
            <a:off x="13508544" y="3991774"/>
            <a:ext cx="10010742" cy="6123810"/>
          </a:xfrm>
          <a:prstGeom prst="rect">
            <a:avLst/>
          </a:prstGeom>
          <a:noFill/>
          <a:ln w="12700">
            <a:noFill/>
            <a:prstDash/>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rot="0" spcFirstLastPara="0" vertOverflow="overflow" horzOverflow="overflow" vert="horz" wrap="square" lIns="50800" tIns="50800" rIns="50800" bIns="50800" numCol="1" spcCol="0" rtlCol="0" fromWordArt="0" anchor="t" anchorCtr="0" forceAA="0" compatLnSpc="1">
            <a:prstTxWarp prst="textNoShape">
              <a:avLst/>
            </a:prstTxWarp>
            <a:normAutofit/>
          </a:bodyPr>
          <a:lstStyle>
            <a:lvl1pPr>
              <a:lnSpc>
                <a:spcPct val="100000"/>
              </a:lnSpc>
            </a:lvl1pPr>
          </a:lstStyle>
          <a:p>
            <a:pPr marL="0" marR="0" lvl="0" indent="0" algn="l" defTabSz="584200" rtl="0" eaLnBrk="1" fontAlgn="auto" latinLnBrk="0" hangingPunct="1">
              <a:lnSpc>
                <a:spcPct val="100000"/>
              </a:lnSpc>
              <a:spcBef>
                <a:spcPts val="0"/>
              </a:spcBef>
              <a:spcAft>
                <a:spcPts val="0"/>
              </a:spcAft>
              <a:buClrTx/>
              <a:buSzTx/>
              <a:buFontTx/>
              <a:buNone/>
              <a:tabLst/>
              <a:defRPr/>
            </a:pPr>
            <a:r>
              <a:rPr kumimoji="0" lang="en-US" sz="6600" b="0" i="0" u="none" strike="noStrike" kern="0" cap="none" spc="-74" normalizeH="0" baseline="0" noProof="0">
                <a:ln>
                  <a:noFill/>
                </a:ln>
                <a:solidFill>
                  <a:srgbClr val="4A4A4A"/>
                </a:solidFill>
                <a:effectLst/>
                <a:uLnTx/>
                <a:uFillTx/>
                <a:latin typeface="Publico Headline Roman" pitchFamily="2" charset="0"/>
                <a:ea typeface="+mn-ea"/>
                <a:cs typeface="+mn-cs"/>
                <a:sym typeface="Publico Headline Black"/>
              </a:rPr>
              <a:t>64%</a:t>
            </a:r>
            <a:r>
              <a:rPr kumimoji="0" lang="en-US" sz="6600" b="0" i="0" u="none" strike="noStrike" kern="0" cap="none" spc="-80" normalizeH="0" baseline="0" noProof="0">
                <a:ln>
                  <a:noFill/>
                </a:ln>
                <a:solidFill>
                  <a:srgbClr val="4A4A4A"/>
                </a:solidFill>
                <a:effectLst/>
                <a:uLnTx/>
                <a:uFillTx/>
                <a:latin typeface="Publico Headline Roman" pitchFamily="2" charset="0"/>
                <a:ea typeface="+mn-ea"/>
                <a:cs typeface="+mn-cs"/>
                <a:sym typeface="Publico Headline Black"/>
              </a:rPr>
              <a:t> of students (total) using it agree or strongly agree that: </a:t>
            </a:r>
            <a:r>
              <a:rPr kumimoji="0" lang="en-US" sz="6600" b="0" i="0" u="none" strike="noStrike" kern="0" cap="none" spc="-80" normalizeH="0" baseline="0" noProof="0">
                <a:ln>
                  <a:noFill/>
                </a:ln>
                <a:solidFill>
                  <a:srgbClr val="4A4A4A"/>
                </a:solidFill>
                <a:effectLst/>
                <a:uLnTx/>
                <a:uFillTx/>
                <a:latin typeface="+mn-lt"/>
                <a:ea typeface="+mn-ea"/>
                <a:cs typeface="+mn-cs"/>
                <a:sym typeface="Publico Headline Black"/>
              </a:rPr>
              <a:t>“Learning to use AI effectively is essential for my future/professional success.”</a:t>
            </a:r>
            <a:endParaRPr kumimoji="0" lang="en-US" sz="6600" b="0" i="0" u="none" strike="noStrike" kern="0" cap="none" spc="-80" normalizeH="0" baseline="0" noProof="0" dirty="0">
              <a:ln>
                <a:noFill/>
              </a:ln>
              <a:solidFill>
                <a:srgbClr val="4A4A4A"/>
              </a:solidFill>
              <a:effectLst/>
              <a:uLnTx/>
              <a:uFillTx/>
              <a:latin typeface="+mn-lt"/>
              <a:ea typeface="+mn-ea"/>
              <a:cs typeface="+mn-cs"/>
              <a:sym typeface="Publico Headline Black"/>
            </a:endParaRPr>
          </a:p>
        </p:txBody>
      </p:sp>
      <p:sp>
        <p:nvSpPr>
          <p:cNvPr id="210" name="Source: Sam Jay, Executive Director of Online Learning MSU Denver; Survey of 1,953 students (83% degree-seeking undergraduates)."/>
          <p:cNvSpPr txBox="1"/>
          <p:nvPr/>
        </p:nvSpPr>
        <p:spPr>
          <a:xfrm>
            <a:off x="3124012" y="13231332"/>
            <a:ext cx="1749410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defTabSz="825500">
              <a:lnSpc>
                <a:spcPct val="100000"/>
              </a:lnSpc>
              <a:spcBef>
                <a:spcPts val="1000"/>
              </a:spcBef>
              <a:tabLst/>
              <a:defRPr sz="2000">
                <a:solidFill>
                  <a:srgbClr val="000000"/>
                </a:solidFill>
              </a:defRPr>
            </a:pPr>
            <a:r>
              <a:rPr dirty="0"/>
              <a:t>Source: Sam Jay, Executive Director of Online Learning</a:t>
            </a:r>
            <a:r>
              <a:rPr lang="en-US" dirty="0"/>
              <a:t>, </a:t>
            </a:r>
            <a:r>
              <a:rPr dirty="0"/>
              <a:t>MSU Denver; Survey of 1,953 students (83% degree-seeking undergraduates).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20C71E-F232-CB4F-9579-FFB600C39EA5}"/>
              </a:ext>
            </a:extLst>
          </p:cNvPr>
          <p:cNvSpPr>
            <a:spLocks noGrp="1"/>
          </p:cNvSpPr>
          <p:nvPr>
            <p:ph type="title" idx="4294967295"/>
          </p:nvPr>
        </p:nvSpPr>
        <p:spPr>
          <a:xfrm>
            <a:off x="1727200" y="-2797820"/>
            <a:ext cx="20929600" cy="2797820"/>
          </a:xfrm>
        </p:spPr>
        <p:txBody>
          <a:bodyPr lIns="50800" tIns="50800" rIns="50800" bIns="50800" anchor="b">
            <a:normAutofit/>
          </a:bodyPr>
          <a:lstStyle/>
          <a:p>
            <a:r>
              <a:rPr lang="en-US" dirty="0"/>
              <a:t>Top Use Cases - Students</a:t>
            </a:r>
          </a:p>
        </p:txBody>
      </p:sp>
      <p:sp>
        <p:nvSpPr>
          <p:cNvPr id="227" name="Web Search/ Research">
            <a:extLst>
              <a:ext uri="{C183D7F6-B498-43B3-948B-1728B52AA6E4}">
                <adec:decorative xmlns:adec="http://schemas.microsoft.com/office/drawing/2017/decorative" val="1"/>
              </a:ext>
            </a:extLst>
          </p:cNvPr>
          <p:cNvSpPr txBox="1"/>
          <p:nvPr/>
        </p:nvSpPr>
        <p:spPr>
          <a:xfrm>
            <a:off x="0" y="8645090"/>
            <a:ext cx="4487446" cy="1074846"/>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lvl="1" algn="r">
              <a:defRPr sz="3900" b="1">
                <a:solidFill>
                  <a:srgbClr val="012E56"/>
                </a:solidFill>
                <a:latin typeface="Avenir Next Regular"/>
                <a:ea typeface="Avenir Next Regular"/>
                <a:cs typeface="Avenir Next Regular"/>
                <a:sym typeface="Avenir Next Regular"/>
              </a:defRPr>
            </a:pPr>
            <a:r>
              <a:rPr dirty="0"/>
              <a:t>Web Search/ Research   </a:t>
            </a:r>
          </a:p>
        </p:txBody>
      </p:sp>
      <p:grpSp>
        <p:nvGrpSpPr>
          <p:cNvPr id="2" name="Group 1" descr="graph of top AI use cases, students, per class of 25: brainstorming 62% (8 ), copy editing 57% (7), studying 55% (6), web search/research 51% (6), writing 19% (3)">
            <a:extLst>
              <a:ext uri="{FF2B5EF4-FFF2-40B4-BE49-F238E27FC236}">
                <a16:creationId xmlns:a16="http://schemas.microsoft.com/office/drawing/2014/main" id="{0BF9B87C-5444-1F77-E011-82B09E842F42}"/>
              </a:ext>
            </a:extLst>
          </p:cNvPr>
          <p:cNvGrpSpPr/>
          <p:nvPr/>
        </p:nvGrpSpPr>
        <p:grpSpPr>
          <a:xfrm>
            <a:off x="953142" y="436621"/>
            <a:ext cx="22477715" cy="12231308"/>
            <a:chOff x="1109596" y="840358"/>
            <a:chExt cx="22477715" cy="12231308"/>
          </a:xfrm>
        </p:grpSpPr>
        <p:pic>
          <p:nvPicPr>
            <p:cNvPr id="222" name="unknown.jpeg" descr="graph of top AI use cases, students, per class of 25: brainstorming 62% (8 ), copy editing 57% (7), studying 55% (6), web search/research 51% (6), writing 19% (3)"/>
            <p:cNvPicPr>
              <a:picLocks noChangeAspect="1"/>
            </p:cNvPicPr>
            <p:nvPr/>
          </p:nvPicPr>
          <p:blipFill>
            <a:blip r:embed="rId3"/>
            <a:srcRect l="6068" t="7965" r="11356" b="5194"/>
            <a:stretch>
              <a:fillRect/>
            </a:stretch>
          </p:blipFill>
          <p:spPr>
            <a:xfrm>
              <a:off x="1361234" y="935144"/>
              <a:ext cx="20135169" cy="11910861"/>
            </a:xfrm>
            <a:custGeom>
              <a:avLst/>
              <a:gdLst/>
              <a:ahLst/>
              <a:cxnLst>
                <a:cxn ang="0">
                  <a:pos x="wd2" y="hd2"/>
                </a:cxn>
                <a:cxn ang="5400000">
                  <a:pos x="wd2" y="hd2"/>
                </a:cxn>
                <a:cxn ang="10800000">
                  <a:pos x="wd2" y="hd2"/>
                </a:cxn>
                <a:cxn ang="16200000">
                  <a:pos x="wd2" y="hd2"/>
                </a:cxn>
              </a:cxnLst>
              <a:rect l="0" t="0" r="r" b="b"/>
              <a:pathLst>
                <a:path w="21598" h="21599" extrusionOk="0">
                  <a:moveTo>
                    <a:pt x="13666" y="0"/>
                  </a:moveTo>
                  <a:cubicBezTo>
                    <a:pt x="13642" y="0"/>
                    <a:pt x="13624" y="1"/>
                    <a:pt x="13609" y="4"/>
                  </a:cubicBezTo>
                  <a:cubicBezTo>
                    <a:pt x="13609" y="4"/>
                    <a:pt x="13609" y="4"/>
                    <a:pt x="13608" y="4"/>
                  </a:cubicBezTo>
                  <a:cubicBezTo>
                    <a:pt x="13607" y="4"/>
                    <a:pt x="13607" y="4"/>
                    <a:pt x="13606" y="4"/>
                  </a:cubicBezTo>
                  <a:cubicBezTo>
                    <a:pt x="13594" y="6"/>
                    <a:pt x="13584" y="9"/>
                    <a:pt x="13575" y="14"/>
                  </a:cubicBezTo>
                  <a:cubicBezTo>
                    <a:pt x="13566" y="20"/>
                    <a:pt x="13557" y="27"/>
                    <a:pt x="13548" y="37"/>
                  </a:cubicBezTo>
                  <a:cubicBezTo>
                    <a:pt x="13548" y="38"/>
                    <a:pt x="13547" y="38"/>
                    <a:pt x="13547" y="38"/>
                  </a:cubicBezTo>
                  <a:cubicBezTo>
                    <a:pt x="13538" y="48"/>
                    <a:pt x="13529" y="61"/>
                    <a:pt x="13518" y="78"/>
                  </a:cubicBezTo>
                  <a:cubicBezTo>
                    <a:pt x="13472" y="146"/>
                    <a:pt x="13422" y="321"/>
                    <a:pt x="13420" y="404"/>
                  </a:cubicBezTo>
                  <a:cubicBezTo>
                    <a:pt x="13421" y="424"/>
                    <a:pt x="13428" y="460"/>
                    <a:pt x="13434" y="494"/>
                  </a:cubicBezTo>
                  <a:cubicBezTo>
                    <a:pt x="13438" y="516"/>
                    <a:pt x="13442" y="529"/>
                    <a:pt x="13445" y="555"/>
                  </a:cubicBezTo>
                  <a:cubicBezTo>
                    <a:pt x="13447" y="573"/>
                    <a:pt x="13451" y="589"/>
                    <a:pt x="13454" y="605"/>
                  </a:cubicBezTo>
                  <a:cubicBezTo>
                    <a:pt x="13456" y="616"/>
                    <a:pt x="13459" y="631"/>
                    <a:pt x="13461" y="641"/>
                  </a:cubicBezTo>
                  <a:cubicBezTo>
                    <a:pt x="13481" y="703"/>
                    <a:pt x="13524" y="767"/>
                    <a:pt x="13604" y="864"/>
                  </a:cubicBezTo>
                  <a:lnTo>
                    <a:pt x="13611" y="872"/>
                  </a:lnTo>
                  <a:lnTo>
                    <a:pt x="13624" y="885"/>
                  </a:lnTo>
                  <a:cubicBezTo>
                    <a:pt x="13637" y="900"/>
                    <a:pt x="13645" y="911"/>
                    <a:pt x="13657" y="925"/>
                  </a:cubicBezTo>
                  <a:cubicBezTo>
                    <a:pt x="13701" y="976"/>
                    <a:pt x="13731" y="1014"/>
                    <a:pt x="13748" y="1041"/>
                  </a:cubicBezTo>
                  <a:cubicBezTo>
                    <a:pt x="13749" y="1041"/>
                    <a:pt x="13750" y="1043"/>
                    <a:pt x="13750" y="1044"/>
                  </a:cubicBezTo>
                  <a:cubicBezTo>
                    <a:pt x="13785" y="1092"/>
                    <a:pt x="13807" y="1133"/>
                    <a:pt x="13817" y="1178"/>
                  </a:cubicBezTo>
                  <a:cubicBezTo>
                    <a:pt x="13823" y="1202"/>
                    <a:pt x="13823" y="1212"/>
                    <a:pt x="13825" y="1228"/>
                  </a:cubicBezTo>
                  <a:cubicBezTo>
                    <a:pt x="13825" y="1229"/>
                    <a:pt x="13826" y="1229"/>
                    <a:pt x="13826" y="1230"/>
                  </a:cubicBezTo>
                  <a:cubicBezTo>
                    <a:pt x="13834" y="1238"/>
                    <a:pt x="13834" y="1251"/>
                    <a:pt x="13831" y="1264"/>
                  </a:cubicBezTo>
                  <a:cubicBezTo>
                    <a:pt x="13831" y="1268"/>
                    <a:pt x="13829" y="1274"/>
                    <a:pt x="13829" y="1278"/>
                  </a:cubicBezTo>
                  <a:cubicBezTo>
                    <a:pt x="13829" y="1292"/>
                    <a:pt x="13826" y="1303"/>
                    <a:pt x="13821" y="1313"/>
                  </a:cubicBezTo>
                  <a:cubicBezTo>
                    <a:pt x="13818" y="1324"/>
                    <a:pt x="13818" y="1331"/>
                    <a:pt x="13813" y="1345"/>
                  </a:cubicBezTo>
                  <a:cubicBezTo>
                    <a:pt x="13813" y="1346"/>
                    <a:pt x="13813" y="1347"/>
                    <a:pt x="13812" y="1348"/>
                  </a:cubicBezTo>
                  <a:cubicBezTo>
                    <a:pt x="13812" y="1348"/>
                    <a:pt x="13812" y="1348"/>
                    <a:pt x="13812" y="1349"/>
                  </a:cubicBezTo>
                  <a:cubicBezTo>
                    <a:pt x="13804" y="1373"/>
                    <a:pt x="13796" y="1394"/>
                    <a:pt x="13788" y="1411"/>
                  </a:cubicBezTo>
                  <a:cubicBezTo>
                    <a:pt x="13780" y="1428"/>
                    <a:pt x="13772" y="1441"/>
                    <a:pt x="13763" y="1452"/>
                  </a:cubicBezTo>
                  <a:cubicBezTo>
                    <a:pt x="13763" y="1452"/>
                    <a:pt x="13762" y="1452"/>
                    <a:pt x="13762" y="1452"/>
                  </a:cubicBezTo>
                  <a:cubicBezTo>
                    <a:pt x="13761" y="1453"/>
                    <a:pt x="13761" y="1453"/>
                    <a:pt x="13760" y="1454"/>
                  </a:cubicBezTo>
                  <a:cubicBezTo>
                    <a:pt x="13752" y="1462"/>
                    <a:pt x="13744" y="1468"/>
                    <a:pt x="13735" y="1472"/>
                  </a:cubicBezTo>
                  <a:cubicBezTo>
                    <a:pt x="13729" y="1475"/>
                    <a:pt x="13721" y="1476"/>
                    <a:pt x="13713" y="1477"/>
                  </a:cubicBezTo>
                  <a:cubicBezTo>
                    <a:pt x="13711" y="1477"/>
                    <a:pt x="13709" y="1478"/>
                    <a:pt x="13707" y="1478"/>
                  </a:cubicBezTo>
                  <a:cubicBezTo>
                    <a:pt x="13706" y="1478"/>
                    <a:pt x="13706" y="1479"/>
                    <a:pt x="13705" y="1479"/>
                  </a:cubicBezTo>
                  <a:cubicBezTo>
                    <a:pt x="13705" y="1479"/>
                    <a:pt x="13704" y="1479"/>
                    <a:pt x="13704" y="1479"/>
                  </a:cubicBezTo>
                  <a:cubicBezTo>
                    <a:pt x="13702" y="1479"/>
                    <a:pt x="13701" y="1480"/>
                    <a:pt x="13699" y="1480"/>
                  </a:cubicBezTo>
                  <a:cubicBezTo>
                    <a:pt x="13698" y="1480"/>
                    <a:pt x="13698" y="1479"/>
                    <a:pt x="13697" y="1479"/>
                  </a:cubicBezTo>
                  <a:cubicBezTo>
                    <a:pt x="13695" y="1479"/>
                    <a:pt x="13694" y="1480"/>
                    <a:pt x="13693" y="1480"/>
                  </a:cubicBezTo>
                  <a:cubicBezTo>
                    <a:pt x="13681" y="1480"/>
                    <a:pt x="13669" y="1474"/>
                    <a:pt x="13658" y="1469"/>
                  </a:cubicBezTo>
                  <a:cubicBezTo>
                    <a:pt x="13649" y="1464"/>
                    <a:pt x="13640" y="1456"/>
                    <a:pt x="13631" y="1447"/>
                  </a:cubicBezTo>
                  <a:cubicBezTo>
                    <a:pt x="13630" y="1447"/>
                    <a:pt x="13629" y="1446"/>
                    <a:pt x="13629" y="1445"/>
                  </a:cubicBezTo>
                  <a:cubicBezTo>
                    <a:pt x="13628" y="1444"/>
                    <a:pt x="13628" y="1444"/>
                    <a:pt x="13627" y="1443"/>
                  </a:cubicBezTo>
                  <a:cubicBezTo>
                    <a:pt x="13599" y="1409"/>
                    <a:pt x="13578" y="1354"/>
                    <a:pt x="13570" y="1279"/>
                  </a:cubicBezTo>
                  <a:lnTo>
                    <a:pt x="13567" y="1246"/>
                  </a:lnTo>
                  <a:cubicBezTo>
                    <a:pt x="13567" y="1246"/>
                    <a:pt x="13567" y="1245"/>
                    <a:pt x="13567" y="1245"/>
                  </a:cubicBezTo>
                  <a:cubicBezTo>
                    <a:pt x="13567" y="1243"/>
                    <a:pt x="13566" y="1241"/>
                    <a:pt x="13566" y="1240"/>
                  </a:cubicBezTo>
                  <a:cubicBezTo>
                    <a:pt x="13566" y="1231"/>
                    <a:pt x="13563" y="1221"/>
                    <a:pt x="13559" y="1213"/>
                  </a:cubicBezTo>
                  <a:cubicBezTo>
                    <a:pt x="13555" y="1205"/>
                    <a:pt x="13548" y="1202"/>
                    <a:pt x="13539" y="1200"/>
                  </a:cubicBezTo>
                  <a:cubicBezTo>
                    <a:pt x="13536" y="1199"/>
                    <a:pt x="13529" y="1198"/>
                    <a:pt x="13525" y="1198"/>
                  </a:cubicBezTo>
                  <a:cubicBezTo>
                    <a:pt x="13516" y="1197"/>
                    <a:pt x="13505" y="1197"/>
                    <a:pt x="13492" y="1198"/>
                  </a:cubicBezTo>
                  <a:lnTo>
                    <a:pt x="13490" y="1198"/>
                  </a:lnTo>
                  <a:cubicBezTo>
                    <a:pt x="13428" y="1204"/>
                    <a:pt x="13418" y="1213"/>
                    <a:pt x="13411" y="1264"/>
                  </a:cubicBezTo>
                  <a:cubicBezTo>
                    <a:pt x="13408" y="1284"/>
                    <a:pt x="13411" y="1309"/>
                    <a:pt x="13414" y="1334"/>
                  </a:cubicBezTo>
                  <a:cubicBezTo>
                    <a:pt x="13418" y="1358"/>
                    <a:pt x="13423" y="1383"/>
                    <a:pt x="13430" y="1409"/>
                  </a:cubicBezTo>
                  <a:cubicBezTo>
                    <a:pt x="13432" y="1418"/>
                    <a:pt x="13434" y="1426"/>
                    <a:pt x="13437" y="1435"/>
                  </a:cubicBezTo>
                  <a:cubicBezTo>
                    <a:pt x="13439" y="1443"/>
                    <a:pt x="13441" y="1451"/>
                    <a:pt x="13444" y="1459"/>
                  </a:cubicBezTo>
                  <a:cubicBezTo>
                    <a:pt x="13468" y="1525"/>
                    <a:pt x="13503" y="1587"/>
                    <a:pt x="13538" y="1617"/>
                  </a:cubicBezTo>
                  <a:cubicBezTo>
                    <a:pt x="13559" y="1635"/>
                    <a:pt x="13584" y="1649"/>
                    <a:pt x="13611" y="1658"/>
                  </a:cubicBezTo>
                  <a:cubicBezTo>
                    <a:pt x="13611" y="1658"/>
                    <a:pt x="13611" y="1658"/>
                    <a:pt x="13611" y="1658"/>
                  </a:cubicBezTo>
                  <a:cubicBezTo>
                    <a:pt x="13612" y="1658"/>
                    <a:pt x="13612" y="1658"/>
                    <a:pt x="13612" y="1658"/>
                  </a:cubicBezTo>
                  <a:cubicBezTo>
                    <a:pt x="13630" y="1660"/>
                    <a:pt x="13641" y="1663"/>
                    <a:pt x="13667" y="1665"/>
                  </a:cubicBezTo>
                  <a:cubicBezTo>
                    <a:pt x="13673" y="1665"/>
                    <a:pt x="13674" y="1664"/>
                    <a:pt x="13679" y="1664"/>
                  </a:cubicBezTo>
                  <a:cubicBezTo>
                    <a:pt x="13739" y="1659"/>
                    <a:pt x="13795" y="1650"/>
                    <a:pt x="13822" y="1639"/>
                  </a:cubicBezTo>
                  <a:cubicBezTo>
                    <a:pt x="13825" y="1638"/>
                    <a:pt x="13828" y="1636"/>
                    <a:pt x="13832" y="1634"/>
                  </a:cubicBezTo>
                  <a:cubicBezTo>
                    <a:pt x="13842" y="1628"/>
                    <a:pt x="13854" y="1624"/>
                    <a:pt x="13862" y="1616"/>
                  </a:cubicBezTo>
                  <a:cubicBezTo>
                    <a:pt x="13881" y="1600"/>
                    <a:pt x="13895" y="1582"/>
                    <a:pt x="13908" y="1563"/>
                  </a:cubicBezTo>
                  <a:cubicBezTo>
                    <a:pt x="13914" y="1555"/>
                    <a:pt x="13919" y="1547"/>
                    <a:pt x="13924" y="1538"/>
                  </a:cubicBezTo>
                  <a:cubicBezTo>
                    <a:pt x="13924" y="1538"/>
                    <a:pt x="13924" y="1537"/>
                    <a:pt x="13924" y="1537"/>
                  </a:cubicBezTo>
                  <a:cubicBezTo>
                    <a:pt x="13930" y="1527"/>
                    <a:pt x="13934" y="1515"/>
                    <a:pt x="13939" y="1504"/>
                  </a:cubicBezTo>
                  <a:cubicBezTo>
                    <a:pt x="13939" y="1504"/>
                    <a:pt x="13939" y="1503"/>
                    <a:pt x="13939" y="1503"/>
                  </a:cubicBezTo>
                  <a:cubicBezTo>
                    <a:pt x="13948" y="1479"/>
                    <a:pt x="13956" y="1453"/>
                    <a:pt x="13961" y="1424"/>
                  </a:cubicBezTo>
                  <a:cubicBezTo>
                    <a:pt x="13961" y="1423"/>
                    <a:pt x="13961" y="1422"/>
                    <a:pt x="13961" y="1421"/>
                  </a:cubicBezTo>
                  <a:cubicBezTo>
                    <a:pt x="13961" y="1420"/>
                    <a:pt x="13962" y="1418"/>
                    <a:pt x="13962" y="1416"/>
                  </a:cubicBezTo>
                  <a:cubicBezTo>
                    <a:pt x="13962" y="1416"/>
                    <a:pt x="13962" y="1416"/>
                    <a:pt x="13962" y="1416"/>
                  </a:cubicBezTo>
                  <a:cubicBezTo>
                    <a:pt x="13962" y="1415"/>
                    <a:pt x="13962" y="1414"/>
                    <a:pt x="13962" y="1414"/>
                  </a:cubicBezTo>
                  <a:cubicBezTo>
                    <a:pt x="13967" y="1366"/>
                    <a:pt x="13970" y="1291"/>
                    <a:pt x="13971" y="1200"/>
                  </a:cubicBezTo>
                  <a:cubicBezTo>
                    <a:pt x="13970" y="1147"/>
                    <a:pt x="13967" y="1103"/>
                    <a:pt x="13961" y="1064"/>
                  </a:cubicBezTo>
                  <a:cubicBezTo>
                    <a:pt x="13956" y="1031"/>
                    <a:pt x="13947" y="1002"/>
                    <a:pt x="13936" y="974"/>
                  </a:cubicBezTo>
                  <a:cubicBezTo>
                    <a:pt x="13926" y="952"/>
                    <a:pt x="13914" y="928"/>
                    <a:pt x="13900" y="902"/>
                  </a:cubicBezTo>
                  <a:cubicBezTo>
                    <a:pt x="13893" y="890"/>
                    <a:pt x="13888" y="878"/>
                    <a:pt x="13879" y="866"/>
                  </a:cubicBezTo>
                  <a:cubicBezTo>
                    <a:pt x="13856" y="834"/>
                    <a:pt x="13827" y="801"/>
                    <a:pt x="13791" y="764"/>
                  </a:cubicBezTo>
                  <a:cubicBezTo>
                    <a:pt x="13758" y="729"/>
                    <a:pt x="13735" y="700"/>
                    <a:pt x="13711" y="671"/>
                  </a:cubicBezTo>
                  <a:cubicBezTo>
                    <a:pt x="13700" y="660"/>
                    <a:pt x="13686" y="644"/>
                    <a:pt x="13682" y="644"/>
                  </a:cubicBezTo>
                  <a:cubicBezTo>
                    <a:pt x="13670" y="644"/>
                    <a:pt x="13648" y="609"/>
                    <a:pt x="13628" y="566"/>
                  </a:cubicBezTo>
                  <a:cubicBezTo>
                    <a:pt x="13627" y="564"/>
                    <a:pt x="13626" y="564"/>
                    <a:pt x="13624" y="561"/>
                  </a:cubicBezTo>
                  <a:cubicBezTo>
                    <a:pt x="13624" y="559"/>
                    <a:pt x="13623" y="558"/>
                    <a:pt x="13623" y="556"/>
                  </a:cubicBezTo>
                  <a:cubicBezTo>
                    <a:pt x="13617" y="544"/>
                    <a:pt x="13613" y="531"/>
                    <a:pt x="13608" y="517"/>
                  </a:cubicBezTo>
                  <a:cubicBezTo>
                    <a:pt x="13605" y="511"/>
                    <a:pt x="13603" y="504"/>
                    <a:pt x="13600" y="498"/>
                  </a:cubicBezTo>
                  <a:cubicBezTo>
                    <a:pt x="13600" y="498"/>
                    <a:pt x="13600" y="497"/>
                    <a:pt x="13600" y="497"/>
                  </a:cubicBezTo>
                  <a:cubicBezTo>
                    <a:pt x="13592" y="476"/>
                    <a:pt x="13588" y="456"/>
                    <a:pt x="13585" y="436"/>
                  </a:cubicBezTo>
                  <a:cubicBezTo>
                    <a:pt x="13584" y="430"/>
                    <a:pt x="13580" y="420"/>
                    <a:pt x="13580" y="415"/>
                  </a:cubicBezTo>
                  <a:cubicBezTo>
                    <a:pt x="13580" y="413"/>
                    <a:pt x="13581" y="411"/>
                    <a:pt x="13581" y="409"/>
                  </a:cubicBezTo>
                  <a:cubicBezTo>
                    <a:pt x="13580" y="408"/>
                    <a:pt x="13580" y="408"/>
                    <a:pt x="13580" y="407"/>
                  </a:cubicBezTo>
                  <a:cubicBezTo>
                    <a:pt x="13578" y="367"/>
                    <a:pt x="13585" y="331"/>
                    <a:pt x="13598" y="299"/>
                  </a:cubicBezTo>
                  <a:cubicBezTo>
                    <a:pt x="13598" y="299"/>
                    <a:pt x="13598" y="299"/>
                    <a:pt x="13598" y="299"/>
                  </a:cubicBezTo>
                  <a:cubicBezTo>
                    <a:pt x="13599" y="295"/>
                    <a:pt x="13599" y="292"/>
                    <a:pt x="13601" y="288"/>
                  </a:cubicBezTo>
                  <a:cubicBezTo>
                    <a:pt x="13606" y="270"/>
                    <a:pt x="13612" y="255"/>
                    <a:pt x="13618" y="243"/>
                  </a:cubicBezTo>
                  <a:cubicBezTo>
                    <a:pt x="13624" y="231"/>
                    <a:pt x="13630" y="223"/>
                    <a:pt x="13637" y="216"/>
                  </a:cubicBezTo>
                  <a:cubicBezTo>
                    <a:pt x="13638" y="215"/>
                    <a:pt x="13639" y="214"/>
                    <a:pt x="13639" y="213"/>
                  </a:cubicBezTo>
                  <a:cubicBezTo>
                    <a:pt x="13640" y="212"/>
                    <a:pt x="13641" y="212"/>
                    <a:pt x="13641" y="211"/>
                  </a:cubicBezTo>
                  <a:cubicBezTo>
                    <a:pt x="13642" y="209"/>
                    <a:pt x="13643" y="207"/>
                    <a:pt x="13644" y="206"/>
                  </a:cubicBezTo>
                  <a:cubicBezTo>
                    <a:pt x="13647" y="204"/>
                    <a:pt x="13651" y="205"/>
                    <a:pt x="13654" y="204"/>
                  </a:cubicBezTo>
                  <a:cubicBezTo>
                    <a:pt x="13657" y="202"/>
                    <a:pt x="13661" y="200"/>
                    <a:pt x="13664" y="199"/>
                  </a:cubicBezTo>
                  <a:cubicBezTo>
                    <a:pt x="13665" y="199"/>
                    <a:pt x="13665" y="198"/>
                    <a:pt x="13665" y="198"/>
                  </a:cubicBezTo>
                  <a:cubicBezTo>
                    <a:pt x="13675" y="195"/>
                    <a:pt x="13686" y="194"/>
                    <a:pt x="13699" y="193"/>
                  </a:cubicBezTo>
                  <a:cubicBezTo>
                    <a:pt x="13700" y="193"/>
                    <a:pt x="13701" y="192"/>
                    <a:pt x="13701" y="192"/>
                  </a:cubicBezTo>
                  <a:cubicBezTo>
                    <a:pt x="13702" y="192"/>
                    <a:pt x="13702" y="192"/>
                    <a:pt x="13702" y="192"/>
                  </a:cubicBezTo>
                  <a:cubicBezTo>
                    <a:pt x="13703" y="192"/>
                    <a:pt x="13704" y="191"/>
                    <a:pt x="13705" y="191"/>
                  </a:cubicBezTo>
                  <a:cubicBezTo>
                    <a:pt x="13705" y="191"/>
                    <a:pt x="13705" y="191"/>
                    <a:pt x="13705" y="191"/>
                  </a:cubicBezTo>
                  <a:cubicBezTo>
                    <a:pt x="13706" y="191"/>
                    <a:pt x="13707" y="191"/>
                    <a:pt x="13708" y="191"/>
                  </a:cubicBezTo>
                  <a:cubicBezTo>
                    <a:pt x="13710" y="191"/>
                    <a:pt x="13710" y="191"/>
                    <a:pt x="13712" y="191"/>
                  </a:cubicBezTo>
                  <a:cubicBezTo>
                    <a:pt x="13713" y="191"/>
                    <a:pt x="13713" y="192"/>
                    <a:pt x="13714" y="192"/>
                  </a:cubicBezTo>
                  <a:cubicBezTo>
                    <a:pt x="13718" y="193"/>
                    <a:pt x="13721" y="193"/>
                    <a:pt x="13724" y="194"/>
                  </a:cubicBezTo>
                  <a:cubicBezTo>
                    <a:pt x="13734" y="195"/>
                    <a:pt x="13744" y="197"/>
                    <a:pt x="13752" y="200"/>
                  </a:cubicBezTo>
                  <a:cubicBezTo>
                    <a:pt x="13752" y="200"/>
                    <a:pt x="13753" y="200"/>
                    <a:pt x="13753" y="200"/>
                  </a:cubicBezTo>
                  <a:cubicBezTo>
                    <a:pt x="13763" y="204"/>
                    <a:pt x="13772" y="207"/>
                    <a:pt x="13777" y="213"/>
                  </a:cubicBezTo>
                  <a:cubicBezTo>
                    <a:pt x="13781" y="217"/>
                    <a:pt x="13783" y="222"/>
                    <a:pt x="13786" y="227"/>
                  </a:cubicBezTo>
                  <a:cubicBezTo>
                    <a:pt x="13789" y="231"/>
                    <a:pt x="13791" y="235"/>
                    <a:pt x="13793" y="239"/>
                  </a:cubicBezTo>
                  <a:cubicBezTo>
                    <a:pt x="13795" y="244"/>
                    <a:pt x="13797" y="250"/>
                    <a:pt x="13798" y="255"/>
                  </a:cubicBezTo>
                  <a:cubicBezTo>
                    <a:pt x="13799" y="259"/>
                    <a:pt x="13800" y="262"/>
                    <a:pt x="13801" y="266"/>
                  </a:cubicBezTo>
                  <a:cubicBezTo>
                    <a:pt x="13815" y="387"/>
                    <a:pt x="13820" y="413"/>
                    <a:pt x="13824" y="427"/>
                  </a:cubicBezTo>
                  <a:cubicBezTo>
                    <a:pt x="13825" y="431"/>
                    <a:pt x="13826" y="435"/>
                    <a:pt x="13828" y="439"/>
                  </a:cubicBezTo>
                  <a:cubicBezTo>
                    <a:pt x="13829" y="442"/>
                    <a:pt x="13830" y="444"/>
                    <a:pt x="13831" y="447"/>
                  </a:cubicBezTo>
                  <a:cubicBezTo>
                    <a:pt x="13835" y="450"/>
                    <a:pt x="13851" y="451"/>
                    <a:pt x="13864" y="452"/>
                  </a:cubicBezTo>
                  <a:cubicBezTo>
                    <a:pt x="13878" y="454"/>
                    <a:pt x="13894" y="454"/>
                    <a:pt x="13915" y="454"/>
                  </a:cubicBezTo>
                  <a:cubicBezTo>
                    <a:pt x="13935" y="453"/>
                    <a:pt x="13952" y="451"/>
                    <a:pt x="13959" y="448"/>
                  </a:cubicBezTo>
                  <a:cubicBezTo>
                    <a:pt x="13961" y="446"/>
                    <a:pt x="13963" y="446"/>
                    <a:pt x="13965" y="443"/>
                  </a:cubicBezTo>
                  <a:cubicBezTo>
                    <a:pt x="13965" y="442"/>
                    <a:pt x="13965" y="442"/>
                    <a:pt x="13965" y="442"/>
                  </a:cubicBezTo>
                  <a:cubicBezTo>
                    <a:pt x="13966" y="440"/>
                    <a:pt x="13966" y="437"/>
                    <a:pt x="13966" y="435"/>
                  </a:cubicBezTo>
                  <a:cubicBezTo>
                    <a:pt x="13969" y="428"/>
                    <a:pt x="13971" y="419"/>
                    <a:pt x="13972" y="409"/>
                  </a:cubicBezTo>
                  <a:cubicBezTo>
                    <a:pt x="13972" y="409"/>
                    <a:pt x="13972" y="408"/>
                    <a:pt x="13972" y="408"/>
                  </a:cubicBezTo>
                  <a:cubicBezTo>
                    <a:pt x="13973" y="396"/>
                    <a:pt x="13971" y="379"/>
                    <a:pt x="13971" y="364"/>
                  </a:cubicBezTo>
                  <a:cubicBezTo>
                    <a:pt x="13970" y="353"/>
                    <a:pt x="13970" y="340"/>
                    <a:pt x="13969" y="329"/>
                  </a:cubicBezTo>
                  <a:cubicBezTo>
                    <a:pt x="13961" y="263"/>
                    <a:pt x="13947" y="187"/>
                    <a:pt x="13930" y="145"/>
                  </a:cubicBezTo>
                  <a:cubicBezTo>
                    <a:pt x="13930" y="143"/>
                    <a:pt x="13929" y="142"/>
                    <a:pt x="13929" y="141"/>
                  </a:cubicBezTo>
                  <a:cubicBezTo>
                    <a:pt x="13929" y="141"/>
                    <a:pt x="13928" y="140"/>
                    <a:pt x="13928" y="140"/>
                  </a:cubicBezTo>
                  <a:cubicBezTo>
                    <a:pt x="13910" y="95"/>
                    <a:pt x="13881" y="62"/>
                    <a:pt x="13842" y="40"/>
                  </a:cubicBezTo>
                  <a:cubicBezTo>
                    <a:pt x="13822" y="29"/>
                    <a:pt x="13799" y="20"/>
                    <a:pt x="13773" y="14"/>
                  </a:cubicBezTo>
                  <a:cubicBezTo>
                    <a:pt x="13771" y="13"/>
                    <a:pt x="13769" y="12"/>
                    <a:pt x="13766" y="12"/>
                  </a:cubicBezTo>
                  <a:cubicBezTo>
                    <a:pt x="13736" y="4"/>
                    <a:pt x="13704" y="0"/>
                    <a:pt x="13671" y="0"/>
                  </a:cubicBezTo>
                  <a:lnTo>
                    <a:pt x="13669" y="0"/>
                  </a:lnTo>
                  <a:lnTo>
                    <a:pt x="13666" y="0"/>
                  </a:lnTo>
                  <a:close/>
                  <a:moveTo>
                    <a:pt x="9699" y="12"/>
                  </a:moveTo>
                  <a:cubicBezTo>
                    <a:pt x="9658" y="25"/>
                    <a:pt x="9625" y="51"/>
                    <a:pt x="9596" y="87"/>
                  </a:cubicBezTo>
                  <a:lnTo>
                    <a:pt x="9576" y="126"/>
                  </a:lnTo>
                  <a:cubicBezTo>
                    <a:pt x="9545" y="184"/>
                    <a:pt x="9520" y="244"/>
                    <a:pt x="9516" y="271"/>
                  </a:cubicBezTo>
                  <a:cubicBezTo>
                    <a:pt x="9516" y="273"/>
                    <a:pt x="9515" y="273"/>
                    <a:pt x="9515" y="275"/>
                  </a:cubicBezTo>
                  <a:cubicBezTo>
                    <a:pt x="9514" y="289"/>
                    <a:pt x="9513" y="312"/>
                    <a:pt x="9512" y="330"/>
                  </a:cubicBezTo>
                  <a:cubicBezTo>
                    <a:pt x="9509" y="439"/>
                    <a:pt x="9508" y="556"/>
                    <a:pt x="9506" y="674"/>
                  </a:cubicBezTo>
                  <a:cubicBezTo>
                    <a:pt x="9506" y="727"/>
                    <a:pt x="9505" y="747"/>
                    <a:pt x="9506" y="823"/>
                  </a:cubicBezTo>
                  <a:cubicBezTo>
                    <a:pt x="9507" y="1067"/>
                    <a:pt x="9510" y="1237"/>
                    <a:pt x="9513" y="1316"/>
                  </a:cubicBezTo>
                  <a:cubicBezTo>
                    <a:pt x="9521" y="1374"/>
                    <a:pt x="9530" y="1434"/>
                    <a:pt x="9532" y="1449"/>
                  </a:cubicBezTo>
                  <a:cubicBezTo>
                    <a:pt x="9532" y="1455"/>
                    <a:pt x="9536" y="1462"/>
                    <a:pt x="9538" y="1469"/>
                  </a:cubicBezTo>
                  <a:cubicBezTo>
                    <a:pt x="9564" y="1532"/>
                    <a:pt x="9609" y="1606"/>
                    <a:pt x="9648" y="1637"/>
                  </a:cubicBezTo>
                  <a:cubicBezTo>
                    <a:pt x="9650" y="1638"/>
                    <a:pt x="9651" y="1637"/>
                    <a:pt x="9655" y="1639"/>
                  </a:cubicBezTo>
                  <a:cubicBezTo>
                    <a:pt x="9694" y="1668"/>
                    <a:pt x="9861" y="1657"/>
                    <a:pt x="9929" y="1626"/>
                  </a:cubicBezTo>
                  <a:cubicBezTo>
                    <a:pt x="9929" y="1626"/>
                    <a:pt x="9930" y="1626"/>
                    <a:pt x="9930" y="1626"/>
                  </a:cubicBezTo>
                  <a:cubicBezTo>
                    <a:pt x="9931" y="1625"/>
                    <a:pt x="9931" y="1625"/>
                    <a:pt x="9931" y="1624"/>
                  </a:cubicBezTo>
                  <a:cubicBezTo>
                    <a:pt x="9950" y="1610"/>
                    <a:pt x="9967" y="1593"/>
                    <a:pt x="9982" y="1572"/>
                  </a:cubicBezTo>
                  <a:cubicBezTo>
                    <a:pt x="9998" y="1550"/>
                    <a:pt x="10012" y="1524"/>
                    <a:pt x="10023" y="1495"/>
                  </a:cubicBezTo>
                  <a:cubicBezTo>
                    <a:pt x="10033" y="1469"/>
                    <a:pt x="10039" y="1438"/>
                    <a:pt x="10045" y="1408"/>
                  </a:cubicBezTo>
                  <a:cubicBezTo>
                    <a:pt x="10052" y="1366"/>
                    <a:pt x="10058" y="1318"/>
                    <a:pt x="10060" y="1273"/>
                  </a:cubicBezTo>
                  <a:cubicBezTo>
                    <a:pt x="10060" y="1272"/>
                    <a:pt x="10060" y="1272"/>
                    <a:pt x="10060" y="1271"/>
                  </a:cubicBezTo>
                  <a:cubicBezTo>
                    <a:pt x="10061" y="1222"/>
                    <a:pt x="10057" y="1181"/>
                    <a:pt x="10047" y="1156"/>
                  </a:cubicBezTo>
                  <a:cubicBezTo>
                    <a:pt x="10043" y="1153"/>
                    <a:pt x="10040" y="1149"/>
                    <a:pt x="10034" y="1148"/>
                  </a:cubicBezTo>
                  <a:cubicBezTo>
                    <a:pt x="10030" y="1147"/>
                    <a:pt x="10023" y="1146"/>
                    <a:pt x="10018" y="1146"/>
                  </a:cubicBezTo>
                  <a:cubicBezTo>
                    <a:pt x="10018" y="1146"/>
                    <a:pt x="10017" y="1146"/>
                    <a:pt x="10017" y="1146"/>
                  </a:cubicBezTo>
                  <a:cubicBezTo>
                    <a:pt x="10016" y="1146"/>
                    <a:pt x="10015" y="1145"/>
                    <a:pt x="10015" y="1145"/>
                  </a:cubicBezTo>
                  <a:cubicBezTo>
                    <a:pt x="10015" y="1145"/>
                    <a:pt x="10014" y="1145"/>
                    <a:pt x="10014" y="1145"/>
                  </a:cubicBezTo>
                  <a:cubicBezTo>
                    <a:pt x="10008" y="1144"/>
                    <a:pt x="10003" y="1143"/>
                    <a:pt x="9996" y="1142"/>
                  </a:cubicBezTo>
                  <a:lnTo>
                    <a:pt x="9993" y="1142"/>
                  </a:lnTo>
                  <a:cubicBezTo>
                    <a:pt x="9962" y="1138"/>
                    <a:pt x="9946" y="1138"/>
                    <a:pt x="9935" y="1144"/>
                  </a:cubicBezTo>
                  <a:cubicBezTo>
                    <a:pt x="9932" y="1147"/>
                    <a:pt x="9930" y="1149"/>
                    <a:pt x="9929" y="1154"/>
                  </a:cubicBezTo>
                  <a:cubicBezTo>
                    <a:pt x="9928" y="1159"/>
                    <a:pt x="9929" y="1165"/>
                    <a:pt x="9930" y="1174"/>
                  </a:cubicBezTo>
                  <a:cubicBezTo>
                    <a:pt x="9934" y="1193"/>
                    <a:pt x="9931" y="1213"/>
                    <a:pt x="9925" y="1223"/>
                  </a:cubicBezTo>
                  <a:cubicBezTo>
                    <a:pt x="9924" y="1246"/>
                    <a:pt x="9921" y="1270"/>
                    <a:pt x="9915" y="1292"/>
                  </a:cubicBezTo>
                  <a:cubicBezTo>
                    <a:pt x="9915" y="1297"/>
                    <a:pt x="9916" y="1302"/>
                    <a:pt x="9914" y="1308"/>
                  </a:cubicBezTo>
                  <a:cubicBezTo>
                    <a:pt x="9914" y="1309"/>
                    <a:pt x="9913" y="1310"/>
                    <a:pt x="9912" y="1312"/>
                  </a:cubicBezTo>
                  <a:cubicBezTo>
                    <a:pt x="9910" y="1320"/>
                    <a:pt x="9907" y="1329"/>
                    <a:pt x="9902" y="1336"/>
                  </a:cubicBezTo>
                  <a:cubicBezTo>
                    <a:pt x="9900" y="1339"/>
                    <a:pt x="9899" y="1343"/>
                    <a:pt x="9897" y="1347"/>
                  </a:cubicBezTo>
                  <a:cubicBezTo>
                    <a:pt x="9893" y="1354"/>
                    <a:pt x="9891" y="1361"/>
                    <a:pt x="9889" y="1366"/>
                  </a:cubicBezTo>
                  <a:cubicBezTo>
                    <a:pt x="9888" y="1372"/>
                    <a:pt x="9887" y="1377"/>
                    <a:pt x="9888" y="1381"/>
                  </a:cubicBezTo>
                  <a:cubicBezTo>
                    <a:pt x="9889" y="1382"/>
                    <a:pt x="9887" y="1385"/>
                    <a:pt x="9889" y="1385"/>
                  </a:cubicBezTo>
                  <a:cubicBezTo>
                    <a:pt x="9893" y="1386"/>
                    <a:pt x="9890" y="1394"/>
                    <a:pt x="9885" y="1405"/>
                  </a:cubicBezTo>
                  <a:cubicBezTo>
                    <a:pt x="9884" y="1408"/>
                    <a:pt x="9885" y="1410"/>
                    <a:pt x="9883" y="1413"/>
                  </a:cubicBezTo>
                  <a:cubicBezTo>
                    <a:pt x="9880" y="1420"/>
                    <a:pt x="9874" y="1426"/>
                    <a:pt x="9868" y="1433"/>
                  </a:cubicBezTo>
                  <a:cubicBezTo>
                    <a:pt x="9865" y="1436"/>
                    <a:pt x="9864" y="1440"/>
                    <a:pt x="9861" y="1443"/>
                  </a:cubicBezTo>
                  <a:cubicBezTo>
                    <a:pt x="9853" y="1451"/>
                    <a:pt x="9844" y="1457"/>
                    <a:pt x="9834" y="1463"/>
                  </a:cubicBezTo>
                  <a:cubicBezTo>
                    <a:pt x="9832" y="1464"/>
                    <a:pt x="9831" y="1466"/>
                    <a:pt x="9829" y="1467"/>
                  </a:cubicBezTo>
                  <a:cubicBezTo>
                    <a:pt x="9829" y="1467"/>
                    <a:pt x="9829" y="1467"/>
                    <a:pt x="9828" y="1467"/>
                  </a:cubicBezTo>
                  <a:cubicBezTo>
                    <a:pt x="9822" y="1471"/>
                    <a:pt x="9815" y="1471"/>
                    <a:pt x="9808" y="1473"/>
                  </a:cubicBezTo>
                  <a:cubicBezTo>
                    <a:pt x="9804" y="1474"/>
                    <a:pt x="9799" y="1477"/>
                    <a:pt x="9795" y="1477"/>
                  </a:cubicBezTo>
                  <a:cubicBezTo>
                    <a:pt x="9792" y="1477"/>
                    <a:pt x="9789" y="1480"/>
                    <a:pt x="9786" y="1480"/>
                  </a:cubicBezTo>
                  <a:cubicBezTo>
                    <a:pt x="9720" y="1480"/>
                    <a:pt x="9683" y="1448"/>
                    <a:pt x="9663" y="1337"/>
                  </a:cubicBezTo>
                  <a:cubicBezTo>
                    <a:pt x="9663" y="1336"/>
                    <a:pt x="9662" y="1334"/>
                    <a:pt x="9662" y="1332"/>
                  </a:cubicBezTo>
                  <a:cubicBezTo>
                    <a:pt x="9659" y="1314"/>
                    <a:pt x="9656" y="1297"/>
                    <a:pt x="9654" y="1275"/>
                  </a:cubicBezTo>
                  <a:cubicBezTo>
                    <a:pt x="9653" y="1270"/>
                    <a:pt x="9652" y="1265"/>
                    <a:pt x="9651" y="1259"/>
                  </a:cubicBezTo>
                  <a:cubicBezTo>
                    <a:pt x="9651" y="1258"/>
                    <a:pt x="9651" y="1257"/>
                    <a:pt x="9651" y="1256"/>
                  </a:cubicBezTo>
                  <a:cubicBezTo>
                    <a:pt x="9651" y="1256"/>
                    <a:pt x="9651" y="1255"/>
                    <a:pt x="9651" y="1255"/>
                  </a:cubicBezTo>
                  <a:cubicBezTo>
                    <a:pt x="9651" y="1255"/>
                    <a:pt x="9651" y="1255"/>
                    <a:pt x="9651" y="1254"/>
                  </a:cubicBezTo>
                  <a:cubicBezTo>
                    <a:pt x="9651" y="1254"/>
                    <a:pt x="9651" y="1254"/>
                    <a:pt x="9651" y="1254"/>
                  </a:cubicBezTo>
                  <a:cubicBezTo>
                    <a:pt x="9649" y="1242"/>
                    <a:pt x="9649" y="1222"/>
                    <a:pt x="9648" y="1205"/>
                  </a:cubicBezTo>
                  <a:cubicBezTo>
                    <a:pt x="9648" y="1203"/>
                    <a:pt x="9648" y="1198"/>
                    <a:pt x="9648" y="1195"/>
                  </a:cubicBezTo>
                  <a:cubicBezTo>
                    <a:pt x="9646" y="1173"/>
                    <a:pt x="9646" y="1142"/>
                    <a:pt x="9645" y="1116"/>
                  </a:cubicBezTo>
                  <a:cubicBezTo>
                    <a:pt x="9641" y="1032"/>
                    <a:pt x="9640" y="940"/>
                    <a:pt x="9640" y="841"/>
                  </a:cubicBezTo>
                  <a:cubicBezTo>
                    <a:pt x="9641" y="800"/>
                    <a:pt x="9640" y="760"/>
                    <a:pt x="9641" y="719"/>
                  </a:cubicBezTo>
                  <a:lnTo>
                    <a:pt x="9638" y="430"/>
                  </a:lnTo>
                  <a:lnTo>
                    <a:pt x="9652" y="419"/>
                  </a:lnTo>
                  <a:cubicBezTo>
                    <a:pt x="9652" y="418"/>
                    <a:pt x="9653" y="416"/>
                    <a:pt x="9653" y="415"/>
                  </a:cubicBezTo>
                  <a:cubicBezTo>
                    <a:pt x="9653" y="415"/>
                    <a:pt x="9653" y="414"/>
                    <a:pt x="9653" y="414"/>
                  </a:cubicBezTo>
                  <a:cubicBezTo>
                    <a:pt x="9653" y="414"/>
                    <a:pt x="9653" y="413"/>
                    <a:pt x="9653" y="413"/>
                  </a:cubicBezTo>
                  <a:cubicBezTo>
                    <a:pt x="9654" y="406"/>
                    <a:pt x="9656" y="399"/>
                    <a:pt x="9657" y="392"/>
                  </a:cubicBezTo>
                  <a:cubicBezTo>
                    <a:pt x="9657" y="391"/>
                    <a:pt x="9657" y="390"/>
                    <a:pt x="9657" y="389"/>
                  </a:cubicBezTo>
                  <a:cubicBezTo>
                    <a:pt x="9659" y="381"/>
                    <a:pt x="9660" y="373"/>
                    <a:pt x="9661" y="366"/>
                  </a:cubicBezTo>
                  <a:cubicBezTo>
                    <a:pt x="9662" y="362"/>
                    <a:pt x="9663" y="360"/>
                    <a:pt x="9664" y="356"/>
                  </a:cubicBezTo>
                  <a:cubicBezTo>
                    <a:pt x="9665" y="352"/>
                    <a:pt x="9666" y="346"/>
                    <a:pt x="9667" y="342"/>
                  </a:cubicBezTo>
                  <a:cubicBezTo>
                    <a:pt x="9670" y="330"/>
                    <a:pt x="9674" y="322"/>
                    <a:pt x="9677" y="312"/>
                  </a:cubicBezTo>
                  <a:cubicBezTo>
                    <a:pt x="9677" y="311"/>
                    <a:pt x="9678" y="311"/>
                    <a:pt x="9678" y="310"/>
                  </a:cubicBezTo>
                  <a:cubicBezTo>
                    <a:pt x="9678" y="310"/>
                    <a:pt x="9678" y="310"/>
                    <a:pt x="9678" y="309"/>
                  </a:cubicBezTo>
                  <a:cubicBezTo>
                    <a:pt x="9679" y="306"/>
                    <a:pt x="9680" y="302"/>
                    <a:pt x="9681" y="299"/>
                  </a:cubicBezTo>
                  <a:cubicBezTo>
                    <a:pt x="9682" y="296"/>
                    <a:pt x="9682" y="293"/>
                    <a:pt x="9683" y="290"/>
                  </a:cubicBezTo>
                  <a:cubicBezTo>
                    <a:pt x="9684" y="290"/>
                    <a:pt x="9684" y="289"/>
                    <a:pt x="9684" y="289"/>
                  </a:cubicBezTo>
                  <a:cubicBezTo>
                    <a:pt x="9684" y="287"/>
                    <a:pt x="9685" y="286"/>
                    <a:pt x="9685" y="285"/>
                  </a:cubicBezTo>
                  <a:cubicBezTo>
                    <a:pt x="9686" y="284"/>
                    <a:pt x="9687" y="282"/>
                    <a:pt x="9688" y="281"/>
                  </a:cubicBezTo>
                  <a:cubicBezTo>
                    <a:pt x="9688" y="280"/>
                    <a:pt x="9688" y="280"/>
                    <a:pt x="9688" y="280"/>
                  </a:cubicBezTo>
                  <a:cubicBezTo>
                    <a:pt x="9690" y="274"/>
                    <a:pt x="9693" y="268"/>
                    <a:pt x="9696" y="263"/>
                  </a:cubicBezTo>
                  <a:cubicBezTo>
                    <a:pt x="9696" y="262"/>
                    <a:pt x="9696" y="262"/>
                    <a:pt x="9696" y="262"/>
                  </a:cubicBezTo>
                  <a:cubicBezTo>
                    <a:pt x="9696" y="262"/>
                    <a:pt x="9696" y="261"/>
                    <a:pt x="9697" y="261"/>
                  </a:cubicBezTo>
                  <a:cubicBezTo>
                    <a:pt x="9697" y="261"/>
                    <a:pt x="9697" y="261"/>
                    <a:pt x="9697" y="261"/>
                  </a:cubicBezTo>
                  <a:cubicBezTo>
                    <a:pt x="9697" y="260"/>
                    <a:pt x="9697" y="260"/>
                    <a:pt x="9697" y="260"/>
                  </a:cubicBezTo>
                  <a:cubicBezTo>
                    <a:pt x="9697" y="260"/>
                    <a:pt x="9698" y="259"/>
                    <a:pt x="9698" y="259"/>
                  </a:cubicBezTo>
                  <a:cubicBezTo>
                    <a:pt x="9698" y="259"/>
                    <a:pt x="9698" y="259"/>
                    <a:pt x="9699" y="258"/>
                  </a:cubicBezTo>
                  <a:cubicBezTo>
                    <a:pt x="9699" y="258"/>
                    <a:pt x="9699" y="257"/>
                    <a:pt x="9699" y="256"/>
                  </a:cubicBezTo>
                  <a:cubicBezTo>
                    <a:pt x="9700" y="254"/>
                    <a:pt x="9701" y="252"/>
                    <a:pt x="9702" y="250"/>
                  </a:cubicBezTo>
                  <a:cubicBezTo>
                    <a:pt x="9703" y="249"/>
                    <a:pt x="9704" y="249"/>
                    <a:pt x="9705" y="248"/>
                  </a:cubicBezTo>
                  <a:cubicBezTo>
                    <a:pt x="9705" y="248"/>
                    <a:pt x="9705" y="248"/>
                    <a:pt x="9705" y="248"/>
                  </a:cubicBezTo>
                  <a:cubicBezTo>
                    <a:pt x="9705" y="247"/>
                    <a:pt x="9705" y="247"/>
                    <a:pt x="9705" y="247"/>
                  </a:cubicBezTo>
                  <a:cubicBezTo>
                    <a:pt x="9714" y="232"/>
                    <a:pt x="9724" y="220"/>
                    <a:pt x="9735" y="212"/>
                  </a:cubicBezTo>
                  <a:cubicBezTo>
                    <a:pt x="9736" y="212"/>
                    <a:pt x="9736" y="212"/>
                    <a:pt x="9736" y="212"/>
                  </a:cubicBezTo>
                  <a:cubicBezTo>
                    <a:pt x="9737" y="211"/>
                    <a:pt x="9737" y="210"/>
                    <a:pt x="9738" y="209"/>
                  </a:cubicBezTo>
                  <a:cubicBezTo>
                    <a:pt x="9739" y="209"/>
                    <a:pt x="9739" y="209"/>
                    <a:pt x="9740" y="209"/>
                  </a:cubicBezTo>
                  <a:cubicBezTo>
                    <a:pt x="9740" y="209"/>
                    <a:pt x="9741" y="209"/>
                    <a:pt x="9741" y="209"/>
                  </a:cubicBezTo>
                  <a:cubicBezTo>
                    <a:pt x="9750" y="203"/>
                    <a:pt x="9761" y="198"/>
                    <a:pt x="9772" y="196"/>
                  </a:cubicBezTo>
                  <a:cubicBezTo>
                    <a:pt x="9773" y="196"/>
                    <a:pt x="9773" y="195"/>
                    <a:pt x="9774" y="195"/>
                  </a:cubicBezTo>
                  <a:cubicBezTo>
                    <a:pt x="9774" y="195"/>
                    <a:pt x="9774" y="195"/>
                    <a:pt x="9774" y="195"/>
                  </a:cubicBezTo>
                  <a:cubicBezTo>
                    <a:pt x="9777" y="194"/>
                    <a:pt x="9779" y="193"/>
                    <a:pt x="9782" y="192"/>
                  </a:cubicBezTo>
                  <a:cubicBezTo>
                    <a:pt x="9783" y="192"/>
                    <a:pt x="9784" y="191"/>
                    <a:pt x="9785" y="191"/>
                  </a:cubicBezTo>
                  <a:cubicBezTo>
                    <a:pt x="9785" y="191"/>
                    <a:pt x="9786" y="191"/>
                    <a:pt x="9786" y="191"/>
                  </a:cubicBezTo>
                  <a:cubicBezTo>
                    <a:pt x="9789" y="190"/>
                    <a:pt x="9792" y="191"/>
                    <a:pt x="9795" y="191"/>
                  </a:cubicBezTo>
                  <a:cubicBezTo>
                    <a:pt x="9796" y="191"/>
                    <a:pt x="9796" y="191"/>
                    <a:pt x="9796" y="191"/>
                  </a:cubicBezTo>
                  <a:cubicBezTo>
                    <a:pt x="9797" y="191"/>
                    <a:pt x="9798" y="191"/>
                    <a:pt x="9799" y="191"/>
                  </a:cubicBezTo>
                  <a:cubicBezTo>
                    <a:pt x="9799" y="191"/>
                    <a:pt x="9800" y="191"/>
                    <a:pt x="9800" y="191"/>
                  </a:cubicBezTo>
                  <a:cubicBezTo>
                    <a:pt x="9802" y="191"/>
                    <a:pt x="9803" y="192"/>
                    <a:pt x="9805" y="192"/>
                  </a:cubicBezTo>
                  <a:cubicBezTo>
                    <a:pt x="9813" y="193"/>
                    <a:pt x="9820" y="195"/>
                    <a:pt x="9827" y="199"/>
                  </a:cubicBezTo>
                  <a:cubicBezTo>
                    <a:pt x="9829" y="200"/>
                    <a:pt x="9831" y="201"/>
                    <a:pt x="9832" y="202"/>
                  </a:cubicBezTo>
                  <a:cubicBezTo>
                    <a:pt x="9832" y="202"/>
                    <a:pt x="9833" y="201"/>
                    <a:pt x="9833" y="202"/>
                  </a:cubicBezTo>
                  <a:cubicBezTo>
                    <a:pt x="9842" y="206"/>
                    <a:pt x="9851" y="216"/>
                    <a:pt x="9860" y="226"/>
                  </a:cubicBezTo>
                  <a:cubicBezTo>
                    <a:pt x="9860" y="226"/>
                    <a:pt x="9860" y="227"/>
                    <a:pt x="9861" y="227"/>
                  </a:cubicBezTo>
                  <a:cubicBezTo>
                    <a:pt x="9868" y="237"/>
                    <a:pt x="9875" y="245"/>
                    <a:pt x="9883" y="261"/>
                  </a:cubicBezTo>
                  <a:cubicBezTo>
                    <a:pt x="9884" y="262"/>
                    <a:pt x="9885" y="263"/>
                    <a:pt x="9886" y="266"/>
                  </a:cubicBezTo>
                  <a:cubicBezTo>
                    <a:pt x="9907" y="307"/>
                    <a:pt x="9923" y="363"/>
                    <a:pt x="9922" y="391"/>
                  </a:cubicBezTo>
                  <a:cubicBezTo>
                    <a:pt x="9920" y="432"/>
                    <a:pt x="9921" y="455"/>
                    <a:pt x="9925" y="471"/>
                  </a:cubicBezTo>
                  <a:cubicBezTo>
                    <a:pt x="9925" y="471"/>
                    <a:pt x="9925" y="471"/>
                    <a:pt x="9925" y="471"/>
                  </a:cubicBezTo>
                  <a:cubicBezTo>
                    <a:pt x="9925" y="472"/>
                    <a:pt x="9925" y="472"/>
                    <a:pt x="9925" y="472"/>
                  </a:cubicBezTo>
                  <a:cubicBezTo>
                    <a:pt x="9925" y="472"/>
                    <a:pt x="9926" y="472"/>
                    <a:pt x="9926" y="472"/>
                  </a:cubicBezTo>
                  <a:cubicBezTo>
                    <a:pt x="9930" y="477"/>
                    <a:pt x="9933" y="483"/>
                    <a:pt x="9939" y="486"/>
                  </a:cubicBezTo>
                  <a:lnTo>
                    <a:pt x="9981" y="489"/>
                  </a:lnTo>
                  <a:lnTo>
                    <a:pt x="10064" y="497"/>
                  </a:lnTo>
                  <a:lnTo>
                    <a:pt x="10063" y="443"/>
                  </a:lnTo>
                  <a:lnTo>
                    <a:pt x="10063" y="441"/>
                  </a:lnTo>
                  <a:lnTo>
                    <a:pt x="10063" y="440"/>
                  </a:lnTo>
                  <a:lnTo>
                    <a:pt x="10059" y="398"/>
                  </a:lnTo>
                  <a:lnTo>
                    <a:pt x="10058" y="381"/>
                  </a:lnTo>
                  <a:cubicBezTo>
                    <a:pt x="10058" y="380"/>
                    <a:pt x="10058" y="379"/>
                    <a:pt x="10058" y="379"/>
                  </a:cubicBezTo>
                  <a:cubicBezTo>
                    <a:pt x="10057" y="377"/>
                    <a:pt x="10057" y="377"/>
                    <a:pt x="10057" y="376"/>
                  </a:cubicBezTo>
                  <a:cubicBezTo>
                    <a:pt x="10057" y="375"/>
                    <a:pt x="10057" y="375"/>
                    <a:pt x="10057" y="375"/>
                  </a:cubicBezTo>
                  <a:cubicBezTo>
                    <a:pt x="10057" y="374"/>
                    <a:pt x="10057" y="374"/>
                    <a:pt x="10057" y="374"/>
                  </a:cubicBezTo>
                  <a:cubicBezTo>
                    <a:pt x="10057" y="373"/>
                    <a:pt x="10057" y="372"/>
                    <a:pt x="10057" y="371"/>
                  </a:cubicBezTo>
                  <a:cubicBezTo>
                    <a:pt x="10055" y="355"/>
                    <a:pt x="10053" y="342"/>
                    <a:pt x="10052" y="327"/>
                  </a:cubicBezTo>
                  <a:cubicBezTo>
                    <a:pt x="10050" y="312"/>
                    <a:pt x="10049" y="296"/>
                    <a:pt x="10046" y="282"/>
                  </a:cubicBezTo>
                  <a:cubicBezTo>
                    <a:pt x="10046" y="281"/>
                    <a:pt x="10046" y="279"/>
                    <a:pt x="10046" y="278"/>
                  </a:cubicBezTo>
                  <a:cubicBezTo>
                    <a:pt x="10045" y="276"/>
                    <a:pt x="10045" y="274"/>
                    <a:pt x="10044" y="271"/>
                  </a:cubicBezTo>
                  <a:cubicBezTo>
                    <a:pt x="10044" y="270"/>
                    <a:pt x="10044" y="269"/>
                    <a:pt x="10043" y="268"/>
                  </a:cubicBezTo>
                  <a:cubicBezTo>
                    <a:pt x="10038" y="240"/>
                    <a:pt x="10033" y="213"/>
                    <a:pt x="10026" y="189"/>
                  </a:cubicBezTo>
                  <a:cubicBezTo>
                    <a:pt x="10023" y="179"/>
                    <a:pt x="10020" y="171"/>
                    <a:pt x="10017" y="162"/>
                  </a:cubicBezTo>
                  <a:cubicBezTo>
                    <a:pt x="10017" y="162"/>
                    <a:pt x="10017" y="162"/>
                    <a:pt x="10017" y="161"/>
                  </a:cubicBezTo>
                  <a:cubicBezTo>
                    <a:pt x="10013" y="149"/>
                    <a:pt x="10009" y="138"/>
                    <a:pt x="10004" y="128"/>
                  </a:cubicBezTo>
                  <a:cubicBezTo>
                    <a:pt x="9998" y="116"/>
                    <a:pt x="9993" y="104"/>
                    <a:pt x="9986" y="94"/>
                  </a:cubicBezTo>
                  <a:cubicBezTo>
                    <a:pt x="9984" y="91"/>
                    <a:pt x="9981" y="87"/>
                    <a:pt x="9979" y="84"/>
                  </a:cubicBezTo>
                  <a:cubicBezTo>
                    <a:pt x="9971" y="72"/>
                    <a:pt x="9962" y="62"/>
                    <a:pt x="9952" y="53"/>
                  </a:cubicBezTo>
                  <a:cubicBezTo>
                    <a:pt x="9952" y="52"/>
                    <a:pt x="9951" y="52"/>
                    <a:pt x="9951" y="52"/>
                  </a:cubicBezTo>
                  <a:cubicBezTo>
                    <a:pt x="9949" y="50"/>
                    <a:pt x="9947" y="49"/>
                    <a:pt x="9945" y="47"/>
                  </a:cubicBezTo>
                  <a:cubicBezTo>
                    <a:pt x="9937" y="41"/>
                    <a:pt x="9929" y="36"/>
                    <a:pt x="9920" y="30"/>
                  </a:cubicBezTo>
                  <a:cubicBezTo>
                    <a:pt x="9890" y="17"/>
                    <a:pt x="9851" y="12"/>
                    <a:pt x="9776" y="12"/>
                  </a:cubicBezTo>
                  <a:lnTo>
                    <a:pt x="9699" y="12"/>
                  </a:lnTo>
                  <a:close/>
                  <a:moveTo>
                    <a:pt x="5362" y="47"/>
                  </a:moveTo>
                  <a:cubicBezTo>
                    <a:pt x="5252" y="48"/>
                    <a:pt x="5191" y="51"/>
                    <a:pt x="5177" y="65"/>
                  </a:cubicBezTo>
                  <a:lnTo>
                    <a:pt x="5177" y="136"/>
                  </a:lnTo>
                  <a:lnTo>
                    <a:pt x="5177" y="142"/>
                  </a:lnTo>
                  <a:lnTo>
                    <a:pt x="5177" y="185"/>
                  </a:lnTo>
                  <a:lnTo>
                    <a:pt x="5180" y="230"/>
                  </a:lnTo>
                  <a:cubicBezTo>
                    <a:pt x="5183" y="233"/>
                    <a:pt x="5191" y="235"/>
                    <a:pt x="5199" y="237"/>
                  </a:cubicBezTo>
                  <a:lnTo>
                    <a:pt x="5287" y="243"/>
                  </a:lnTo>
                  <a:lnTo>
                    <a:pt x="5288" y="243"/>
                  </a:lnTo>
                  <a:lnTo>
                    <a:pt x="5358" y="248"/>
                  </a:lnTo>
                  <a:lnTo>
                    <a:pt x="5400" y="249"/>
                  </a:lnTo>
                  <a:lnTo>
                    <a:pt x="5400" y="943"/>
                  </a:lnTo>
                  <a:lnTo>
                    <a:pt x="5400" y="1094"/>
                  </a:lnTo>
                  <a:cubicBezTo>
                    <a:pt x="5402" y="1338"/>
                    <a:pt x="5403" y="1604"/>
                    <a:pt x="5403" y="1616"/>
                  </a:cubicBezTo>
                  <a:cubicBezTo>
                    <a:pt x="5403" y="1625"/>
                    <a:pt x="5411" y="1632"/>
                    <a:pt x="5423" y="1639"/>
                  </a:cubicBezTo>
                  <a:lnTo>
                    <a:pt x="5472" y="1639"/>
                  </a:lnTo>
                  <a:cubicBezTo>
                    <a:pt x="5502" y="1639"/>
                    <a:pt x="5526" y="1633"/>
                    <a:pt x="5544" y="1628"/>
                  </a:cubicBezTo>
                  <a:lnTo>
                    <a:pt x="5548" y="949"/>
                  </a:lnTo>
                  <a:lnTo>
                    <a:pt x="5548" y="920"/>
                  </a:lnTo>
                  <a:cubicBezTo>
                    <a:pt x="5548" y="906"/>
                    <a:pt x="5548" y="909"/>
                    <a:pt x="5548" y="895"/>
                  </a:cubicBezTo>
                  <a:lnTo>
                    <a:pt x="5551" y="250"/>
                  </a:lnTo>
                  <a:lnTo>
                    <a:pt x="5553" y="250"/>
                  </a:lnTo>
                  <a:lnTo>
                    <a:pt x="5553" y="249"/>
                  </a:lnTo>
                  <a:lnTo>
                    <a:pt x="5662" y="242"/>
                  </a:lnTo>
                  <a:cubicBezTo>
                    <a:pt x="5710" y="239"/>
                    <a:pt x="5739" y="234"/>
                    <a:pt x="5759" y="225"/>
                  </a:cubicBezTo>
                  <a:cubicBezTo>
                    <a:pt x="5759" y="224"/>
                    <a:pt x="5759" y="224"/>
                    <a:pt x="5759" y="224"/>
                  </a:cubicBezTo>
                  <a:cubicBezTo>
                    <a:pt x="5767" y="216"/>
                    <a:pt x="5770" y="203"/>
                    <a:pt x="5770" y="184"/>
                  </a:cubicBezTo>
                  <a:cubicBezTo>
                    <a:pt x="5770" y="182"/>
                    <a:pt x="5770" y="181"/>
                    <a:pt x="5770" y="180"/>
                  </a:cubicBezTo>
                  <a:cubicBezTo>
                    <a:pt x="5770" y="180"/>
                    <a:pt x="5770" y="179"/>
                    <a:pt x="5770" y="179"/>
                  </a:cubicBezTo>
                  <a:lnTo>
                    <a:pt x="5770" y="143"/>
                  </a:lnTo>
                  <a:lnTo>
                    <a:pt x="5770" y="142"/>
                  </a:lnTo>
                  <a:lnTo>
                    <a:pt x="5770" y="73"/>
                  </a:lnTo>
                  <a:cubicBezTo>
                    <a:pt x="5757" y="66"/>
                    <a:pt x="5729" y="62"/>
                    <a:pt x="5693" y="58"/>
                  </a:cubicBezTo>
                  <a:cubicBezTo>
                    <a:pt x="5645" y="52"/>
                    <a:pt x="5595" y="48"/>
                    <a:pt x="5497" y="47"/>
                  </a:cubicBezTo>
                  <a:lnTo>
                    <a:pt x="5495" y="47"/>
                  </a:lnTo>
                  <a:lnTo>
                    <a:pt x="5474" y="47"/>
                  </a:lnTo>
                  <a:lnTo>
                    <a:pt x="5362" y="47"/>
                  </a:lnTo>
                  <a:close/>
                  <a:moveTo>
                    <a:pt x="7307" y="47"/>
                  </a:moveTo>
                  <a:cubicBezTo>
                    <a:pt x="7305" y="54"/>
                    <a:pt x="7304" y="90"/>
                    <a:pt x="7303" y="119"/>
                  </a:cubicBezTo>
                  <a:cubicBezTo>
                    <a:pt x="7303" y="125"/>
                    <a:pt x="7303" y="134"/>
                    <a:pt x="7302" y="141"/>
                  </a:cubicBezTo>
                  <a:lnTo>
                    <a:pt x="7299" y="705"/>
                  </a:lnTo>
                  <a:cubicBezTo>
                    <a:pt x="7299" y="709"/>
                    <a:pt x="7299" y="708"/>
                    <a:pt x="7299" y="712"/>
                  </a:cubicBezTo>
                  <a:cubicBezTo>
                    <a:pt x="7303" y="1297"/>
                    <a:pt x="7304" y="1329"/>
                    <a:pt x="7338" y="1444"/>
                  </a:cubicBezTo>
                  <a:cubicBezTo>
                    <a:pt x="7351" y="1486"/>
                    <a:pt x="7362" y="1517"/>
                    <a:pt x="7376" y="1542"/>
                  </a:cubicBezTo>
                  <a:cubicBezTo>
                    <a:pt x="7376" y="1542"/>
                    <a:pt x="7376" y="1543"/>
                    <a:pt x="7376" y="1543"/>
                  </a:cubicBezTo>
                  <a:cubicBezTo>
                    <a:pt x="7385" y="1556"/>
                    <a:pt x="7394" y="1566"/>
                    <a:pt x="7403" y="1578"/>
                  </a:cubicBezTo>
                  <a:cubicBezTo>
                    <a:pt x="7411" y="1588"/>
                    <a:pt x="7418" y="1599"/>
                    <a:pt x="7428" y="1608"/>
                  </a:cubicBezTo>
                  <a:cubicBezTo>
                    <a:pt x="7429" y="1608"/>
                    <a:pt x="7429" y="1608"/>
                    <a:pt x="7429" y="1608"/>
                  </a:cubicBezTo>
                  <a:cubicBezTo>
                    <a:pt x="7435" y="1612"/>
                    <a:pt x="7439" y="1614"/>
                    <a:pt x="7446" y="1620"/>
                  </a:cubicBezTo>
                  <a:cubicBezTo>
                    <a:pt x="7492" y="1656"/>
                    <a:pt x="7523" y="1661"/>
                    <a:pt x="7619" y="1652"/>
                  </a:cubicBezTo>
                  <a:cubicBezTo>
                    <a:pt x="7680" y="1646"/>
                    <a:pt x="7711" y="1640"/>
                    <a:pt x="7738" y="1633"/>
                  </a:cubicBezTo>
                  <a:cubicBezTo>
                    <a:pt x="7738" y="1633"/>
                    <a:pt x="7738" y="1633"/>
                    <a:pt x="7738" y="1633"/>
                  </a:cubicBezTo>
                  <a:cubicBezTo>
                    <a:pt x="7738" y="1633"/>
                    <a:pt x="7739" y="1632"/>
                    <a:pt x="7739" y="1632"/>
                  </a:cubicBezTo>
                  <a:cubicBezTo>
                    <a:pt x="7761" y="1619"/>
                    <a:pt x="7782" y="1602"/>
                    <a:pt x="7800" y="1582"/>
                  </a:cubicBezTo>
                  <a:cubicBezTo>
                    <a:pt x="7809" y="1570"/>
                    <a:pt x="7819" y="1558"/>
                    <a:pt x="7827" y="1544"/>
                  </a:cubicBezTo>
                  <a:cubicBezTo>
                    <a:pt x="7827" y="1543"/>
                    <a:pt x="7827" y="1543"/>
                    <a:pt x="7827" y="1543"/>
                  </a:cubicBezTo>
                  <a:cubicBezTo>
                    <a:pt x="7827" y="1543"/>
                    <a:pt x="7827" y="1542"/>
                    <a:pt x="7828" y="1542"/>
                  </a:cubicBezTo>
                  <a:cubicBezTo>
                    <a:pt x="7835" y="1528"/>
                    <a:pt x="7840" y="1512"/>
                    <a:pt x="7846" y="1497"/>
                  </a:cubicBezTo>
                  <a:cubicBezTo>
                    <a:pt x="7889" y="1371"/>
                    <a:pt x="7897" y="1229"/>
                    <a:pt x="7893" y="646"/>
                  </a:cubicBezTo>
                  <a:lnTo>
                    <a:pt x="7889" y="60"/>
                  </a:lnTo>
                  <a:cubicBezTo>
                    <a:pt x="7887" y="54"/>
                    <a:pt x="7884" y="50"/>
                    <a:pt x="7881" y="47"/>
                  </a:cubicBezTo>
                  <a:lnTo>
                    <a:pt x="7833" y="47"/>
                  </a:lnTo>
                  <a:lnTo>
                    <a:pt x="7832" y="47"/>
                  </a:lnTo>
                  <a:cubicBezTo>
                    <a:pt x="7808" y="47"/>
                    <a:pt x="7797" y="51"/>
                    <a:pt x="7787" y="55"/>
                  </a:cubicBezTo>
                  <a:cubicBezTo>
                    <a:pt x="7783" y="57"/>
                    <a:pt x="7778" y="59"/>
                    <a:pt x="7775" y="63"/>
                  </a:cubicBezTo>
                  <a:cubicBezTo>
                    <a:pt x="7773" y="65"/>
                    <a:pt x="7772" y="67"/>
                    <a:pt x="7771" y="70"/>
                  </a:cubicBezTo>
                  <a:cubicBezTo>
                    <a:pt x="7767" y="75"/>
                    <a:pt x="7764" y="81"/>
                    <a:pt x="7763" y="87"/>
                  </a:cubicBezTo>
                  <a:lnTo>
                    <a:pt x="7760" y="521"/>
                  </a:lnTo>
                  <a:cubicBezTo>
                    <a:pt x="7761" y="566"/>
                    <a:pt x="7762" y="608"/>
                    <a:pt x="7762" y="670"/>
                  </a:cubicBezTo>
                  <a:cubicBezTo>
                    <a:pt x="7762" y="757"/>
                    <a:pt x="7760" y="795"/>
                    <a:pt x="7759" y="851"/>
                  </a:cubicBezTo>
                  <a:cubicBezTo>
                    <a:pt x="7759" y="860"/>
                    <a:pt x="7758" y="869"/>
                    <a:pt x="7758" y="879"/>
                  </a:cubicBezTo>
                  <a:lnTo>
                    <a:pt x="7754" y="1278"/>
                  </a:lnTo>
                  <a:lnTo>
                    <a:pt x="7754" y="1282"/>
                  </a:lnTo>
                  <a:lnTo>
                    <a:pt x="7734" y="1314"/>
                  </a:lnTo>
                  <a:cubicBezTo>
                    <a:pt x="7733" y="1318"/>
                    <a:pt x="7732" y="1326"/>
                    <a:pt x="7730" y="1329"/>
                  </a:cubicBezTo>
                  <a:cubicBezTo>
                    <a:pt x="7725" y="1338"/>
                    <a:pt x="7718" y="1353"/>
                    <a:pt x="7711" y="1367"/>
                  </a:cubicBezTo>
                  <a:cubicBezTo>
                    <a:pt x="7708" y="1373"/>
                    <a:pt x="7705" y="1379"/>
                    <a:pt x="7703" y="1384"/>
                  </a:cubicBezTo>
                  <a:cubicBezTo>
                    <a:pt x="7702" y="1388"/>
                    <a:pt x="7700" y="1392"/>
                    <a:pt x="7700" y="1395"/>
                  </a:cubicBezTo>
                  <a:cubicBezTo>
                    <a:pt x="7700" y="1396"/>
                    <a:pt x="7700" y="1396"/>
                    <a:pt x="7700" y="1396"/>
                  </a:cubicBezTo>
                  <a:cubicBezTo>
                    <a:pt x="7698" y="1402"/>
                    <a:pt x="7697" y="1409"/>
                    <a:pt x="7699" y="1409"/>
                  </a:cubicBezTo>
                  <a:cubicBezTo>
                    <a:pt x="7706" y="1410"/>
                    <a:pt x="7700" y="1426"/>
                    <a:pt x="7685" y="1445"/>
                  </a:cubicBezTo>
                  <a:cubicBezTo>
                    <a:pt x="7680" y="1452"/>
                    <a:pt x="7672" y="1454"/>
                    <a:pt x="7666" y="1459"/>
                  </a:cubicBezTo>
                  <a:cubicBezTo>
                    <a:pt x="7665" y="1460"/>
                    <a:pt x="7664" y="1461"/>
                    <a:pt x="7663" y="1462"/>
                  </a:cubicBezTo>
                  <a:cubicBezTo>
                    <a:pt x="7659" y="1467"/>
                    <a:pt x="7655" y="1468"/>
                    <a:pt x="7651" y="1470"/>
                  </a:cubicBezTo>
                  <a:cubicBezTo>
                    <a:pt x="7648" y="1471"/>
                    <a:pt x="7646" y="1473"/>
                    <a:pt x="7643" y="1474"/>
                  </a:cubicBezTo>
                  <a:cubicBezTo>
                    <a:pt x="7641" y="1474"/>
                    <a:pt x="7640" y="1476"/>
                    <a:pt x="7639" y="1476"/>
                  </a:cubicBezTo>
                  <a:cubicBezTo>
                    <a:pt x="7625" y="1481"/>
                    <a:pt x="7610" y="1482"/>
                    <a:pt x="7595" y="1480"/>
                  </a:cubicBezTo>
                  <a:cubicBezTo>
                    <a:pt x="7595" y="1480"/>
                    <a:pt x="7594" y="1480"/>
                    <a:pt x="7594" y="1480"/>
                  </a:cubicBezTo>
                  <a:cubicBezTo>
                    <a:pt x="7584" y="1479"/>
                    <a:pt x="7574" y="1478"/>
                    <a:pt x="7565" y="1474"/>
                  </a:cubicBezTo>
                  <a:cubicBezTo>
                    <a:pt x="7563" y="1473"/>
                    <a:pt x="7562" y="1474"/>
                    <a:pt x="7560" y="1473"/>
                  </a:cubicBezTo>
                  <a:cubicBezTo>
                    <a:pt x="7560" y="1473"/>
                    <a:pt x="7560" y="1473"/>
                    <a:pt x="7560" y="1473"/>
                  </a:cubicBezTo>
                  <a:cubicBezTo>
                    <a:pt x="7555" y="1471"/>
                    <a:pt x="7551" y="1467"/>
                    <a:pt x="7547" y="1464"/>
                  </a:cubicBezTo>
                  <a:cubicBezTo>
                    <a:pt x="7543" y="1461"/>
                    <a:pt x="7538" y="1458"/>
                    <a:pt x="7534" y="1454"/>
                  </a:cubicBezTo>
                  <a:cubicBezTo>
                    <a:pt x="7533" y="1454"/>
                    <a:pt x="7533" y="1455"/>
                    <a:pt x="7533" y="1454"/>
                  </a:cubicBezTo>
                  <a:cubicBezTo>
                    <a:pt x="7525" y="1447"/>
                    <a:pt x="7518" y="1438"/>
                    <a:pt x="7512" y="1426"/>
                  </a:cubicBezTo>
                  <a:cubicBezTo>
                    <a:pt x="7512" y="1426"/>
                    <a:pt x="7512" y="1426"/>
                    <a:pt x="7512" y="1426"/>
                  </a:cubicBezTo>
                  <a:cubicBezTo>
                    <a:pt x="7512" y="1425"/>
                    <a:pt x="7512" y="1425"/>
                    <a:pt x="7511" y="1425"/>
                  </a:cubicBezTo>
                  <a:cubicBezTo>
                    <a:pt x="7511" y="1424"/>
                    <a:pt x="7511" y="1425"/>
                    <a:pt x="7511" y="1424"/>
                  </a:cubicBezTo>
                  <a:cubicBezTo>
                    <a:pt x="7510" y="1423"/>
                    <a:pt x="7509" y="1423"/>
                    <a:pt x="7508" y="1422"/>
                  </a:cubicBezTo>
                  <a:cubicBezTo>
                    <a:pt x="7508" y="1422"/>
                    <a:pt x="7508" y="1422"/>
                    <a:pt x="7508" y="1421"/>
                  </a:cubicBezTo>
                  <a:cubicBezTo>
                    <a:pt x="7508" y="1421"/>
                    <a:pt x="7508" y="1421"/>
                    <a:pt x="7508" y="1421"/>
                  </a:cubicBezTo>
                  <a:cubicBezTo>
                    <a:pt x="7506" y="1417"/>
                    <a:pt x="7506" y="1414"/>
                    <a:pt x="7505" y="1411"/>
                  </a:cubicBezTo>
                  <a:cubicBezTo>
                    <a:pt x="7504" y="1409"/>
                    <a:pt x="7504" y="1408"/>
                    <a:pt x="7503" y="1406"/>
                  </a:cubicBezTo>
                  <a:cubicBezTo>
                    <a:pt x="7503" y="1406"/>
                    <a:pt x="7503" y="1406"/>
                    <a:pt x="7502" y="1406"/>
                  </a:cubicBezTo>
                  <a:cubicBezTo>
                    <a:pt x="7502" y="1405"/>
                    <a:pt x="7503" y="1405"/>
                    <a:pt x="7502" y="1405"/>
                  </a:cubicBezTo>
                  <a:cubicBezTo>
                    <a:pt x="7497" y="1393"/>
                    <a:pt x="7491" y="1381"/>
                    <a:pt x="7487" y="1369"/>
                  </a:cubicBezTo>
                  <a:cubicBezTo>
                    <a:pt x="7486" y="1367"/>
                    <a:pt x="7484" y="1366"/>
                    <a:pt x="7483" y="1363"/>
                  </a:cubicBezTo>
                  <a:cubicBezTo>
                    <a:pt x="7483" y="1362"/>
                    <a:pt x="7482" y="1360"/>
                    <a:pt x="7482" y="1359"/>
                  </a:cubicBezTo>
                  <a:cubicBezTo>
                    <a:pt x="7479" y="1351"/>
                    <a:pt x="7477" y="1339"/>
                    <a:pt x="7475" y="1331"/>
                  </a:cubicBezTo>
                  <a:cubicBezTo>
                    <a:pt x="7471" y="1314"/>
                    <a:pt x="7467" y="1293"/>
                    <a:pt x="7465" y="1270"/>
                  </a:cubicBezTo>
                  <a:cubicBezTo>
                    <a:pt x="7454" y="1183"/>
                    <a:pt x="7452" y="1030"/>
                    <a:pt x="7451" y="730"/>
                  </a:cubicBezTo>
                  <a:cubicBezTo>
                    <a:pt x="7451" y="720"/>
                    <a:pt x="7451" y="716"/>
                    <a:pt x="7451" y="705"/>
                  </a:cubicBezTo>
                  <a:cubicBezTo>
                    <a:pt x="7451" y="695"/>
                    <a:pt x="7451" y="691"/>
                    <a:pt x="7451" y="681"/>
                  </a:cubicBezTo>
                  <a:cubicBezTo>
                    <a:pt x="7451" y="679"/>
                    <a:pt x="7451" y="679"/>
                    <a:pt x="7451" y="676"/>
                  </a:cubicBezTo>
                  <a:lnTo>
                    <a:pt x="7451" y="667"/>
                  </a:lnTo>
                  <a:cubicBezTo>
                    <a:pt x="7451" y="663"/>
                    <a:pt x="7451" y="662"/>
                    <a:pt x="7451" y="658"/>
                  </a:cubicBezTo>
                  <a:lnTo>
                    <a:pt x="7451" y="639"/>
                  </a:lnTo>
                  <a:lnTo>
                    <a:pt x="7445" y="137"/>
                  </a:lnTo>
                  <a:cubicBezTo>
                    <a:pt x="7443" y="85"/>
                    <a:pt x="7439" y="54"/>
                    <a:pt x="7434" y="47"/>
                  </a:cubicBezTo>
                  <a:lnTo>
                    <a:pt x="7373" y="47"/>
                  </a:lnTo>
                  <a:lnTo>
                    <a:pt x="7307" y="47"/>
                  </a:lnTo>
                  <a:close/>
                  <a:moveTo>
                    <a:pt x="15503" y="50"/>
                  </a:moveTo>
                  <a:cubicBezTo>
                    <a:pt x="15487" y="53"/>
                    <a:pt x="15474" y="58"/>
                    <a:pt x="15467" y="65"/>
                  </a:cubicBezTo>
                  <a:cubicBezTo>
                    <a:pt x="15463" y="78"/>
                    <a:pt x="15460" y="94"/>
                    <a:pt x="15458" y="116"/>
                  </a:cubicBezTo>
                  <a:lnTo>
                    <a:pt x="15458" y="193"/>
                  </a:lnTo>
                  <a:lnTo>
                    <a:pt x="15457" y="231"/>
                  </a:lnTo>
                  <a:cubicBezTo>
                    <a:pt x="15457" y="244"/>
                    <a:pt x="15457" y="251"/>
                    <a:pt x="15457" y="264"/>
                  </a:cubicBezTo>
                  <a:cubicBezTo>
                    <a:pt x="15457" y="356"/>
                    <a:pt x="15457" y="457"/>
                    <a:pt x="15458" y="493"/>
                  </a:cubicBezTo>
                  <a:cubicBezTo>
                    <a:pt x="15461" y="586"/>
                    <a:pt x="15440" y="611"/>
                    <a:pt x="15399" y="562"/>
                  </a:cubicBezTo>
                  <a:cubicBezTo>
                    <a:pt x="15390" y="551"/>
                    <a:pt x="15376" y="545"/>
                    <a:pt x="15363" y="539"/>
                  </a:cubicBezTo>
                  <a:cubicBezTo>
                    <a:pt x="15358" y="537"/>
                    <a:pt x="15355" y="534"/>
                    <a:pt x="15348" y="533"/>
                  </a:cubicBezTo>
                  <a:cubicBezTo>
                    <a:pt x="15330" y="528"/>
                    <a:pt x="15309" y="525"/>
                    <a:pt x="15288" y="525"/>
                  </a:cubicBezTo>
                  <a:cubicBezTo>
                    <a:pt x="15278" y="525"/>
                    <a:pt x="15273" y="529"/>
                    <a:pt x="15265" y="530"/>
                  </a:cubicBezTo>
                  <a:cubicBezTo>
                    <a:pt x="15232" y="536"/>
                    <a:pt x="15201" y="551"/>
                    <a:pt x="15182" y="576"/>
                  </a:cubicBezTo>
                  <a:cubicBezTo>
                    <a:pt x="15181" y="577"/>
                    <a:pt x="15179" y="578"/>
                    <a:pt x="15178" y="579"/>
                  </a:cubicBezTo>
                  <a:cubicBezTo>
                    <a:pt x="15178" y="580"/>
                    <a:pt x="15178" y="580"/>
                    <a:pt x="15177" y="580"/>
                  </a:cubicBezTo>
                  <a:cubicBezTo>
                    <a:pt x="15168" y="594"/>
                    <a:pt x="15160" y="609"/>
                    <a:pt x="15153" y="624"/>
                  </a:cubicBezTo>
                  <a:cubicBezTo>
                    <a:pt x="15152" y="626"/>
                    <a:pt x="15151" y="628"/>
                    <a:pt x="15150" y="630"/>
                  </a:cubicBezTo>
                  <a:cubicBezTo>
                    <a:pt x="15147" y="638"/>
                    <a:pt x="15146" y="643"/>
                    <a:pt x="15144" y="650"/>
                  </a:cubicBezTo>
                  <a:cubicBezTo>
                    <a:pt x="15144" y="651"/>
                    <a:pt x="15143" y="652"/>
                    <a:pt x="15143" y="653"/>
                  </a:cubicBezTo>
                  <a:cubicBezTo>
                    <a:pt x="15147" y="660"/>
                    <a:pt x="15143" y="686"/>
                    <a:pt x="15134" y="712"/>
                  </a:cubicBezTo>
                  <a:cubicBezTo>
                    <a:pt x="15130" y="747"/>
                    <a:pt x="15126" y="788"/>
                    <a:pt x="15119" y="847"/>
                  </a:cubicBezTo>
                  <a:cubicBezTo>
                    <a:pt x="15116" y="871"/>
                    <a:pt x="15115" y="904"/>
                    <a:pt x="15114" y="934"/>
                  </a:cubicBezTo>
                  <a:cubicBezTo>
                    <a:pt x="15113" y="981"/>
                    <a:pt x="15111" y="1016"/>
                    <a:pt x="15112" y="1086"/>
                  </a:cubicBezTo>
                  <a:cubicBezTo>
                    <a:pt x="15112" y="1154"/>
                    <a:pt x="15114" y="1209"/>
                    <a:pt x="15116" y="1261"/>
                  </a:cubicBezTo>
                  <a:cubicBezTo>
                    <a:pt x="15116" y="1270"/>
                    <a:pt x="15117" y="1282"/>
                    <a:pt x="15117" y="1291"/>
                  </a:cubicBezTo>
                  <a:cubicBezTo>
                    <a:pt x="15117" y="1294"/>
                    <a:pt x="15117" y="1297"/>
                    <a:pt x="15117" y="1300"/>
                  </a:cubicBezTo>
                  <a:cubicBezTo>
                    <a:pt x="15118" y="1305"/>
                    <a:pt x="15118" y="1311"/>
                    <a:pt x="15118" y="1316"/>
                  </a:cubicBezTo>
                  <a:cubicBezTo>
                    <a:pt x="15118" y="1317"/>
                    <a:pt x="15118" y="1317"/>
                    <a:pt x="15118" y="1318"/>
                  </a:cubicBezTo>
                  <a:cubicBezTo>
                    <a:pt x="15120" y="1352"/>
                    <a:pt x="15124" y="1377"/>
                    <a:pt x="15127" y="1405"/>
                  </a:cubicBezTo>
                  <a:cubicBezTo>
                    <a:pt x="15128" y="1413"/>
                    <a:pt x="15129" y="1419"/>
                    <a:pt x="15130" y="1428"/>
                  </a:cubicBezTo>
                  <a:cubicBezTo>
                    <a:pt x="15132" y="1445"/>
                    <a:pt x="15134" y="1468"/>
                    <a:pt x="15137" y="1480"/>
                  </a:cubicBezTo>
                  <a:cubicBezTo>
                    <a:pt x="15138" y="1484"/>
                    <a:pt x="15139" y="1486"/>
                    <a:pt x="15140" y="1489"/>
                  </a:cubicBezTo>
                  <a:cubicBezTo>
                    <a:pt x="15151" y="1534"/>
                    <a:pt x="15177" y="1592"/>
                    <a:pt x="15197" y="1619"/>
                  </a:cubicBezTo>
                  <a:cubicBezTo>
                    <a:pt x="15208" y="1634"/>
                    <a:pt x="15223" y="1644"/>
                    <a:pt x="15238" y="1652"/>
                  </a:cubicBezTo>
                  <a:cubicBezTo>
                    <a:pt x="15238" y="1652"/>
                    <a:pt x="15238" y="1652"/>
                    <a:pt x="15238" y="1652"/>
                  </a:cubicBezTo>
                  <a:cubicBezTo>
                    <a:pt x="15254" y="1659"/>
                    <a:pt x="15270" y="1662"/>
                    <a:pt x="15286" y="1665"/>
                  </a:cubicBezTo>
                  <a:cubicBezTo>
                    <a:pt x="15287" y="1665"/>
                    <a:pt x="15287" y="1665"/>
                    <a:pt x="15288" y="1665"/>
                  </a:cubicBezTo>
                  <a:cubicBezTo>
                    <a:pt x="15307" y="1665"/>
                    <a:pt x="15326" y="1666"/>
                    <a:pt x="15339" y="1663"/>
                  </a:cubicBezTo>
                  <a:cubicBezTo>
                    <a:pt x="15341" y="1663"/>
                    <a:pt x="15342" y="1663"/>
                    <a:pt x="15343" y="1662"/>
                  </a:cubicBezTo>
                  <a:cubicBezTo>
                    <a:pt x="15345" y="1662"/>
                    <a:pt x="15347" y="1662"/>
                    <a:pt x="15349" y="1662"/>
                  </a:cubicBezTo>
                  <a:cubicBezTo>
                    <a:pt x="15350" y="1662"/>
                    <a:pt x="15350" y="1662"/>
                    <a:pt x="15350" y="1662"/>
                  </a:cubicBezTo>
                  <a:cubicBezTo>
                    <a:pt x="15370" y="1656"/>
                    <a:pt x="15386" y="1648"/>
                    <a:pt x="15399" y="1633"/>
                  </a:cubicBezTo>
                  <a:cubicBezTo>
                    <a:pt x="15399" y="1632"/>
                    <a:pt x="15399" y="1633"/>
                    <a:pt x="15400" y="1632"/>
                  </a:cubicBezTo>
                  <a:cubicBezTo>
                    <a:pt x="15411" y="1621"/>
                    <a:pt x="15418" y="1615"/>
                    <a:pt x="15424" y="1612"/>
                  </a:cubicBezTo>
                  <a:cubicBezTo>
                    <a:pt x="15424" y="1612"/>
                    <a:pt x="15425" y="1612"/>
                    <a:pt x="15425" y="1612"/>
                  </a:cubicBezTo>
                  <a:cubicBezTo>
                    <a:pt x="15430" y="1609"/>
                    <a:pt x="15435" y="1612"/>
                    <a:pt x="15440" y="1615"/>
                  </a:cubicBezTo>
                  <a:cubicBezTo>
                    <a:pt x="15440" y="1615"/>
                    <a:pt x="15440" y="1615"/>
                    <a:pt x="15440" y="1615"/>
                  </a:cubicBezTo>
                  <a:cubicBezTo>
                    <a:pt x="15443" y="1616"/>
                    <a:pt x="15446" y="1615"/>
                    <a:pt x="15449" y="1619"/>
                  </a:cubicBezTo>
                  <a:cubicBezTo>
                    <a:pt x="15456" y="1628"/>
                    <a:pt x="15481" y="1637"/>
                    <a:pt x="15509" y="1644"/>
                  </a:cubicBezTo>
                  <a:cubicBezTo>
                    <a:pt x="15514" y="1644"/>
                    <a:pt x="15518" y="1646"/>
                    <a:pt x="15523" y="1646"/>
                  </a:cubicBezTo>
                  <a:cubicBezTo>
                    <a:pt x="15525" y="1646"/>
                    <a:pt x="15526" y="1647"/>
                    <a:pt x="15528" y="1647"/>
                  </a:cubicBezTo>
                  <a:cubicBezTo>
                    <a:pt x="15528" y="1647"/>
                    <a:pt x="15528" y="1647"/>
                    <a:pt x="15528" y="1647"/>
                  </a:cubicBezTo>
                  <a:lnTo>
                    <a:pt x="15592" y="1635"/>
                  </a:lnTo>
                  <a:lnTo>
                    <a:pt x="15589" y="854"/>
                  </a:lnTo>
                  <a:lnTo>
                    <a:pt x="15586" y="68"/>
                  </a:lnTo>
                  <a:cubicBezTo>
                    <a:pt x="15584" y="65"/>
                    <a:pt x="15581" y="62"/>
                    <a:pt x="15578" y="59"/>
                  </a:cubicBezTo>
                  <a:lnTo>
                    <a:pt x="15522" y="53"/>
                  </a:lnTo>
                  <a:lnTo>
                    <a:pt x="15503" y="50"/>
                  </a:lnTo>
                  <a:close/>
                  <a:moveTo>
                    <a:pt x="17122" y="247"/>
                  </a:moveTo>
                  <a:cubicBezTo>
                    <a:pt x="17113" y="252"/>
                    <a:pt x="17094" y="265"/>
                    <a:pt x="17064" y="287"/>
                  </a:cubicBezTo>
                  <a:cubicBezTo>
                    <a:pt x="17045" y="302"/>
                    <a:pt x="17032" y="312"/>
                    <a:pt x="17023" y="323"/>
                  </a:cubicBezTo>
                  <a:cubicBezTo>
                    <a:pt x="17023" y="323"/>
                    <a:pt x="17023" y="324"/>
                    <a:pt x="17022" y="324"/>
                  </a:cubicBezTo>
                  <a:cubicBezTo>
                    <a:pt x="17021" y="326"/>
                    <a:pt x="17019" y="328"/>
                    <a:pt x="17018" y="330"/>
                  </a:cubicBezTo>
                  <a:cubicBezTo>
                    <a:pt x="17018" y="330"/>
                    <a:pt x="17018" y="330"/>
                    <a:pt x="17018" y="330"/>
                  </a:cubicBezTo>
                  <a:cubicBezTo>
                    <a:pt x="17010" y="342"/>
                    <a:pt x="17005" y="354"/>
                    <a:pt x="17002" y="371"/>
                  </a:cubicBezTo>
                  <a:cubicBezTo>
                    <a:pt x="17001" y="376"/>
                    <a:pt x="17000" y="380"/>
                    <a:pt x="17000" y="385"/>
                  </a:cubicBezTo>
                  <a:cubicBezTo>
                    <a:pt x="16999" y="391"/>
                    <a:pt x="16999" y="396"/>
                    <a:pt x="16999" y="404"/>
                  </a:cubicBezTo>
                  <a:cubicBezTo>
                    <a:pt x="16999" y="416"/>
                    <a:pt x="16998" y="428"/>
                    <a:pt x="16999" y="443"/>
                  </a:cubicBezTo>
                  <a:cubicBezTo>
                    <a:pt x="17001" y="486"/>
                    <a:pt x="16996" y="515"/>
                    <a:pt x="16986" y="528"/>
                  </a:cubicBezTo>
                  <a:cubicBezTo>
                    <a:pt x="16986" y="528"/>
                    <a:pt x="16986" y="529"/>
                    <a:pt x="16986" y="529"/>
                  </a:cubicBezTo>
                  <a:cubicBezTo>
                    <a:pt x="16986" y="529"/>
                    <a:pt x="16985" y="530"/>
                    <a:pt x="16985" y="530"/>
                  </a:cubicBezTo>
                  <a:cubicBezTo>
                    <a:pt x="16981" y="539"/>
                    <a:pt x="16975" y="540"/>
                    <a:pt x="16968" y="538"/>
                  </a:cubicBezTo>
                  <a:cubicBezTo>
                    <a:pt x="16961" y="541"/>
                    <a:pt x="16951" y="542"/>
                    <a:pt x="16939" y="544"/>
                  </a:cubicBezTo>
                  <a:cubicBezTo>
                    <a:pt x="16914" y="548"/>
                    <a:pt x="16901" y="550"/>
                    <a:pt x="16896" y="560"/>
                  </a:cubicBezTo>
                  <a:cubicBezTo>
                    <a:pt x="16896" y="560"/>
                    <a:pt x="16896" y="561"/>
                    <a:pt x="16896" y="561"/>
                  </a:cubicBezTo>
                  <a:cubicBezTo>
                    <a:pt x="16895" y="564"/>
                    <a:pt x="16895" y="569"/>
                    <a:pt x="16895" y="574"/>
                  </a:cubicBezTo>
                  <a:cubicBezTo>
                    <a:pt x="16895" y="574"/>
                    <a:pt x="16894" y="575"/>
                    <a:pt x="16894" y="576"/>
                  </a:cubicBezTo>
                  <a:cubicBezTo>
                    <a:pt x="16894" y="578"/>
                    <a:pt x="16894" y="580"/>
                    <a:pt x="16894" y="582"/>
                  </a:cubicBezTo>
                  <a:cubicBezTo>
                    <a:pt x="16895" y="591"/>
                    <a:pt x="16897" y="602"/>
                    <a:pt x="16900" y="617"/>
                  </a:cubicBezTo>
                  <a:cubicBezTo>
                    <a:pt x="16905" y="639"/>
                    <a:pt x="16910" y="655"/>
                    <a:pt x="16918" y="664"/>
                  </a:cubicBezTo>
                  <a:cubicBezTo>
                    <a:pt x="16925" y="673"/>
                    <a:pt x="16934" y="677"/>
                    <a:pt x="16945" y="678"/>
                  </a:cubicBezTo>
                  <a:cubicBezTo>
                    <a:pt x="16946" y="678"/>
                    <a:pt x="16946" y="679"/>
                    <a:pt x="16947" y="679"/>
                  </a:cubicBezTo>
                  <a:cubicBezTo>
                    <a:pt x="16953" y="676"/>
                    <a:pt x="16959" y="670"/>
                    <a:pt x="16965" y="672"/>
                  </a:cubicBezTo>
                  <a:cubicBezTo>
                    <a:pt x="16967" y="673"/>
                    <a:pt x="16968" y="675"/>
                    <a:pt x="16969" y="676"/>
                  </a:cubicBezTo>
                  <a:cubicBezTo>
                    <a:pt x="16974" y="676"/>
                    <a:pt x="16979" y="675"/>
                    <a:pt x="16983" y="679"/>
                  </a:cubicBezTo>
                  <a:cubicBezTo>
                    <a:pt x="16983" y="679"/>
                    <a:pt x="16983" y="680"/>
                    <a:pt x="16983" y="680"/>
                  </a:cubicBezTo>
                  <a:lnTo>
                    <a:pt x="16991" y="680"/>
                  </a:lnTo>
                  <a:lnTo>
                    <a:pt x="16991" y="709"/>
                  </a:lnTo>
                  <a:cubicBezTo>
                    <a:pt x="16991" y="709"/>
                    <a:pt x="16991" y="709"/>
                    <a:pt x="16991" y="710"/>
                  </a:cubicBezTo>
                  <a:cubicBezTo>
                    <a:pt x="16991" y="710"/>
                    <a:pt x="16991" y="710"/>
                    <a:pt x="16991" y="710"/>
                  </a:cubicBezTo>
                  <a:cubicBezTo>
                    <a:pt x="16991" y="711"/>
                    <a:pt x="16991" y="711"/>
                    <a:pt x="16991" y="711"/>
                  </a:cubicBezTo>
                  <a:cubicBezTo>
                    <a:pt x="16993" y="716"/>
                    <a:pt x="16995" y="720"/>
                    <a:pt x="16993" y="728"/>
                  </a:cubicBezTo>
                  <a:cubicBezTo>
                    <a:pt x="16992" y="734"/>
                    <a:pt x="16993" y="742"/>
                    <a:pt x="16992" y="750"/>
                  </a:cubicBezTo>
                  <a:lnTo>
                    <a:pt x="16993" y="777"/>
                  </a:lnTo>
                  <a:cubicBezTo>
                    <a:pt x="16995" y="834"/>
                    <a:pt x="16997" y="907"/>
                    <a:pt x="16997" y="990"/>
                  </a:cubicBezTo>
                  <a:cubicBezTo>
                    <a:pt x="16998" y="1005"/>
                    <a:pt x="16998" y="1014"/>
                    <a:pt x="16999" y="1043"/>
                  </a:cubicBezTo>
                  <a:cubicBezTo>
                    <a:pt x="17003" y="1118"/>
                    <a:pt x="17003" y="1176"/>
                    <a:pt x="17002" y="1227"/>
                  </a:cubicBezTo>
                  <a:cubicBezTo>
                    <a:pt x="17002" y="1228"/>
                    <a:pt x="17002" y="1228"/>
                    <a:pt x="17002" y="1229"/>
                  </a:cubicBezTo>
                  <a:cubicBezTo>
                    <a:pt x="17002" y="1230"/>
                    <a:pt x="17002" y="1231"/>
                    <a:pt x="17002" y="1232"/>
                  </a:cubicBezTo>
                  <a:cubicBezTo>
                    <a:pt x="17002" y="1235"/>
                    <a:pt x="17002" y="1235"/>
                    <a:pt x="17002" y="1237"/>
                  </a:cubicBezTo>
                  <a:cubicBezTo>
                    <a:pt x="17006" y="1366"/>
                    <a:pt x="17010" y="1441"/>
                    <a:pt x="17014" y="1490"/>
                  </a:cubicBezTo>
                  <a:cubicBezTo>
                    <a:pt x="17016" y="1510"/>
                    <a:pt x="17017" y="1549"/>
                    <a:pt x="17019" y="1554"/>
                  </a:cubicBezTo>
                  <a:cubicBezTo>
                    <a:pt x="17026" y="1573"/>
                    <a:pt x="17043" y="1597"/>
                    <a:pt x="17058" y="1613"/>
                  </a:cubicBezTo>
                  <a:cubicBezTo>
                    <a:pt x="17069" y="1622"/>
                    <a:pt x="17086" y="1630"/>
                    <a:pt x="17108" y="1636"/>
                  </a:cubicBezTo>
                  <a:cubicBezTo>
                    <a:pt x="17123" y="1635"/>
                    <a:pt x="17137" y="1635"/>
                    <a:pt x="17154" y="1636"/>
                  </a:cubicBezTo>
                  <a:lnTo>
                    <a:pt x="17252" y="1643"/>
                  </a:lnTo>
                  <a:lnTo>
                    <a:pt x="17252" y="1568"/>
                  </a:lnTo>
                  <a:cubicBezTo>
                    <a:pt x="17252" y="1540"/>
                    <a:pt x="17249" y="1522"/>
                    <a:pt x="17244" y="1505"/>
                  </a:cubicBezTo>
                  <a:cubicBezTo>
                    <a:pt x="17242" y="1497"/>
                    <a:pt x="17240" y="1493"/>
                    <a:pt x="17237" y="1488"/>
                  </a:cubicBezTo>
                  <a:cubicBezTo>
                    <a:pt x="17235" y="1486"/>
                    <a:pt x="17234" y="1484"/>
                    <a:pt x="17233" y="1483"/>
                  </a:cubicBezTo>
                  <a:cubicBezTo>
                    <a:pt x="17222" y="1472"/>
                    <a:pt x="17204" y="1470"/>
                    <a:pt x="17178" y="1477"/>
                  </a:cubicBezTo>
                  <a:cubicBezTo>
                    <a:pt x="17167" y="1480"/>
                    <a:pt x="17160" y="1457"/>
                    <a:pt x="17154" y="1420"/>
                  </a:cubicBezTo>
                  <a:lnTo>
                    <a:pt x="17146" y="1420"/>
                  </a:lnTo>
                  <a:lnTo>
                    <a:pt x="17146" y="1363"/>
                  </a:lnTo>
                  <a:cubicBezTo>
                    <a:pt x="17146" y="1357"/>
                    <a:pt x="17146" y="1346"/>
                    <a:pt x="17145" y="1340"/>
                  </a:cubicBezTo>
                  <a:cubicBezTo>
                    <a:pt x="17131" y="1299"/>
                    <a:pt x="17130" y="1237"/>
                    <a:pt x="17133" y="1005"/>
                  </a:cubicBezTo>
                  <a:lnTo>
                    <a:pt x="17137" y="693"/>
                  </a:lnTo>
                  <a:lnTo>
                    <a:pt x="17146" y="692"/>
                  </a:lnTo>
                  <a:lnTo>
                    <a:pt x="17146" y="680"/>
                  </a:lnTo>
                  <a:lnTo>
                    <a:pt x="17197" y="673"/>
                  </a:lnTo>
                  <a:cubicBezTo>
                    <a:pt x="17214" y="671"/>
                    <a:pt x="17223" y="665"/>
                    <a:pt x="17232" y="659"/>
                  </a:cubicBezTo>
                  <a:cubicBezTo>
                    <a:pt x="17237" y="649"/>
                    <a:pt x="17241" y="636"/>
                    <a:pt x="17241" y="610"/>
                  </a:cubicBezTo>
                  <a:cubicBezTo>
                    <a:pt x="17241" y="584"/>
                    <a:pt x="17239" y="568"/>
                    <a:pt x="17235" y="558"/>
                  </a:cubicBezTo>
                  <a:cubicBezTo>
                    <a:pt x="17227" y="552"/>
                    <a:pt x="17218" y="547"/>
                    <a:pt x="17199" y="544"/>
                  </a:cubicBezTo>
                  <a:lnTo>
                    <a:pt x="17184" y="542"/>
                  </a:lnTo>
                  <a:cubicBezTo>
                    <a:pt x="17183" y="542"/>
                    <a:pt x="17181" y="541"/>
                    <a:pt x="17180" y="541"/>
                  </a:cubicBezTo>
                  <a:cubicBezTo>
                    <a:pt x="17174" y="541"/>
                    <a:pt x="17166" y="540"/>
                    <a:pt x="17164" y="540"/>
                  </a:cubicBezTo>
                  <a:cubicBezTo>
                    <a:pt x="17164" y="540"/>
                    <a:pt x="17163" y="539"/>
                    <a:pt x="17163" y="539"/>
                  </a:cubicBezTo>
                  <a:lnTo>
                    <a:pt x="17146" y="537"/>
                  </a:lnTo>
                  <a:lnTo>
                    <a:pt x="17145" y="512"/>
                  </a:lnTo>
                  <a:cubicBezTo>
                    <a:pt x="17138" y="493"/>
                    <a:pt x="17137" y="461"/>
                    <a:pt x="17137" y="397"/>
                  </a:cubicBezTo>
                  <a:cubicBezTo>
                    <a:pt x="17137" y="308"/>
                    <a:pt x="17133" y="262"/>
                    <a:pt x="17122" y="247"/>
                  </a:cubicBezTo>
                  <a:close/>
                  <a:moveTo>
                    <a:pt x="14256" y="253"/>
                  </a:moveTo>
                  <a:cubicBezTo>
                    <a:pt x="14252" y="253"/>
                    <a:pt x="14248" y="254"/>
                    <a:pt x="14244" y="254"/>
                  </a:cubicBezTo>
                  <a:cubicBezTo>
                    <a:pt x="14234" y="261"/>
                    <a:pt x="14227" y="264"/>
                    <a:pt x="14211" y="278"/>
                  </a:cubicBezTo>
                  <a:cubicBezTo>
                    <a:pt x="14187" y="300"/>
                    <a:pt x="14163" y="313"/>
                    <a:pt x="14159" y="308"/>
                  </a:cubicBezTo>
                  <a:cubicBezTo>
                    <a:pt x="14155" y="303"/>
                    <a:pt x="14150" y="338"/>
                    <a:pt x="14148" y="386"/>
                  </a:cubicBezTo>
                  <a:cubicBezTo>
                    <a:pt x="14144" y="458"/>
                    <a:pt x="14134" y="485"/>
                    <a:pt x="14095" y="526"/>
                  </a:cubicBezTo>
                  <a:cubicBezTo>
                    <a:pt x="14094" y="526"/>
                    <a:pt x="14094" y="526"/>
                    <a:pt x="14094" y="527"/>
                  </a:cubicBezTo>
                  <a:cubicBezTo>
                    <a:pt x="14079" y="542"/>
                    <a:pt x="14068" y="558"/>
                    <a:pt x="14060" y="573"/>
                  </a:cubicBezTo>
                  <a:cubicBezTo>
                    <a:pt x="14039" y="617"/>
                    <a:pt x="14051" y="656"/>
                    <a:pt x="14096" y="669"/>
                  </a:cubicBezTo>
                  <a:lnTo>
                    <a:pt x="14132" y="679"/>
                  </a:lnTo>
                  <a:lnTo>
                    <a:pt x="14138" y="680"/>
                  </a:lnTo>
                  <a:lnTo>
                    <a:pt x="14138" y="681"/>
                  </a:lnTo>
                  <a:lnTo>
                    <a:pt x="14145" y="1118"/>
                  </a:lnTo>
                  <a:lnTo>
                    <a:pt x="14145" y="1118"/>
                  </a:lnTo>
                  <a:cubicBezTo>
                    <a:pt x="14146" y="1160"/>
                    <a:pt x="14147" y="1160"/>
                    <a:pt x="14147" y="1194"/>
                  </a:cubicBezTo>
                  <a:cubicBezTo>
                    <a:pt x="14149" y="1299"/>
                    <a:pt x="14151" y="1392"/>
                    <a:pt x="14154" y="1443"/>
                  </a:cubicBezTo>
                  <a:cubicBezTo>
                    <a:pt x="14154" y="1443"/>
                    <a:pt x="14154" y="1444"/>
                    <a:pt x="14154" y="1444"/>
                  </a:cubicBezTo>
                  <a:cubicBezTo>
                    <a:pt x="14156" y="1475"/>
                    <a:pt x="14157" y="1510"/>
                    <a:pt x="14160" y="1527"/>
                  </a:cubicBezTo>
                  <a:cubicBezTo>
                    <a:pt x="14160" y="1527"/>
                    <a:pt x="14160" y="1528"/>
                    <a:pt x="14160" y="1528"/>
                  </a:cubicBezTo>
                  <a:cubicBezTo>
                    <a:pt x="14160" y="1528"/>
                    <a:pt x="14160" y="1528"/>
                    <a:pt x="14160" y="1529"/>
                  </a:cubicBezTo>
                  <a:cubicBezTo>
                    <a:pt x="14160" y="1529"/>
                    <a:pt x="14160" y="1530"/>
                    <a:pt x="14160" y="1531"/>
                  </a:cubicBezTo>
                  <a:cubicBezTo>
                    <a:pt x="14160" y="1531"/>
                    <a:pt x="14160" y="1531"/>
                    <a:pt x="14160" y="1531"/>
                  </a:cubicBezTo>
                  <a:cubicBezTo>
                    <a:pt x="14163" y="1543"/>
                    <a:pt x="14165" y="1553"/>
                    <a:pt x="14167" y="1562"/>
                  </a:cubicBezTo>
                  <a:cubicBezTo>
                    <a:pt x="14168" y="1565"/>
                    <a:pt x="14168" y="1567"/>
                    <a:pt x="14168" y="1569"/>
                  </a:cubicBezTo>
                  <a:cubicBezTo>
                    <a:pt x="14168" y="1569"/>
                    <a:pt x="14168" y="1569"/>
                    <a:pt x="14168" y="1570"/>
                  </a:cubicBezTo>
                  <a:cubicBezTo>
                    <a:pt x="14171" y="1578"/>
                    <a:pt x="14176" y="1584"/>
                    <a:pt x="14180" y="1591"/>
                  </a:cubicBezTo>
                  <a:cubicBezTo>
                    <a:pt x="14182" y="1594"/>
                    <a:pt x="14183" y="1598"/>
                    <a:pt x="14186" y="1601"/>
                  </a:cubicBezTo>
                  <a:cubicBezTo>
                    <a:pt x="14186" y="1601"/>
                    <a:pt x="14186" y="1601"/>
                    <a:pt x="14186" y="1601"/>
                  </a:cubicBezTo>
                  <a:cubicBezTo>
                    <a:pt x="14189" y="1606"/>
                    <a:pt x="14194" y="1607"/>
                    <a:pt x="14197" y="1611"/>
                  </a:cubicBezTo>
                  <a:cubicBezTo>
                    <a:pt x="14203" y="1615"/>
                    <a:pt x="14208" y="1620"/>
                    <a:pt x="14213" y="1624"/>
                  </a:cubicBezTo>
                  <a:cubicBezTo>
                    <a:pt x="14214" y="1624"/>
                    <a:pt x="14215" y="1625"/>
                    <a:pt x="14217" y="1626"/>
                  </a:cubicBezTo>
                  <a:cubicBezTo>
                    <a:pt x="14217" y="1626"/>
                    <a:pt x="14217" y="1626"/>
                    <a:pt x="14218" y="1626"/>
                  </a:cubicBezTo>
                  <a:cubicBezTo>
                    <a:pt x="14235" y="1633"/>
                    <a:pt x="14254" y="1640"/>
                    <a:pt x="14279" y="1642"/>
                  </a:cubicBezTo>
                  <a:cubicBezTo>
                    <a:pt x="14288" y="1641"/>
                    <a:pt x="14295" y="1640"/>
                    <a:pt x="14306" y="1640"/>
                  </a:cubicBezTo>
                  <a:lnTo>
                    <a:pt x="14393" y="1639"/>
                  </a:lnTo>
                  <a:lnTo>
                    <a:pt x="14393" y="1560"/>
                  </a:lnTo>
                  <a:cubicBezTo>
                    <a:pt x="14393" y="1520"/>
                    <a:pt x="14387" y="1499"/>
                    <a:pt x="14377" y="1482"/>
                  </a:cubicBezTo>
                  <a:cubicBezTo>
                    <a:pt x="14372" y="1481"/>
                    <a:pt x="14367" y="1480"/>
                    <a:pt x="14359" y="1480"/>
                  </a:cubicBezTo>
                  <a:cubicBezTo>
                    <a:pt x="14354" y="1480"/>
                    <a:pt x="14352" y="1477"/>
                    <a:pt x="14347" y="1476"/>
                  </a:cubicBezTo>
                  <a:cubicBezTo>
                    <a:pt x="14347" y="1476"/>
                    <a:pt x="14347" y="1476"/>
                    <a:pt x="14347" y="1476"/>
                  </a:cubicBezTo>
                  <a:cubicBezTo>
                    <a:pt x="14343" y="1476"/>
                    <a:pt x="14340" y="1477"/>
                    <a:pt x="14335" y="1477"/>
                  </a:cubicBezTo>
                  <a:cubicBezTo>
                    <a:pt x="14331" y="1478"/>
                    <a:pt x="14326" y="1473"/>
                    <a:pt x="14321" y="1469"/>
                  </a:cubicBezTo>
                  <a:cubicBezTo>
                    <a:pt x="14320" y="1468"/>
                    <a:pt x="14317" y="1469"/>
                    <a:pt x="14316" y="1467"/>
                  </a:cubicBezTo>
                  <a:cubicBezTo>
                    <a:pt x="14316" y="1467"/>
                    <a:pt x="14316" y="1467"/>
                    <a:pt x="14315" y="1467"/>
                  </a:cubicBezTo>
                  <a:cubicBezTo>
                    <a:pt x="14310" y="1463"/>
                    <a:pt x="14306" y="1458"/>
                    <a:pt x="14302" y="1451"/>
                  </a:cubicBezTo>
                  <a:cubicBezTo>
                    <a:pt x="14298" y="1444"/>
                    <a:pt x="14294" y="1436"/>
                    <a:pt x="14292" y="1426"/>
                  </a:cubicBezTo>
                  <a:cubicBezTo>
                    <a:pt x="14291" y="1425"/>
                    <a:pt x="14291" y="1425"/>
                    <a:pt x="14291" y="1424"/>
                  </a:cubicBezTo>
                  <a:cubicBezTo>
                    <a:pt x="14291" y="1424"/>
                    <a:pt x="14291" y="1423"/>
                    <a:pt x="14291" y="1423"/>
                  </a:cubicBezTo>
                  <a:lnTo>
                    <a:pt x="14279" y="1416"/>
                  </a:lnTo>
                  <a:lnTo>
                    <a:pt x="14279" y="1364"/>
                  </a:lnTo>
                  <a:cubicBezTo>
                    <a:pt x="14278" y="1352"/>
                    <a:pt x="14278" y="1323"/>
                    <a:pt x="14278" y="1301"/>
                  </a:cubicBezTo>
                  <a:cubicBezTo>
                    <a:pt x="14277" y="1273"/>
                    <a:pt x="14276" y="1236"/>
                    <a:pt x="14275" y="1198"/>
                  </a:cubicBezTo>
                  <a:cubicBezTo>
                    <a:pt x="14274" y="1153"/>
                    <a:pt x="14272" y="1130"/>
                    <a:pt x="14272" y="1064"/>
                  </a:cubicBezTo>
                  <a:cubicBezTo>
                    <a:pt x="14272" y="1005"/>
                    <a:pt x="14274" y="977"/>
                    <a:pt x="14275" y="942"/>
                  </a:cubicBezTo>
                  <a:cubicBezTo>
                    <a:pt x="14275" y="891"/>
                    <a:pt x="14276" y="846"/>
                    <a:pt x="14277" y="813"/>
                  </a:cubicBezTo>
                  <a:lnTo>
                    <a:pt x="14279" y="680"/>
                  </a:lnTo>
                  <a:lnTo>
                    <a:pt x="14332" y="673"/>
                  </a:lnTo>
                  <a:cubicBezTo>
                    <a:pt x="14353" y="670"/>
                    <a:pt x="14366" y="665"/>
                    <a:pt x="14373" y="657"/>
                  </a:cubicBezTo>
                  <a:cubicBezTo>
                    <a:pt x="14377" y="646"/>
                    <a:pt x="14379" y="631"/>
                    <a:pt x="14379" y="604"/>
                  </a:cubicBezTo>
                  <a:cubicBezTo>
                    <a:pt x="14379" y="587"/>
                    <a:pt x="14377" y="577"/>
                    <a:pt x="14376" y="565"/>
                  </a:cubicBezTo>
                  <a:cubicBezTo>
                    <a:pt x="14375" y="563"/>
                    <a:pt x="14375" y="561"/>
                    <a:pt x="14374" y="560"/>
                  </a:cubicBezTo>
                  <a:cubicBezTo>
                    <a:pt x="14366" y="551"/>
                    <a:pt x="14354" y="547"/>
                    <a:pt x="14332" y="544"/>
                  </a:cubicBezTo>
                  <a:lnTo>
                    <a:pt x="14279" y="537"/>
                  </a:lnTo>
                  <a:lnTo>
                    <a:pt x="14277" y="469"/>
                  </a:lnTo>
                  <a:cubicBezTo>
                    <a:pt x="14274" y="446"/>
                    <a:pt x="14272" y="418"/>
                    <a:pt x="14272" y="378"/>
                  </a:cubicBezTo>
                  <a:cubicBezTo>
                    <a:pt x="14272" y="350"/>
                    <a:pt x="14271" y="341"/>
                    <a:pt x="14270" y="327"/>
                  </a:cubicBezTo>
                  <a:cubicBezTo>
                    <a:pt x="14269" y="313"/>
                    <a:pt x="14268" y="303"/>
                    <a:pt x="14268" y="293"/>
                  </a:cubicBezTo>
                  <a:cubicBezTo>
                    <a:pt x="14267" y="291"/>
                    <a:pt x="14267" y="288"/>
                    <a:pt x="14267" y="286"/>
                  </a:cubicBezTo>
                  <a:cubicBezTo>
                    <a:pt x="14267" y="285"/>
                    <a:pt x="14267" y="285"/>
                    <a:pt x="14267" y="284"/>
                  </a:cubicBezTo>
                  <a:cubicBezTo>
                    <a:pt x="14265" y="272"/>
                    <a:pt x="14264" y="259"/>
                    <a:pt x="14261" y="253"/>
                  </a:cubicBezTo>
                  <a:cubicBezTo>
                    <a:pt x="14259" y="253"/>
                    <a:pt x="14259" y="252"/>
                    <a:pt x="14256" y="253"/>
                  </a:cubicBezTo>
                  <a:close/>
                  <a:moveTo>
                    <a:pt x="8796" y="520"/>
                  </a:moveTo>
                  <a:cubicBezTo>
                    <a:pt x="8794" y="520"/>
                    <a:pt x="8792" y="521"/>
                    <a:pt x="8789" y="521"/>
                  </a:cubicBezTo>
                  <a:cubicBezTo>
                    <a:pt x="8772" y="522"/>
                    <a:pt x="8755" y="523"/>
                    <a:pt x="8742" y="526"/>
                  </a:cubicBezTo>
                  <a:cubicBezTo>
                    <a:pt x="8741" y="526"/>
                    <a:pt x="8741" y="526"/>
                    <a:pt x="8741" y="526"/>
                  </a:cubicBezTo>
                  <a:cubicBezTo>
                    <a:pt x="8739" y="526"/>
                    <a:pt x="8739" y="528"/>
                    <a:pt x="8737" y="528"/>
                  </a:cubicBezTo>
                  <a:cubicBezTo>
                    <a:pt x="8722" y="533"/>
                    <a:pt x="8708" y="539"/>
                    <a:pt x="8702" y="548"/>
                  </a:cubicBezTo>
                  <a:cubicBezTo>
                    <a:pt x="8691" y="563"/>
                    <a:pt x="8682" y="567"/>
                    <a:pt x="8681" y="561"/>
                  </a:cubicBezTo>
                  <a:cubicBezTo>
                    <a:pt x="8680" y="560"/>
                    <a:pt x="8678" y="562"/>
                    <a:pt x="8677" y="561"/>
                  </a:cubicBezTo>
                  <a:cubicBezTo>
                    <a:pt x="8676" y="558"/>
                    <a:pt x="8672" y="562"/>
                    <a:pt x="8668" y="565"/>
                  </a:cubicBezTo>
                  <a:cubicBezTo>
                    <a:pt x="8665" y="569"/>
                    <a:pt x="8661" y="572"/>
                    <a:pt x="8657" y="578"/>
                  </a:cubicBezTo>
                  <a:cubicBezTo>
                    <a:pt x="8652" y="586"/>
                    <a:pt x="8648" y="596"/>
                    <a:pt x="8643" y="605"/>
                  </a:cubicBezTo>
                  <a:cubicBezTo>
                    <a:pt x="8637" y="622"/>
                    <a:pt x="8630" y="640"/>
                    <a:pt x="8630" y="644"/>
                  </a:cubicBezTo>
                  <a:cubicBezTo>
                    <a:pt x="8630" y="644"/>
                    <a:pt x="8629" y="645"/>
                    <a:pt x="8629" y="646"/>
                  </a:cubicBezTo>
                  <a:cubicBezTo>
                    <a:pt x="8629" y="646"/>
                    <a:pt x="8628" y="653"/>
                    <a:pt x="8628" y="654"/>
                  </a:cubicBezTo>
                  <a:cubicBezTo>
                    <a:pt x="8629" y="666"/>
                    <a:pt x="8624" y="699"/>
                    <a:pt x="8612" y="746"/>
                  </a:cubicBezTo>
                  <a:cubicBezTo>
                    <a:pt x="8594" y="822"/>
                    <a:pt x="8588" y="916"/>
                    <a:pt x="8588" y="1122"/>
                  </a:cubicBezTo>
                  <a:cubicBezTo>
                    <a:pt x="8588" y="1188"/>
                    <a:pt x="8590" y="1240"/>
                    <a:pt x="8592" y="1290"/>
                  </a:cubicBezTo>
                  <a:cubicBezTo>
                    <a:pt x="8593" y="1315"/>
                    <a:pt x="8595" y="1338"/>
                    <a:pt x="8597" y="1360"/>
                  </a:cubicBezTo>
                  <a:cubicBezTo>
                    <a:pt x="8599" y="1389"/>
                    <a:pt x="8602" y="1415"/>
                    <a:pt x="8606" y="1439"/>
                  </a:cubicBezTo>
                  <a:cubicBezTo>
                    <a:pt x="8608" y="1447"/>
                    <a:pt x="8608" y="1457"/>
                    <a:pt x="8610" y="1465"/>
                  </a:cubicBezTo>
                  <a:cubicBezTo>
                    <a:pt x="8613" y="1482"/>
                    <a:pt x="8619" y="1493"/>
                    <a:pt x="8623" y="1508"/>
                  </a:cubicBezTo>
                  <a:cubicBezTo>
                    <a:pt x="8629" y="1527"/>
                    <a:pt x="8634" y="1549"/>
                    <a:pt x="8642" y="1565"/>
                  </a:cubicBezTo>
                  <a:cubicBezTo>
                    <a:pt x="8644" y="1568"/>
                    <a:pt x="8646" y="1570"/>
                    <a:pt x="8648" y="1572"/>
                  </a:cubicBezTo>
                  <a:cubicBezTo>
                    <a:pt x="8661" y="1595"/>
                    <a:pt x="8675" y="1613"/>
                    <a:pt x="8694" y="1629"/>
                  </a:cubicBezTo>
                  <a:cubicBezTo>
                    <a:pt x="8696" y="1630"/>
                    <a:pt x="8699" y="1631"/>
                    <a:pt x="8701" y="1632"/>
                  </a:cubicBezTo>
                  <a:cubicBezTo>
                    <a:pt x="8728" y="1653"/>
                    <a:pt x="8828" y="1660"/>
                    <a:pt x="8897" y="1654"/>
                  </a:cubicBezTo>
                  <a:cubicBezTo>
                    <a:pt x="8906" y="1651"/>
                    <a:pt x="8914" y="1647"/>
                    <a:pt x="8922" y="1644"/>
                  </a:cubicBezTo>
                  <a:cubicBezTo>
                    <a:pt x="8931" y="1640"/>
                    <a:pt x="8940" y="1634"/>
                    <a:pt x="8948" y="1629"/>
                  </a:cubicBezTo>
                  <a:cubicBezTo>
                    <a:pt x="8952" y="1625"/>
                    <a:pt x="8956" y="1622"/>
                    <a:pt x="8960" y="1618"/>
                  </a:cubicBezTo>
                  <a:cubicBezTo>
                    <a:pt x="8960" y="1618"/>
                    <a:pt x="8960" y="1617"/>
                    <a:pt x="8960" y="1617"/>
                  </a:cubicBezTo>
                  <a:cubicBezTo>
                    <a:pt x="8968" y="1609"/>
                    <a:pt x="8977" y="1601"/>
                    <a:pt x="8984" y="1590"/>
                  </a:cubicBezTo>
                  <a:cubicBezTo>
                    <a:pt x="8985" y="1587"/>
                    <a:pt x="8987" y="1584"/>
                    <a:pt x="8988" y="1582"/>
                  </a:cubicBezTo>
                  <a:cubicBezTo>
                    <a:pt x="8993" y="1575"/>
                    <a:pt x="8997" y="1567"/>
                    <a:pt x="9001" y="1559"/>
                  </a:cubicBezTo>
                  <a:cubicBezTo>
                    <a:pt x="9002" y="1558"/>
                    <a:pt x="9002" y="1558"/>
                    <a:pt x="9002" y="1557"/>
                  </a:cubicBezTo>
                  <a:cubicBezTo>
                    <a:pt x="9008" y="1545"/>
                    <a:pt x="9013" y="1531"/>
                    <a:pt x="9018" y="1516"/>
                  </a:cubicBezTo>
                  <a:cubicBezTo>
                    <a:pt x="9021" y="1507"/>
                    <a:pt x="9024" y="1498"/>
                    <a:pt x="9026" y="1489"/>
                  </a:cubicBezTo>
                  <a:cubicBezTo>
                    <a:pt x="9028" y="1479"/>
                    <a:pt x="9030" y="1469"/>
                    <a:pt x="9032" y="1459"/>
                  </a:cubicBezTo>
                  <a:cubicBezTo>
                    <a:pt x="9032" y="1454"/>
                    <a:pt x="9034" y="1446"/>
                    <a:pt x="9035" y="1441"/>
                  </a:cubicBezTo>
                  <a:cubicBezTo>
                    <a:pt x="9037" y="1421"/>
                    <a:pt x="9038" y="1401"/>
                    <a:pt x="9038" y="1379"/>
                  </a:cubicBezTo>
                  <a:cubicBezTo>
                    <a:pt x="9039" y="1300"/>
                    <a:pt x="9035" y="1281"/>
                    <a:pt x="9012" y="1275"/>
                  </a:cubicBezTo>
                  <a:cubicBezTo>
                    <a:pt x="9002" y="1272"/>
                    <a:pt x="8993" y="1273"/>
                    <a:pt x="8985" y="1273"/>
                  </a:cubicBezTo>
                  <a:cubicBezTo>
                    <a:pt x="8979" y="1274"/>
                    <a:pt x="8975" y="1274"/>
                    <a:pt x="8968" y="1276"/>
                  </a:cubicBezTo>
                  <a:cubicBezTo>
                    <a:pt x="8954" y="1281"/>
                    <a:pt x="8947" y="1287"/>
                    <a:pt x="8939" y="1293"/>
                  </a:cubicBezTo>
                  <a:cubicBezTo>
                    <a:pt x="8928" y="1306"/>
                    <a:pt x="8920" y="1324"/>
                    <a:pt x="8920" y="1348"/>
                  </a:cubicBezTo>
                  <a:cubicBezTo>
                    <a:pt x="8920" y="1365"/>
                    <a:pt x="8916" y="1384"/>
                    <a:pt x="8910" y="1403"/>
                  </a:cubicBezTo>
                  <a:cubicBezTo>
                    <a:pt x="8910" y="1404"/>
                    <a:pt x="8910" y="1404"/>
                    <a:pt x="8910" y="1404"/>
                  </a:cubicBezTo>
                  <a:cubicBezTo>
                    <a:pt x="8904" y="1424"/>
                    <a:pt x="8895" y="1444"/>
                    <a:pt x="8885" y="1462"/>
                  </a:cubicBezTo>
                  <a:cubicBezTo>
                    <a:pt x="8875" y="1481"/>
                    <a:pt x="8864" y="1497"/>
                    <a:pt x="8854" y="1509"/>
                  </a:cubicBezTo>
                  <a:cubicBezTo>
                    <a:pt x="8843" y="1521"/>
                    <a:pt x="8832" y="1528"/>
                    <a:pt x="8823" y="1528"/>
                  </a:cubicBezTo>
                  <a:cubicBezTo>
                    <a:pt x="8817" y="1528"/>
                    <a:pt x="8808" y="1523"/>
                    <a:pt x="8800" y="1517"/>
                  </a:cubicBezTo>
                  <a:cubicBezTo>
                    <a:pt x="8799" y="1517"/>
                    <a:pt x="8798" y="1516"/>
                    <a:pt x="8797" y="1516"/>
                  </a:cubicBezTo>
                  <a:cubicBezTo>
                    <a:pt x="8790" y="1511"/>
                    <a:pt x="8784" y="1504"/>
                    <a:pt x="8777" y="1498"/>
                  </a:cubicBezTo>
                  <a:cubicBezTo>
                    <a:pt x="8777" y="1497"/>
                    <a:pt x="8777" y="1497"/>
                    <a:pt x="8776" y="1497"/>
                  </a:cubicBezTo>
                  <a:cubicBezTo>
                    <a:pt x="8773" y="1494"/>
                    <a:pt x="8769" y="1492"/>
                    <a:pt x="8766" y="1487"/>
                  </a:cubicBezTo>
                  <a:cubicBezTo>
                    <a:pt x="8766" y="1486"/>
                    <a:pt x="8765" y="1486"/>
                    <a:pt x="8765" y="1485"/>
                  </a:cubicBezTo>
                  <a:cubicBezTo>
                    <a:pt x="8765" y="1485"/>
                    <a:pt x="8764" y="1484"/>
                    <a:pt x="8764" y="1484"/>
                  </a:cubicBezTo>
                  <a:cubicBezTo>
                    <a:pt x="8737" y="1447"/>
                    <a:pt x="8732" y="1415"/>
                    <a:pt x="8731" y="1287"/>
                  </a:cubicBezTo>
                  <a:lnTo>
                    <a:pt x="8729" y="1133"/>
                  </a:lnTo>
                  <a:lnTo>
                    <a:pt x="8895" y="1127"/>
                  </a:lnTo>
                  <a:lnTo>
                    <a:pt x="8932" y="1126"/>
                  </a:lnTo>
                  <a:lnTo>
                    <a:pt x="9049" y="1121"/>
                  </a:lnTo>
                  <a:lnTo>
                    <a:pt x="9061" y="1121"/>
                  </a:lnTo>
                  <a:cubicBezTo>
                    <a:pt x="9061" y="1117"/>
                    <a:pt x="9061" y="1113"/>
                    <a:pt x="9061" y="1110"/>
                  </a:cubicBezTo>
                  <a:lnTo>
                    <a:pt x="9061" y="1061"/>
                  </a:lnTo>
                  <a:cubicBezTo>
                    <a:pt x="9058" y="981"/>
                    <a:pt x="9052" y="896"/>
                    <a:pt x="9045" y="826"/>
                  </a:cubicBezTo>
                  <a:cubicBezTo>
                    <a:pt x="9043" y="814"/>
                    <a:pt x="9042" y="801"/>
                    <a:pt x="9041" y="789"/>
                  </a:cubicBezTo>
                  <a:cubicBezTo>
                    <a:pt x="9040" y="787"/>
                    <a:pt x="9040" y="785"/>
                    <a:pt x="9040" y="782"/>
                  </a:cubicBezTo>
                  <a:cubicBezTo>
                    <a:pt x="9032" y="732"/>
                    <a:pt x="9023" y="692"/>
                    <a:pt x="9011" y="658"/>
                  </a:cubicBezTo>
                  <a:cubicBezTo>
                    <a:pt x="9011" y="657"/>
                    <a:pt x="9010" y="657"/>
                    <a:pt x="9010" y="656"/>
                  </a:cubicBezTo>
                  <a:cubicBezTo>
                    <a:pt x="9008" y="650"/>
                    <a:pt x="9006" y="645"/>
                    <a:pt x="9003" y="639"/>
                  </a:cubicBezTo>
                  <a:cubicBezTo>
                    <a:pt x="8998" y="625"/>
                    <a:pt x="8992" y="612"/>
                    <a:pt x="8985" y="601"/>
                  </a:cubicBezTo>
                  <a:cubicBezTo>
                    <a:pt x="8985" y="601"/>
                    <a:pt x="8985" y="600"/>
                    <a:pt x="8985" y="600"/>
                  </a:cubicBezTo>
                  <a:cubicBezTo>
                    <a:pt x="8979" y="591"/>
                    <a:pt x="8972" y="583"/>
                    <a:pt x="8965" y="576"/>
                  </a:cubicBezTo>
                  <a:cubicBezTo>
                    <a:pt x="8962" y="573"/>
                    <a:pt x="8959" y="568"/>
                    <a:pt x="8956" y="566"/>
                  </a:cubicBezTo>
                  <a:cubicBezTo>
                    <a:pt x="8942" y="555"/>
                    <a:pt x="8927" y="549"/>
                    <a:pt x="8912" y="542"/>
                  </a:cubicBezTo>
                  <a:cubicBezTo>
                    <a:pt x="8904" y="539"/>
                    <a:pt x="8898" y="535"/>
                    <a:pt x="8891" y="532"/>
                  </a:cubicBezTo>
                  <a:cubicBezTo>
                    <a:pt x="8879" y="528"/>
                    <a:pt x="8866" y="527"/>
                    <a:pt x="8853" y="525"/>
                  </a:cubicBezTo>
                  <a:cubicBezTo>
                    <a:pt x="8839" y="523"/>
                    <a:pt x="8825" y="521"/>
                    <a:pt x="8808" y="520"/>
                  </a:cubicBezTo>
                  <a:cubicBezTo>
                    <a:pt x="8804" y="520"/>
                    <a:pt x="8800" y="520"/>
                    <a:pt x="8796" y="520"/>
                  </a:cubicBezTo>
                  <a:close/>
                  <a:moveTo>
                    <a:pt x="10932" y="522"/>
                  </a:moveTo>
                  <a:cubicBezTo>
                    <a:pt x="10874" y="523"/>
                    <a:pt x="10847" y="531"/>
                    <a:pt x="10838" y="557"/>
                  </a:cubicBezTo>
                  <a:cubicBezTo>
                    <a:pt x="10834" y="567"/>
                    <a:pt x="10829" y="577"/>
                    <a:pt x="10824" y="584"/>
                  </a:cubicBezTo>
                  <a:cubicBezTo>
                    <a:pt x="10820" y="589"/>
                    <a:pt x="10816" y="590"/>
                    <a:pt x="10812" y="592"/>
                  </a:cubicBezTo>
                  <a:cubicBezTo>
                    <a:pt x="10786" y="637"/>
                    <a:pt x="10773" y="684"/>
                    <a:pt x="10764" y="747"/>
                  </a:cubicBezTo>
                  <a:cubicBezTo>
                    <a:pt x="10763" y="754"/>
                    <a:pt x="10762" y="760"/>
                    <a:pt x="10761" y="767"/>
                  </a:cubicBezTo>
                  <a:cubicBezTo>
                    <a:pt x="10759" y="780"/>
                    <a:pt x="10758" y="792"/>
                    <a:pt x="10756" y="803"/>
                  </a:cubicBezTo>
                  <a:cubicBezTo>
                    <a:pt x="10752" y="849"/>
                    <a:pt x="10751" y="885"/>
                    <a:pt x="10756" y="916"/>
                  </a:cubicBezTo>
                  <a:cubicBezTo>
                    <a:pt x="10759" y="929"/>
                    <a:pt x="10762" y="941"/>
                    <a:pt x="10767" y="953"/>
                  </a:cubicBezTo>
                  <a:cubicBezTo>
                    <a:pt x="10771" y="962"/>
                    <a:pt x="10777" y="972"/>
                    <a:pt x="10782" y="982"/>
                  </a:cubicBezTo>
                  <a:cubicBezTo>
                    <a:pt x="10786" y="990"/>
                    <a:pt x="10793" y="999"/>
                    <a:pt x="10800" y="1008"/>
                  </a:cubicBezTo>
                  <a:cubicBezTo>
                    <a:pt x="10823" y="1041"/>
                    <a:pt x="10868" y="1092"/>
                    <a:pt x="10913" y="1140"/>
                  </a:cubicBezTo>
                  <a:cubicBezTo>
                    <a:pt x="10917" y="1144"/>
                    <a:pt x="10919" y="1146"/>
                    <a:pt x="10923" y="1150"/>
                  </a:cubicBezTo>
                  <a:cubicBezTo>
                    <a:pt x="10928" y="1156"/>
                    <a:pt x="10932" y="1162"/>
                    <a:pt x="10937" y="1167"/>
                  </a:cubicBezTo>
                  <a:cubicBezTo>
                    <a:pt x="10938" y="1168"/>
                    <a:pt x="10938" y="1168"/>
                    <a:pt x="10938" y="1168"/>
                  </a:cubicBezTo>
                  <a:cubicBezTo>
                    <a:pt x="10939" y="1168"/>
                    <a:pt x="10939" y="1169"/>
                    <a:pt x="10940" y="1169"/>
                  </a:cubicBezTo>
                  <a:cubicBezTo>
                    <a:pt x="10953" y="1183"/>
                    <a:pt x="10964" y="1198"/>
                    <a:pt x="10976" y="1212"/>
                  </a:cubicBezTo>
                  <a:cubicBezTo>
                    <a:pt x="10987" y="1225"/>
                    <a:pt x="11000" y="1239"/>
                    <a:pt x="11009" y="1251"/>
                  </a:cubicBezTo>
                  <a:cubicBezTo>
                    <a:pt x="11024" y="1271"/>
                    <a:pt x="11029" y="1282"/>
                    <a:pt x="11036" y="1296"/>
                  </a:cubicBezTo>
                  <a:cubicBezTo>
                    <a:pt x="11037" y="1298"/>
                    <a:pt x="11039" y="1301"/>
                    <a:pt x="11040" y="1303"/>
                  </a:cubicBezTo>
                  <a:cubicBezTo>
                    <a:pt x="11042" y="1306"/>
                    <a:pt x="11046" y="1312"/>
                    <a:pt x="11047" y="1315"/>
                  </a:cubicBezTo>
                  <a:cubicBezTo>
                    <a:pt x="11048" y="1316"/>
                    <a:pt x="11051" y="1320"/>
                    <a:pt x="11052" y="1321"/>
                  </a:cubicBezTo>
                  <a:cubicBezTo>
                    <a:pt x="11052" y="1322"/>
                    <a:pt x="11051" y="1322"/>
                    <a:pt x="11052" y="1323"/>
                  </a:cubicBezTo>
                  <a:cubicBezTo>
                    <a:pt x="11053" y="1330"/>
                    <a:pt x="11054" y="1341"/>
                    <a:pt x="11054" y="1352"/>
                  </a:cubicBezTo>
                  <a:cubicBezTo>
                    <a:pt x="11055" y="1369"/>
                    <a:pt x="11054" y="1387"/>
                    <a:pt x="11053" y="1406"/>
                  </a:cubicBezTo>
                  <a:cubicBezTo>
                    <a:pt x="11053" y="1408"/>
                    <a:pt x="11053" y="1410"/>
                    <a:pt x="11053" y="1413"/>
                  </a:cubicBezTo>
                  <a:cubicBezTo>
                    <a:pt x="11053" y="1413"/>
                    <a:pt x="11053" y="1414"/>
                    <a:pt x="11053" y="1414"/>
                  </a:cubicBezTo>
                  <a:cubicBezTo>
                    <a:pt x="11053" y="1415"/>
                    <a:pt x="11053" y="1417"/>
                    <a:pt x="11053" y="1418"/>
                  </a:cubicBezTo>
                  <a:cubicBezTo>
                    <a:pt x="11052" y="1420"/>
                    <a:pt x="11052" y="1420"/>
                    <a:pt x="11052" y="1421"/>
                  </a:cubicBezTo>
                  <a:cubicBezTo>
                    <a:pt x="11051" y="1421"/>
                    <a:pt x="11051" y="1421"/>
                    <a:pt x="11051" y="1421"/>
                  </a:cubicBezTo>
                  <a:cubicBezTo>
                    <a:pt x="11049" y="1435"/>
                    <a:pt x="11047" y="1447"/>
                    <a:pt x="11045" y="1454"/>
                  </a:cubicBezTo>
                  <a:cubicBezTo>
                    <a:pt x="11042" y="1461"/>
                    <a:pt x="11040" y="1463"/>
                    <a:pt x="11037" y="1458"/>
                  </a:cubicBezTo>
                  <a:cubicBezTo>
                    <a:pt x="11036" y="1457"/>
                    <a:pt x="11030" y="1463"/>
                    <a:pt x="11029" y="1463"/>
                  </a:cubicBezTo>
                  <a:cubicBezTo>
                    <a:pt x="11026" y="1464"/>
                    <a:pt x="11025" y="1468"/>
                    <a:pt x="11022" y="1468"/>
                  </a:cubicBezTo>
                  <a:cubicBezTo>
                    <a:pt x="11011" y="1468"/>
                    <a:pt x="10989" y="1482"/>
                    <a:pt x="10971" y="1498"/>
                  </a:cubicBezTo>
                  <a:cubicBezTo>
                    <a:pt x="10967" y="1502"/>
                    <a:pt x="10965" y="1501"/>
                    <a:pt x="10962" y="1503"/>
                  </a:cubicBezTo>
                  <a:cubicBezTo>
                    <a:pt x="10961" y="1504"/>
                    <a:pt x="10961" y="1504"/>
                    <a:pt x="10961" y="1504"/>
                  </a:cubicBezTo>
                  <a:cubicBezTo>
                    <a:pt x="10954" y="1508"/>
                    <a:pt x="10945" y="1516"/>
                    <a:pt x="10940" y="1514"/>
                  </a:cubicBezTo>
                  <a:cubicBezTo>
                    <a:pt x="10931" y="1512"/>
                    <a:pt x="10924" y="1502"/>
                    <a:pt x="10911" y="1480"/>
                  </a:cubicBezTo>
                  <a:cubicBezTo>
                    <a:pt x="10911" y="1480"/>
                    <a:pt x="10911" y="1479"/>
                    <a:pt x="10910" y="1478"/>
                  </a:cubicBezTo>
                  <a:cubicBezTo>
                    <a:pt x="10902" y="1464"/>
                    <a:pt x="10895" y="1447"/>
                    <a:pt x="10891" y="1430"/>
                  </a:cubicBezTo>
                  <a:cubicBezTo>
                    <a:pt x="10891" y="1428"/>
                    <a:pt x="10891" y="1427"/>
                    <a:pt x="10890" y="1425"/>
                  </a:cubicBezTo>
                  <a:cubicBezTo>
                    <a:pt x="10886" y="1408"/>
                    <a:pt x="10883" y="1390"/>
                    <a:pt x="10883" y="1376"/>
                  </a:cubicBezTo>
                  <a:cubicBezTo>
                    <a:pt x="10883" y="1360"/>
                    <a:pt x="10879" y="1347"/>
                    <a:pt x="10875" y="1334"/>
                  </a:cubicBezTo>
                  <a:cubicBezTo>
                    <a:pt x="10874" y="1329"/>
                    <a:pt x="10871" y="1324"/>
                    <a:pt x="10869" y="1320"/>
                  </a:cubicBezTo>
                  <a:cubicBezTo>
                    <a:pt x="10865" y="1312"/>
                    <a:pt x="10860" y="1305"/>
                    <a:pt x="10855" y="1300"/>
                  </a:cubicBezTo>
                  <a:cubicBezTo>
                    <a:pt x="10853" y="1299"/>
                    <a:pt x="10851" y="1297"/>
                    <a:pt x="10849" y="1295"/>
                  </a:cubicBezTo>
                  <a:cubicBezTo>
                    <a:pt x="10834" y="1284"/>
                    <a:pt x="10813" y="1285"/>
                    <a:pt x="10792" y="1295"/>
                  </a:cubicBezTo>
                  <a:cubicBezTo>
                    <a:pt x="10787" y="1298"/>
                    <a:pt x="10782" y="1299"/>
                    <a:pt x="10777" y="1303"/>
                  </a:cubicBezTo>
                  <a:cubicBezTo>
                    <a:pt x="10769" y="1308"/>
                    <a:pt x="10763" y="1314"/>
                    <a:pt x="10758" y="1321"/>
                  </a:cubicBezTo>
                  <a:cubicBezTo>
                    <a:pt x="10758" y="1322"/>
                    <a:pt x="10757" y="1322"/>
                    <a:pt x="10757" y="1323"/>
                  </a:cubicBezTo>
                  <a:cubicBezTo>
                    <a:pt x="10757" y="1323"/>
                    <a:pt x="10757" y="1323"/>
                    <a:pt x="10757" y="1323"/>
                  </a:cubicBezTo>
                  <a:cubicBezTo>
                    <a:pt x="10751" y="1334"/>
                    <a:pt x="10747" y="1347"/>
                    <a:pt x="10745" y="1361"/>
                  </a:cubicBezTo>
                  <a:cubicBezTo>
                    <a:pt x="10743" y="1372"/>
                    <a:pt x="10744" y="1385"/>
                    <a:pt x="10744" y="1397"/>
                  </a:cubicBezTo>
                  <a:cubicBezTo>
                    <a:pt x="10745" y="1425"/>
                    <a:pt x="10748" y="1458"/>
                    <a:pt x="10757" y="1503"/>
                  </a:cubicBezTo>
                  <a:cubicBezTo>
                    <a:pt x="10760" y="1516"/>
                    <a:pt x="10766" y="1524"/>
                    <a:pt x="10769" y="1535"/>
                  </a:cubicBezTo>
                  <a:cubicBezTo>
                    <a:pt x="10772" y="1541"/>
                    <a:pt x="10773" y="1547"/>
                    <a:pt x="10776" y="1552"/>
                  </a:cubicBezTo>
                  <a:cubicBezTo>
                    <a:pt x="10783" y="1566"/>
                    <a:pt x="10790" y="1578"/>
                    <a:pt x="10798" y="1589"/>
                  </a:cubicBezTo>
                  <a:cubicBezTo>
                    <a:pt x="10808" y="1602"/>
                    <a:pt x="10817" y="1614"/>
                    <a:pt x="10832" y="1625"/>
                  </a:cubicBezTo>
                  <a:cubicBezTo>
                    <a:pt x="10850" y="1639"/>
                    <a:pt x="10870" y="1649"/>
                    <a:pt x="10892" y="1656"/>
                  </a:cubicBezTo>
                  <a:cubicBezTo>
                    <a:pt x="10894" y="1656"/>
                    <a:pt x="10895" y="1657"/>
                    <a:pt x="10897" y="1657"/>
                  </a:cubicBezTo>
                  <a:cubicBezTo>
                    <a:pt x="10995" y="1661"/>
                    <a:pt x="11054" y="1651"/>
                    <a:pt x="11095" y="1625"/>
                  </a:cubicBezTo>
                  <a:cubicBezTo>
                    <a:pt x="11100" y="1620"/>
                    <a:pt x="11105" y="1615"/>
                    <a:pt x="11109" y="1609"/>
                  </a:cubicBezTo>
                  <a:cubicBezTo>
                    <a:pt x="11116" y="1602"/>
                    <a:pt x="11123" y="1596"/>
                    <a:pt x="11129" y="1588"/>
                  </a:cubicBezTo>
                  <a:cubicBezTo>
                    <a:pt x="11129" y="1587"/>
                    <a:pt x="11129" y="1587"/>
                    <a:pt x="11129" y="1587"/>
                  </a:cubicBezTo>
                  <a:cubicBezTo>
                    <a:pt x="11130" y="1586"/>
                    <a:pt x="11130" y="1584"/>
                    <a:pt x="11131" y="1583"/>
                  </a:cubicBezTo>
                  <a:cubicBezTo>
                    <a:pt x="11140" y="1569"/>
                    <a:pt x="11147" y="1552"/>
                    <a:pt x="11153" y="1534"/>
                  </a:cubicBezTo>
                  <a:cubicBezTo>
                    <a:pt x="11155" y="1527"/>
                    <a:pt x="11158" y="1519"/>
                    <a:pt x="11160" y="1511"/>
                  </a:cubicBezTo>
                  <a:cubicBezTo>
                    <a:pt x="11160" y="1510"/>
                    <a:pt x="11160" y="1510"/>
                    <a:pt x="11160" y="1510"/>
                  </a:cubicBezTo>
                  <a:cubicBezTo>
                    <a:pt x="11164" y="1499"/>
                    <a:pt x="11165" y="1486"/>
                    <a:pt x="11168" y="1473"/>
                  </a:cubicBezTo>
                  <a:cubicBezTo>
                    <a:pt x="11168" y="1473"/>
                    <a:pt x="11168" y="1473"/>
                    <a:pt x="11168" y="1472"/>
                  </a:cubicBezTo>
                  <a:cubicBezTo>
                    <a:pt x="11172" y="1448"/>
                    <a:pt x="11175" y="1422"/>
                    <a:pt x="11176" y="1395"/>
                  </a:cubicBezTo>
                  <a:cubicBezTo>
                    <a:pt x="11176" y="1394"/>
                    <a:pt x="11177" y="1393"/>
                    <a:pt x="11177" y="1392"/>
                  </a:cubicBezTo>
                  <a:cubicBezTo>
                    <a:pt x="11177" y="1390"/>
                    <a:pt x="11177" y="1389"/>
                    <a:pt x="11177" y="1388"/>
                  </a:cubicBezTo>
                  <a:cubicBezTo>
                    <a:pt x="11178" y="1364"/>
                    <a:pt x="11178" y="1341"/>
                    <a:pt x="11177" y="1317"/>
                  </a:cubicBezTo>
                  <a:cubicBezTo>
                    <a:pt x="11177" y="1302"/>
                    <a:pt x="11176" y="1288"/>
                    <a:pt x="11175" y="1273"/>
                  </a:cubicBezTo>
                  <a:cubicBezTo>
                    <a:pt x="11175" y="1270"/>
                    <a:pt x="11174" y="1268"/>
                    <a:pt x="11174" y="1264"/>
                  </a:cubicBezTo>
                  <a:cubicBezTo>
                    <a:pt x="11173" y="1250"/>
                    <a:pt x="11169" y="1238"/>
                    <a:pt x="11167" y="1224"/>
                  </a:cubicBezTo>
                  <a:cubicBezTo>
                    <a:pt x="11161" y="1194"/>
                    <a:pt x="11150" y="1167"/>
                    <a:pt x="11137" y="1141"/>
                  </a:cubicBezTo>
                  <a:cubicBezTo>
                    <a:pt x="11133" y="1134"/>
                    <a:pt x="11129" y="1127"/>
                    <a:pt x="11125" y="1121"/>
                  </a:cubicBezTo>
                  <a:cubicBezTo>
                    <a:pt x="11107" y="1092"/>
                    <a:pt x="11085" y="1064"/>
                    <a:pt x="11054" y="1034"/>
                  </a:cubicBezTo>
                  <a:cubicBezTo>
                    <a:pt x="11013" y="994"/>
                    <a:pt x="10985" y="963"/>
                    <a:pt x="10961" y="935"/>
                  </a:cubicBezTo>
                  <a:cubicBezTo>
                    <a:pt x="10952" y="924"/>
                    <a:pt x="10943" y="913"/>
                    <a:pt x="10936" y="903"/>
                  </a:cubicBezTo>
                  <a:cubicBezTo>
                    <a:pt x="10933" y="899"/>
                    <a:pt x="10930" y="894"/>
                    <a:pt x="10928" y="890"/>
                  </a:cubicBezTo>
                  <a:cubicBezTo>
                    <a:pt x="10917" y="873"/>
                    <a:pt x="10909" y="857"/>
                    <a:pt x="10904" y="841"/>
                  </a:cubicBezTo>
                  <a:cubicBezTo>
                    <a:pt x="10899" y="824"/>
                    <a:pt x="10897" y="808"/>
                    <a:pt x="10897" y="789"/>
                  </a:cubicBezTo>
                  <a:cubicBezTo>
                    <a:pt x="10897" y="772"/>
                    <a:pt x="10899" y="755"/>
                    <a:pt x="10902" y="741"/>
                  </a:cubicBezTo>
                  <a:cubicBezTo>
                    <a:pt x="10906" y="709"/>
                    <a:pt x="10918" y="682"/>
                    <a:pt x="10940" y="669"/>
                  </a:cubicBezTo>
                  <a:cubicBezTo>
                    <a:pt x="10969" y="644"/>
                    <a:pt x="11004" y="647"/>
                    <a:pt x="11027" y="697"/>
                  </a:cubicBezTo>
                  <a:cubicBezTo>
                    <a:pt x="11029" y="701"/>
                    <a:pt x="11030" y="706"/>
                    <a:pt x="11032" y="710"/>
                  </a:cubicBezTo>
                  <a:cubicBezTo>
                    <a:pt x="11042" y="733"/>
                    <a:pt x="11049" y="760"/>
                    <a:pt x="11051" y="787"/>
                  </a:cubicBezTo>
                  <a:cubicBezTo>
                    <a:pt x="11051" y="789"/>
                    <a:pt x="11052" y="792"/>
                    <a:pt x="11052" y="794"/>
                  </a:cubicBezTo>
                  <a:cubicBezTo>
                    <a:pt x="11052" y="799"/>
                    <a:pt x="11053" y="802"/>
                    <a:pt x="11054" y="805"/>
                  </a:cubicBezTo>
                  <a:cubicBezTo>
                    <a:pt x="11054" y="809"/>
                    <a:pt x="11054" y="812"/>
                    <a:pt x="11055" y="815"/>
                  </a:cubicBezTo>
                  <a:cubicBezTo>
                    <a:pt x="11056" y="816"/>
                    <a:pt x="11057" y="816"/>
                    <a:pt x="11057" y="818"/>
                  </a:cubicBezTo>
                  <a:cubicBezTo>
                    <a:pt x="11060" y="822"/>
                    <a:pt x="11065" y="825"/>
                    <a:pt x="11071" y="828"/>
                  </a:cubicBezTo>
                  <a:cubicBezTo>
                    <a:pt x="11071" y="828"/>
                    <a:pt x="11071" y="828"/>
                    <a:pt x="11072" y="828"/>
                  </a:cubicBezTo>
                  <a:cubicBezTo>
                    <a:pt x="11081" y="833"/>
                    <a:pt x="11094" y="836"/>
                    <a:pt x="11116" y="836"/>
                  </a:cubicBezTo>
                  <a:cubicBezTo>
                    <a:pt x="11125" y="836"/>
                    <a:pt x="11129" y="833"/>
                    <a:pt x="11136" y="832"/>
                  </a:cubicBezTo>
                  <a:cubicBezTo>
                    <a:pt x="11146" y="829"/>
                    <a:pt x="11157" y="827"/>
                    <a:pt x="11163" y="823"/>
                  </a:cubicBezTo>
                  <a:cubicBezTo>
                    <a:pt x="11164" y="822"/>
                    <a:pt x="11164" y="820"/>
                    <a:pt x="11165" y="819"/>
                  </a:cubicBezTo>
                  <a:cubicBezTo>
                    <a:pt x="11166" y="818"/>
                    <a:pt x="11168" y="816"/>
                    <a:pt x="11169" y="815"/>
                  </a:cubicBezTo>
                  <a:cubicBezTo>
                    <a:pt x="11171" y="812"/>
                    <a:pt x="11173" y="810"/>
                    <a:pt x="11175" y="806"/>
                  </a:cubicBezTo>
                  <a:cubicBezTo>
                    <a:pt x="11175" y="806"/>
                    <a:pt x="11174" y="805"/>
                    <a:pt x="11175" y="805"/>
                  </a:cubicBezTo>
                  <a:cubicBezTo>
                    <a:pt x="11176" y="802"/>
                    <a:pt x="11177" y="800"/>
                    <a:pt x="11178" y="796"/>
                  </a:cubicBezTo>
                  <a:cubicBezTo>
                    <a:pt x="11178" y="796"/>
                    <a:pt x="11178" y="795"/>
                    <a:pt x="11178" y="795"/>
                  </a:cubicBezTo>
                  <a:cubicBezTo>
                    <a:pt x="11179" y="794"/>
                    <a:pt x="11178" y="792"/>
                    <a:pt x="11178" y="790"/>
                  </a:cubicBezTo>
                  <a:lnTo>
                    <a:pt x="11175" y="756"/>
                  </a:lnTo>
                  <a:cubicBezTo>
                    <a:pt x="11174" y="756"/>
                    <a:pt x="11174" y="756"/>
                    <a:pt x="11174" y="755"/>
                  </a:cubicBezTo>
                  <a:cubicBezTo>
                    <a:pt x="11171" y="733"/>
                    <a:pt x="11169" y="709"/>
                    <a:pt x="11162" y="676"/>
                  </a:cubicBezTo>
                  <a:cubicBezTo>
                    <a:pt x="11161" y="674"/>
                    <a:pt x="11161" y="673"/>
                    <a:pt x="11161" y="671"/>
                  </a:cubicBezTo>
                  <a:cubicBezTo>
                    <a:pt x="11160" y="669"/>
                    <a:pt x="11160" y="668"/>
                    <a:pt x="11160" y="666"/>
                  </a:cubicBezTo>
                  <a:cubicBezTo>
                    <a:pt x="11155" y="647"/>
                    <a:pt x="11151" y="636"/>
                    <a:pt x="11147" y="619"/>
                  </a:cubicBezTo>
                  <a:cubicBezTo>
                    <a:pt x="11144" y="608"/>
                    <a:pt x="11140" y="595"/>
                    <a:pt x="11137" y="587"/>
                  </a:cubicBezTo>
                  <a:cubicBezTo>
                    <a:pt x="11134" y="579"/>
                    <a:pt x="11130" y="573"/>
                    <a:pt x="11126" y="568"/>
                  </a:cubicBezTo>
                  <a:cubicBezTo>
                    <a:pt x="11125" y="566"/>
                    <a:pt x="11123" y="564"/>
                    <a:pt x="11122" y="562"/>
                  </a:cubicBezTo>
                  <a:cubicBezTo>
                    <a:pt x="11116" y="556"/>
                    <a:pt x="11108" y="551"/>
                    <a:pt x="11098" y="548"/>
                  </a:cubicBezTo>
                  <a:cubicBezTo>
                    <a:pt x="11085" y="544"/>
                    <a:pt x="11062" y="540"/>
                    <a:pt x="11030" y="535"/>
                  </a:cubicBezTo>
                  <a:cubicBezTo>
                    <a:pt x="10989" y="529"/>
                    <a:pt x="10955" y="524"/>
                    <a:pt x="10932" y="522"/>
                  </a:cubicBezTo>
                  <a:close/>
                  <a:moveTo>
                    <a:pt x="17532" y="522"/>
                  </a:moveTo>
                  <a:cubicBezTo>
                    <a:pt x="17517" y="521"/>
                    <a:pt x="17509" y="523"/>
                    <a:pt x="17498" y="523"/>
                  </a:cubicBezTo>
                  <a:cubicBezTo>
                    <a:pt x="17461" y="526"/>
                    <a:pt x="17429" y="535"/>
                    <a:pt x="17411" y="551"/>
                  </a:cubicBezTo>
                  <a:cubicBezTo>
                    <a:pt x="17409" y="553"/>
                    <a:pt x="17405" y="554"/>
                    <a:pt x="17403" y="556"/>
                  </a:cubicBezTo>
                  <a:cubicBezTo>
                    <a:pt x="17403" y="556"/>
                    <a:pt x="17403" y="556"/>
                    <a:pt x="17403" y="556"/>
                  </a:cubicBezTo>
                  <a:cubicBezTo>
                    <a:pt x="17402" y="556"/>
                    <a:pt x="17402" y="557"/>
                    <a:pt x="17402" y="557"/>
                  </a:cubicBezTo>
                  <a:cubicBezTo>
                    <a:pt x="17390" y="570"/>
                    <a:pt x="17379" y="588"/>
                    <a:pt x="17369" y="608"/>
                  </a:cubicBezTo>
                  <a:cubicBezTo>
                    <a:pt x="17361" y="624"/>
                    <a:pt x="17355" y="642"/>
                    <a:pt x="17348" y="661"/>
                  </a:cubicBezTo>
                  <a:cubicBezTo>
                    <a:pt x="17329" y="721"/>
                    <a:pt x="17320" y="789"/>
                    <a:pt x="17324" y="855"/>
                  </a:cubicBezTo>
                  <a:cubicBezTo>
                    <a:pt x="17326" y="870"/>
                    <a:pt x="17327" y="886"/>
                    <a:pt x="17330" y="900"/>
                  </a:cubicBezTo>
                  <a:cubicBezTo>
                    <a:pt x="17330" y="901"/>
                    <a:pt x="17330" y="901"/>
                    <a:pt x="17330" y="901"/>
                  </a:cubicBezTo>
                  <a:cubicBezTo>
                    <a:pt x="17332" y="909"/>
                    <a:pt x="17334" y="917"/>
                    <a:pt x="17336" y="925"/>
                  </a:cubicBezTo>
                  <a:cubicBezTo>
                    <a:pt x="17338" y="932"/>
                    <a:pt x="17341" y="938"/>
                    <a:pt x="17344" y="945"/>
                  </a:cubicBezTo>
                  <a:cubicBezTo>
                    <a:pt x="17348" y="958"/>
                    <a:pt x="17353" y="971"/>
                    <a:pt x="17359" y="983"/>
                  </a:cubicBezTo>
                  <a:cubicBezTo>
                    <a:pt x="17362" y="990"/>
                    <a:pt x="17366" y="996"/>
                    <a:pt x="17370" y="1003"/>
                  </a:cubicBezTo>
                  <a:cubicBezTo>
                    <a:pt x="17395" y="1040"/>
                    <a:pt x="17434" y="1090"/>
                    <a:pt x="17479" y="1135"/>
                  </a:cubicBezTo>
                  <a:cubicBezTo>
                    <a:pt x="17490" y="1146"/>
                    <a:pt x="17493" y="1151"/>
                    <a:pt x="17503" y="1162"/>
                  </a:cubicBezTo>
                  <a:cubicBezTo>
                    <a:pt x="17520" y="1178"/>
                    <a:pt x="17538" y="1195"/>
                    <a:pt x="17551" y="1209"/>
                  </a:cubicBezTo>
                  <a:cubicBezTo>
                    <a:pt x="17554" y="1211"/>
                    <a:pt x="17560" y="1217"/>
                    <a:pt x="17562" y="1217"/>
                  </a:cubicBezTo>
                  <a:cubicBezTo>
                    <a:pt x="17568" y="1217"/>
                    <a:pt x="17582" y="1236"/>
                    <a:pt x="17593" y="1259"/>
                  </a:cubicBezTo>
                  <a:cubicBezTo>
                    <a:pt x="17594" y="1260"/>
                    <a:pt x="17594" y="1261"/>
                    <a:pt x="17595" y="1262"/>
                  </a:cubicBezTo>
                  <a:cubicBezTo>
                    <a:pt x="17595" y="1262"/>
                    <a:pt x="17595" y="1263"/>
                    <a:pt x="17595" y="1263"/>
                  </a:cubicBezTo>
                  <a:cubicBezTo>
                    <a:pt x="17595" y="1263"/>
                    <a:pt x="17595" y="1264"/>
                    <a:pt x="17595" y="1264"/>
                  </a:cubicBezTo>
                  <a:cubicBezTo>
                    <a:pt x="17597" y="1266"/>
                    <a:pt x="17597" y="1268"/>
                    <a:pt x="17598" y="1270"/>
                  </a:cubicBezTo>
                  <a:cubicBezTo>
                    <a:pt x="17624" y="1308"/>
                    <a:pt x="17632" y="1334"/>
                    <a:pt x="17619" y="1348"/>
                  </a:cubicBezTo>
                  <a:cubicBezTo>
                    <a:pt x="17616" y="1352"/>
                    <a:pt x="17615" y="1356"/>
                    <a:pt x="17614" y="1360"/>
                  </a:cubicBezTo>
                  <a:cubicBezTo>
                    <a:pt x="17613" y="1362"/>
                    <a:pt x="17613" y="1365"/>
                    <a:pt x="17612" y="1367"/>
                  </a:cubicBezTo>
                  <a:cubicBezTo>
                    <a:pt x="17612" y="1368"/>
                    <a:pt x="17612" y="1369"/>
                    <a:pt x="17612" y="1371"/>
                  </a:cubicBezTo>
                  <a:cubicBezTo>
                    <a:pt x="17612" y="1378"/>
                    <a:pt x="17614" y="1386"/>
                    <a:pt x="17619" y="1395"/>
                  </a:cubicBezTo>
                  <a:cubicBezTo>
                    <a:pt x="17630" y="1419"/>
                    <a:pt x="17622" y="1438"/>
                    <a:pt x="17583" y="1477"/>
                  </a:cubicBezTo>
                  <a:cubicBezTo>
                    <a:pt x="17579" y="1481"/>
                    <a:pt x="17578" y="1481"/>
                    <a:pt x="17574" y="1485"/>
                  </a:cubicBezTo>
                  <a:cubicBezTo>
                    <a:pt x="17566" y="1496"/>
                    <a:pt x="17557" y="1505"/>
                    <a:pt x="17548" y="1510"/>
                  </a:cubicBezTo>
                  <a:cubicBezTo>
                    <a:pt x="17540" y="1520"/>
                    <a:pt x="17533" y="1528"/>
                    <a:pt x="17527" y="1528"/>
                  </a:cubicBezTo>
                  <a:cubicBezTo>
                    <a:pt x="17526" y="1528"/>
                    <a:pt x="17525" y="1526"/>
                    <a:pt x="17524" y="1526"/>
                  </a:cubicBezTo>
                  <a:cubicBezTo>
                    <a:pt x="17524" y="1526"/>
                    <a:pt x="17522" y="1528"/>
                    <a:pt x="17522" y="1528"/>
                  </a:cubicBezTo>
                  <a:cubicBezTo>
                    <a:pt x="17511" y="1528"/>
                    <a:pt x="17496" y="1502"/>
                    <a:pt x="17483" y="1469"/>
                  </a:cubicBezTo>
                  <a:cubicBezTo>
                    <a:pt x="17471" y="1447"/>
                    <a:pt x="17461" y="1421"/>
                    <a:pt x="17456" y="1380"/>
                  </a:cubicBezTo>
                  <a:cubicBezTo>
                    <a:pt x="17454" y="1364"/>
                    <a:pt x="17450" y="1351"/>
                    <a:pt x="17445" y="1338"/>
                  </a:cubicBezTo>
                  <a:cubicBezTo>
                    <a:pt x="17444" y="1335"/>
                    <a:pt x="17444" y="1331"/>
                    <a:pt x="17443" y="1328"/>
                  </a:cubicBezTo>
                  <a:cubicBezTo>
                    <a:pt x="17442" y="1328"/>
                    <a:pt x="17442" y="1327"/>
                    <a:pt x="17442" y="1327"/>
                  </a:cubicBezTo>
                  <a:cubicBezTo>
                    <a:pt x="17440" y="1321"/>
                    <a:pt x="17436" y="1318"/>
                    <a:pt x="17433" y="1313"/>
                  </a:cubicBezTo>
                  <a:cubicBezTo>
                    <a:pt x="17433" y="1313"/>
                    <a:pt x="17432" y="1313"/>
                    <a:pt x="17432" y="1313"/>
                  </a:cubicBezTo>
                  <a:cubicBezTo>
                    <a:pt x="17428" y="1306"/>
                    <a:pt x="17424" y="1298"/>
                    <a:pt x="17419" y="1294"/>
                  </a:cubicBezTo>
                  <a:cubicBezTo>
                    <a:pt x="17419" y="1294"/>
                    <a:pt x="17418" y="1294"/>
                    <a:pt x="17418" y="1294"/>
                  </a:cubicBezTo>
                  <a:cubicBezTo>
                    <a:pt x="17403" y="1282"/>
                    <a:pt x="17384" y="1284"/>
                    <a:pt x="17365" y="1295"/>
                  </a:cubicBezTo>
                  <a:cubicBezTo>
                    <a:pt x="17363" y="1297"/>
                    <a:pt x="17360" y="1296"/>
                    <a:pt x="17358" y="1298"/>
                  </a:cubicBezTo>
                  <a:cubicBezTo>
                    <a:pt x="17355" y="1301"/>
                    <a:pt x="17353" y="1304"/>
                    <a:pt x="17351" y="1307"/>
                  </a:cubicBezTo>
                  <a:cubicBezTo>
                    <a:pt x="17331" y="1326"/>
                    <a:pt x="17323" y="1350"/>
                    <a:pt x="17323" y="1411"/>
                  </a:cubicBezTo>
                  <a:cubicBezTo>
                    <a:pt x="17323" y="1433"/>
                    <a:pt x="17325" y="1454"/>
                    <a:pt x="17328" y="1474"/>
                  </a:cubicBezTo>
                  <a:cubicBezTo>
                    <a:pt x="17328" y="1479"/>
                    <a:pt x="17329" y="1483"/>
                    <a:pt x="17330" y="1488"/>
                  </a:cubicBezTo>
                  <a:cubicBezTo>
                    <a:pt x="17341" y="1543"/>
                    <a:pt x="17366" y="1587"/>
                    <a:pt x="17405" y="1624"/>
                  </a:cubicBezTo>
                  <a:cubicBezTo>
                    <a:pt x="17408" y="1626"/>
                    <a:pt x="17412" y="1628"/>
                    <a:pt x="17415" y="1630"/>
                  </a:cubicBezTo>
                  <a:cubicBezTo>
                    <a:pt x="17475" y="1673"/>
                    <a:pt x="17593" y="1669"/>
                    <a:pt x="17666" y="1622"/>
                  </a:cubicBezTo>
                  <a:cubicBezTo>
                    <a:pt x="17667" y="1621"/>
                    <a:pt x="17668" y="1620"/>
                    <a:pt x="17669" y="1619"/>
                  </a:cubicBezTo>
                  <a:cubicBezTo>
                    <a:pt x="17671" y="1618"/>
                    <a:pt x="17672" y="1616"/>
                    <a:pt x="17674" y="1614"/>
                  </a:cubicBezTo>
                  <a:cubicBezTo>
                    <a:pt x="17686" y="1601"/>
                    <a:pt x="17698" y="1587"/>
                    <a:pt x="17708" y="1569"/>
                  </a:cubicBezTo>
                  <a:cubicBezTo>
                    <a:pt x="17719" y="1548"/>
                    <a:pt x="17729" y="1525"/>
                    <a:pt x="17737" y="1500"/>
                  </a:cubicBezTo>
                  <a:cubicBezTo>
                    <a:pt x="17737" y="1499"/>
                    <a:pt x="17737" y="1499"/>
                    <a:pt x="17737" y="1498"/>
                  </a:cubicBezTo>
                  <a:cubicBezTo>
                    <a:pt x="17737" y="1498"/>
                    <a:pt x="17737" y="1498"/>
                    <a:pt x="17737" y="1498"/>
                  </a:cubicBezTo>
                  <a:cubicBezTo>
                    <a:pt x="17738" y="1494"/>
                    <a:pt x="17739" y="1489"/>
                    <a:pt x="17740" y="1485"/>
                  </a:cubicBezTo>
                  <a:cubicBezTo>
                    <a:pt x="17740" y="1484"/>
                    <a:pt x="17740" y="1483"/>
                    <a:pt x="17740" y="1483"/>
                  </a:cubicBezTo>
                  <a:cubicBezTo>
                    <a:pt x="17746" y="1460"/>
                    <a:pt x="17751" y="1437"/>
                    <a:pt x="17754" y="1413"/>
                  </a:cubicBezTo>
                  <a:cubicBezTo>
                    <a:pt x="17757" y="1383"/>
                    <a:pt x="17758" y="1351"/>
                    <a:pt x="17756" y="1319"/>
                  </a:cubicBezTo>
                  <a:cubicBezTo>
                    <a:pt x="17754" y="1286"/>
                    <a:pt x="17750" y="1256"/>
                    <a:pt x="17745" y="1230"/>
                  </a:cubicBezTo>
                  <a:cubicBezTo>
                    <a:pt x="17741" y="1207"/>
                    <a:pt x="17734" y="1187"/>
                    <a:pt x="17726" y="1167"/>
                  </a:cubicBezTo>
                  <a:cubicBezTo>
                    <a:pt x="17718" y="1150"/>
                    <a:pt x="17710" y="1133"/>
                    <a:pt x="17699" y="1117"/>
                  </a:cubicBezTo>
                  <a:cubicBezTo>
                    <a:pt x="17678" y="1083"/>
                    <a:pt x="17651" y="1050"/>
                    <a:pt x="17618" y="1019"/>
                  </a:cubicBezTo>
                  <a:cubicBezTo>
                    <a:pt x="17618" y="1019"/>
                    <a:pt x="17617" y="1019"/>
                    <a:pt x="17617" y="1018"/>
                  </a:cubicBezTo>
                  <a:cubicBezTo>
                    <a:pt x="17617" y="1018"/>
                    <a:pt x="17616" y="1017"/>
                    <a:pt x="17616" y="1017"/>
                  </a:cubicBezTo>
                  <a:cubicBezTo>
                    <a:pt x="17615" y="1017"/>
                    <a:pt x="17615" y="1016"/>
                    <a:pt x="17615" y="1016"/>
                  </a:cubicBezTo>
                  <a:cubicBezTo>
                    <a:pt x="17586" y="988"/>
                    <a:pt x="17561" y="964"/>
                    <a:pt x="17541" y="940"/>
                  </a:cubicBezTo>
                  <a:cubicBezTo>
                    <a:pt x="17541" y="940"/>
                    <a:pt x="17541" y="939"/>
                    <a:pt x="17541" y="939"/>
                  </a:cubicBezTo>
                  <a:cubicBezTo>
                    <a:pt x="17521" y="916"/>
                    <a:pt x="17506" y="894"/>
                    <a:pt x="17494" y="873"/>
                  </a:cubicBezTo>
                  <a:cubicBezTo>
                    <a:pt x="17486" y="858"/>
                    <a:pt x="17481" y="844"/>
                    <a:pt x="17477" y="829"/>
                  </a:cubicBezTo>
                  <a:cubicBezTo>
                    <a:pt x="17477" y="829"/>
                    <a:pt x="17477" y="829"/>
                    <a:pt x="17477" y="828"/>
                  </a:cubicBezTo>
                  <a:cubicBezTo>
                    <a:pt x="17475" y="822"/>
                    <a:pt x="17472" y="816"/>
                    <a:pt x="17471" y="810"/>
                  </a:cubicBezTo>
                  <a:cubicBezTo>
                    <a:pt x="17470" y="805"/>
                    <a:pt x="17471" y="800"/>
                    <a:pt x="17470" y="795"/>
                  </a:cubicBezTo>
                  <a:cubicBezTo>
                    <a:pt x="17469" y="781"/>
                    <a:pt x="17467" y="767"/>
                    <a:pt x="17469" y="753"/>
                  </a:cubicBezTo>
                  <a:cubicBezTo>
                    <a:pt x="17474" y="720"/>
                    <a:pt x="17490" y="682"/>
                    <a:pt x="17506" y="669"/>
                  </a:cubicBezTo>
                  <a:cubicBezTo>
                    <a:pt x="17517" y="658"/>
                    <a:pt x="17526" y="656"/>
                    <a:pt x="17539" y="666"/>
                  </a:cubicBezTo>
                  <a:cubicBezTo>
                    <a:pt x="17539" y="667"/>
                    <a:pt x="17539" y="666"/>
                    <a:pt x="17539" y="666"/>
                  </a:cubicBezTo>
                  <a:cubicBezTo>
                    <a:pt x="17547" y="673"/>
                    <a:pt x="17561" y="695"/>
                    <a:pt x="17574" y="714"/>
                  </a:cubicBezTo>
                  <a:cubicBezTo>
                    <a:pt x="17589" y="730"/>
                    <a:pt x="17603" y="748"/>
                    <a:pt x="17613" y="766"/>
                  </a:cubicBezTo>
                  <a:cubicBezTo>
                    <a:pt x="17625" y="783"/>
                    <a:pt x="17637" y="802"/>
                    <a:pt x="17647" y="812"/>
                  </a:cubicBezTo>
                  <a:cubicBezTo>
                    <a:pt x="17662" y="826"/>
                    <a:pt x="17676" y="833"/>
                    <a:pt x="17692" y="834"/>
                  </a:cubicBezTo>
                  <a:cubicBezTo>
                    <a:pt x="17706" y="834"/>
                    <a:pt x="17717" y="831"/>
                    <a:pt x="17724" y="828"/>
                  </a:cubicBezTo>
                  <a:cubicBezTo>
                    <a:pt x="17725" y="828"/>
                    <a:pt x="17726" y="828"/>
                    <a:pt x="17728" y="828"/>
                  </a:cubicBezTo>
                  <a:cubicBezTo>
                    <a:pt x="17729" y="827"/>
                    <a:pt x="17730" y="827"/>
                    <a:pt x="17731" y="827"/>
                  </a:cubicBezTo>
                  <a:cubicBezTo>
                    <a:pt x="17740" y="816"/>
                    <a:pt x="17743" y="788"/>
                    <a:pt x="17744" y="748"/>
                  </a:cubicBezTo>
                  <a:cubicBezTo>
                    <a:pt x="17743" y="747"/>
                    <a:pt x="17744" y="747"/>
                    <a:pt x="17744" y="747"/>
                  </a:cubicBezTo>
                  <a:cubicBezTo>
                    <a:pt x="17742" y="725"/>
                    <a:pt x="17741" y="704"/>
                    <a:pt x="17737" y="685"/>
                  </a:cubicBezTo>
                  <a:cubicBezTo>
                    <a:pt x="17736" y="678"/>
                    <a:pt x="17735" y="670"/>
                    <a:pt x="17733" y="663"/>
                  </a:cubicBezTo>
                  <a:cubicBezTo>
                    <a:pt x="17728" y="643"/>
                    <a:pt x="17721" y="628"/>
                    <a:pt x="17714" y="612"/>
                  </a:cubicBezTo>
                  <a:cubicBezTo>
                    <a:pt x="17703" y="592"/>
                    <a:pt x="17689" y="575"/>
                    <a:pt x="17671" y="562"/>
                  </a:cubicBezTo>
                  <a:cubicBezTo>
                    <a:pt x="17671" y="562"/>
                    <a:pt x="17671" y="562"/>
                    <a:pt x="17670" y="561"/>
                  </a:cubicBezTo>
                  <a:cubicBezTo>
                    <a:pt x="17658" y="553"/>
                    <a:pt x="17645" y="545"/>
                    <a:pt x="17629" y="540"/>
                  </a:cubicBezTo>
                  <a:cubicBezTo>
                    <a:pt x="17616" y="535"/>
                    <a:pt x="17598" y="533"/>
                    <a:pt x="17583" y="530"/>
                  </a:cubicBezTo>
                  <a:cubicBezTo>
                    <a:pt x="17566" y="527"/>
                    <a:pt x="17551" y="523"/>
                    <a:pt x="17532" y="522"/>
                  </a:cubicBezTo>
                  <a:close/>
                  <a:moveTo>
                    <a:pt x="15970" y="525"/>
                  </a:moveTo>
                  <a:cubicBezTo>
                    <a:pt x="15925" y="527"/>
                    <a:pt x="15881" y="537"/>
                    <a:pt x="15856" y="555"/>
                  </a:cubicBezTo>
                  <a:cubicBezTo>
                    <a:pt x="15846" y="561"/>
                    <a:pt x="15843" y="561"/>
                    <a:pt x="15835" y="565"/>
                  </a:cubicBezTo>
                  <a:cubicBezTo>
                    <a:pt x="15823" y="587"/>
                    <a:pt x="15808" y="609"/>
                    <a:pt x="15802" y="602"/>
                  </a:cubicBezTo>
                  <a:cubicBezTo>
                    <a:pt x="15802" y="602"/>
                    <a:pt x="15802" y="602"/>
                    <a:pt x="15801" y="602"/>
                  </a:cubicBezTo>
                  <a:cubicBezTo>
                    <a:pt x="15801" y="602"/>
                    <a:pt x="15801" y="602"/>
                    <a:pt x="15801" y="602"/>
                  </a:cubicBezTo>
                  <a:cubicBezTo>
                    <a:pt x="15789" y="624"/>
                    <a:pt x="15779" y="651"/>
                    <a:pt x="15768" y="687"/>
                  </a:cubicBezTo>
                  <a:cubicBezTo>
                    <a:pt x="15741" y="784"/>
                    <a:pt x="15736" y="841"/>
                    <a:pt x="15735" y="1098"/>
                  </a:cubicBezTo>
                  <a:cubicBezTo>
                    <a:pt x="15735" y="1185"/>
                    <a:pt x="15736" y="1256"/>
                    <a:pt x="15739" y="1316"/>
                  </a:cubicBezTo>
                  <a:cubicBezTo>
                    <a:pt x="15742" y="1373"/>
                    <a:pt x="15747" y="1418"/>
                    <a:pt x="15754" y="1457"/>
                  </a:cubicBezTo>
                  <a:cubicBezTo>
                    <a:pt x="15760" y="1480"/>
                    <a:pt x="15766" y="1503"/>
                    <a:pt x="15771" y="1524"/>
                  </a:cubicBezTo>
                  <a:cubicBezTo>
                    <a:pt x="15784" y="1560"/>
                    <a:pt x="15803" y="1586"/>
                    <a:pt x="15825" y="1609"/>
                  </a:cubicBezTo>
                  <a:cubicBezTo>
                    <a:pt x="15830" y="1615"/>
                    <a:pt x="15833" y="1621"/>
                    <a:pt x="15839" y="1626"/>
                  </a:cubicBezTo>
                  <a:cubicBezTo>
                    <a:pt x="15848" y="1635"/>
                    <a:pt x="15861" y="1639"/>
                    <a:pt x="15872" y="1644"/>
                  </a:cubicBezTo>
                  <a:cubicBezTo>
                    <a:pt x="15896" y="1652"/>
                    <a:pt x="15939" y="1658"/>
                    <a:pt x="15987" y="1657"/>
                  </a:cubicBezTo>
                  <a:cubicBezTo>
                    <a:pt x="16027" y="1657"/>
                    <a:pt x="16045" y="1653"/>
                    <a:pt x="16064" y="1647"/>
                  </a:cubicBezTo>
                  <a:cubicBezTo>
                    <a:pt x="16070" y="1645"/>
                    <a:pt x="16074" y="1641"/>
                    <a:pt x="16079" y="1638"/>
                  </a:cubicBezTo>
                  <a:cubicBezTo>
                    <a:pt x="16084" y="1635"/>
                    <a:pt x="16089" y="1632"/>
                    <a:pt x="16093" y="1629"/>
                  </a:cubicBezTo>
                  <a:cubicBezTo>
                    <a:pt x="16095" y="1628"/>
                    <a:pt x="16097" y="1628"/>
                    <a:pt x="16098" y="1627"/>
                  </a:cubicBezTo>
                  <a:cubicBezTo>
                    <a:pt x="16098" y="1627"/>
                    <a:pt x="16098" y="1627"/>
                    <a:pt x="16099" y="1626"/>
                  </a:cubicBezTo>
                  <a:cubicBezTo>
                    <a:pt x="16099" y="1626"/>
                    <a:pt x="16099" y="1626"/>
                    <a:pt x="16099" y="1626"/>
                  </a:cubicBezTo>
                  <a:cubicBezTo>
                    <a:pt x="16103" y="1622"/>
                    <a:pt x="16106" y="1620"/>
                    <a:pt x="16110" y="1615"/>
                  </a:cubicBezTo>
                  <a:cubicBezTo>
                    <a:pt x="16110" y="1615"/>
                    <a:pt x="16110" y="1614"/>
                    <a:pt x="16111" y="1614"/>
                  </a:cubicBezTo>
                  <a:cubicBezTo>
                    <a:pt x="16125" y="1598"/>
                    <a:pt x="16138" y="1575"/>
                    <a:pt x="16149" y="1550"/>
                  </a:cubicBezTo>
                  <a:cubicBezTo>
                    <a:pt x="16151" y="1546"/>
                    <a:pt x="16152" y="1542"/>
                    <a:pt x="16154" y="1538"/>
                  </a:cubicBezTo>
                  <a:cubicBezTo>
                    <a:pt x="16155" y="1534"/>
                    <a:pt x="16156" y="1530"/>
                    <a:pt x="16157" y="1526"/>
                  </a:cubicBezTo>
                  <a:cubicBezTo>
                    <a:pt x="16167" y="1500"/>
                    <a:pt x="16176" y="1471"/>
                    <a:pt x="16182" y="1442"/>
                  </a:cubicBezTo>
                  <a:cubicBezTo>
                    <a:pt x="16183" y="1426"/>
                    <a:pt x="16184" y="1411"/>
                    <a:pt x="16186" y="1390"/>
                  </a:cubicBezTo>
                  <a:cubicBezTo>
                    <a:pt x="16189" y="1367"/>
                    <a:pt x="16189" y="1350"/>
                    <a:pt x="16188" y="1333"/>
                  </a:cubicBezTo>
                  <a:cubicBezTo>
                    <a:pt x="16188" y="1333"/>
                    <a:pt x="16188" y="1332"/>
                    <a:pt x="16188" y="1332"/>
                  </a:cubicBezTo>
                  <a:cubicBezTo>
                    <a:pt x="16187" y="1324"/>
                    <a:pt x="16184" y="1317"/>
                    <a:pt x="16182" y="1310"/>
                  </a:cubicBezTo>
                  <a:cubicBezTo>
                    <a:pt x="16160" y="1258"/>
                    <a:pt x="16108" y="1261"/>
                    <a:pt x="16083" y="1321"/>
                  </a:cubicBezTo>
                  <a:cubicBezTo>
                    <a:pt x="16079" y="1335"/>
                    <a:pt x="16075" y="1349"/>
                    <a:pt x="16072" y="1368"/>
                  </a:cubicBezTo>
                  <a:cubicBezTo>
                    <a:pt x="16071" y="1373"/>
                    <a:pt x="16069" y="1379"/>
                    <a:pt x="16068" y="1384"/>
                  </a:cubicBezTo>
                  <a:cubicBezTo>
                    <a:pt x="16066" y="1389"/>
                    <a:pt x="16065" y="1393"/>
                    <a:pt x="16064" y="1398"/>
                  </a:cubicBezTo>
                  <a:cubicBezTo>
                    <a:pt x="16061" y="1405"/>
                    <a:pt x="16060" y="1412"/>
                    <a:pt x="16057" y="1419"/>
                  </a:cubicBezTo>
                  <a:cubicBezTo>
                    <a:pt x="16057" y="1419"/>
                    <a:pt x="16057" y="1420"/>
                    <a:pt x="16057" y="1420"/>
                  </a:cubicBezTo>
                  <a:cubicBezTo>
                    <a:pt x="16057" y="1420"/>
                    <a:pt x="16057" y="1421"/>
                    <a:pt x="16057" y="1421"/>
                  </a:cubicBezTo>
                  <a:cubicBezTo>
                    <a:pt x="16057" y="1422"/>
                    <a:pt x="16057" y="1422"/>
                    <a:pt x="16057" y="1422"/>
                  </a:cubicBezTo>
                  <a:cubicBezTo>
                    <a:pt x="16057" y="1423"/>
                    <a:pt x="16057" y="1423"/>
                    <a:pt x="16056" y="1424"/>
                  </a:cubicBezTo>
                  <a:cubicBezTo>
                    <a:pt x="16055" y="1428"/>
                    <a:pt x="16052" y="1430"/>
                    <a:pt x="16050" y="1434"/>
                  </a:cubicBezTo>
                  <a:cubicBezTo>
                    <a:pt x="16041" y="1455"/>
                    <a:pt x="16030" y="1473"/>
                    <a:pt x="16018" y="1488"/>
                  </a:cubicBezTo>
                  <a:cubicBezTo>
                    <a:pt x="16010" y="1498"/>
                    <a:pt x="16003" y="1508"/>
                    <a:pt x="15995" y="1514"/>
                  </a:cubicBezTo>
                  <a:cubicBezTo>
                    <a:pt x="15985" y="1522"/>
                    <a:pt x="15975" y="1528"/>
                    <a:pt x="15967" y="1528"/>
                  </a:cubicBezTo>
                  <a:cubicBezTo>
                    <a:pt x="15960" y="1528"/>
                    <a:pt x="15951" y="1524"/>
                    <a:pt x="15942" y="1516"/>
                  </a:cubicBezTo>
                  <a:cubicBezTo>
                    <a:pt x="15941" y="1516"/>
                    <a:pt x="15940" y="1515"/>
                    <a:pt x="15939" y="1514"/>
                  </a:cubicBezTo>
                  <a:cubicBezTo>
                    <a:pt x="15937" y="1512"/>
                    <a:pt x="15934" y="1509"/>
                    <a:pt x="15931" y="1506"/>
                  </a:cubicBezTo>
                  <a:cubicBezTo>
                    <a:pt x="15915" y="1503"/>
                    <a:pt x="15905" y="1488"/>
                    <a:pt x="15900" y="1467"/>
                  </a:cubicBezTo>
                  <a:cubicBezTo>
                    <a:pt x="15884" y="1442"/>
                    <a:pt x="15879" y="1401"/>
                    <a:pt x="15878" y="1336"/>
                  </a:cubicBezTo>
                  <a:cubicBezTo>
                    <a:pt x="15877" y="1335"/>
                    <a:pt x="15877" y="1334"/>
                    <a:pt x="15877" y="1333"/>
                  </a:cubicBezTo>
                  <a:cubicBezTo>
                    <a:pt x="15871" y="1313"/>
                    <a:pt x="15869" y="1266"/>
                    <a:pt x="15870" y="1225"/>
                  </a:cubicBezTo>
                  <a:cubicBezTo>
                    <a:pt x="15871" y="1221"/>
                    <a:pt x="15870" y="1217"/>
                    <a:pt x="15870" y="1213"/>
                  </a:cubicBezTo>
                  <a:lnTo>
                    <a:pt x="15875" y="1133"/>
                  </a:lnTo>
                  <a:lnTo>
                    <a:pt x="16029" y="1127"/>
                  </a:lnTo>
                  <a:cubicBezTo>
                    <a:pt x="16033" y="1127"/>
                    <a:pt x="16034" y="1127"/>
                    <a:pt x="16037" y="1127"/>
                  </a:cubicBezTo>
                  <a:cubicBezTo>
                    <a:pt x="16038" y="1127"/>
                    <a:pt x="16038" y="1127"/>
                    <a:pt x="16039" y="1127"/>
                  </a:cubicBezTo>
                  <a:lnTo>
                    <a:pt x="16196" y="1121"/>
                  </a:lnTo>
                  <a:cubicBezTo>
                    <a:pt x="16198" y="1085"/>
                    <a:pt x="16198" y="1045"/>
                    <a:pt x="16197" y="969"/>
                  </a:cubicBezTo>
                  <a:cubicBezTo>
                    <a:pt x="16196" y="948"/>
                    <a:pt x="16195" y="929"/>
                    <a:pt x="16194" y="909"/>
                  </a:cubicBezTo>
                  <a:cubicBezTo>
                    <a:pt x="16193" y="903"/>
                    <a:pt x="16193" y="896"/>
                    <a:pt x="16192" y="890"/>
                  </a:cubicBezTo>
                  <a:cubicBezTo>
                    <a:pt x="16192" y="888"/>
                    <a:pt x="16192" y="886"/>
                    <a:pt x="16192" y="884"/>
                  </a:cubicBezTo>
                  <a:cubicBezTo>
                    <a:pt x="16192" y="881"/>
                    <a:pt x="16191" y="879"/>
                    <a:pt x="16191" y="876"/>
                  </a:cubicBezTo>
                  <a:cubicBezTo>
                    <a:pt x="16188" y="843"/>
                    <a:pt x="16185" y="811"/>
                    <a:pt x="16182" y="782"/>
                  </a:cubicBezTo>
                  <a:cubicBezTo>
                    <a:pt x="16180" y="769"/>
                    <a:pt x="16179" y="761"/>
                    <a:pt x="16177" y="749"/>
                  </a:cubicBezTo>
                  <a:cubicBezTo>
                    <a:pt x="16159" y="638"/>
                    <a:pt x="16132" y="578"/>
                    <a:pt x="16082" y="544"/>
                  </a:cubicBezTo>
                  <a:cubicBezTo>
                    <a:pt x="16071" y="537"/>
                    <a:pt x="16055" y="532"/>
                    <a:pt x="16037" y="529"/>
                  </a:cubicBezTo>
                  <a:cubicBezTo>
                    <a:pt x="16033" y="528"/>
                    <a:pt x="16026" y="528"/>
                    <a:pt x="16020" y="528"/>
                  </a:cubicBezTo>
                  <a:cubicBezTo>
                    <a:pt x="16004" y="526"/>
                    <a:pt x="15988" y="524"/>
                    <a:pt x="15970" y="525"/>
                  </a:cubicBezTo>
                  <a:close/>
                  <a:moveTo>
                    <a:pt x="16752" y="528"/>
                  </a:moveTo>
                  <a:lnTo>
                    <a:pt x="16619" y="535"/>
                  </a:lnTo>
                  <a:cubicBezTo>
                    <a:pt x="16553" y="538"/>
                    <a:pt x="16481" y="542"/>
                    <a:pt x="16435" y="544"/>
                  </a:cubicBezTo>
                  <a:cubicBezTo>
                    <a:pt x="16434" y="544"/>
                    <a:pt x="16431" y="545"/>
                    <a:pt x="16429" y="545"/>
                  </a:cubicBezTo>
                  <a:cubicBezTo>
                    <a:pt x="16413" y="546"/>
                    <a:pt x="16386" y="548"/>
                    <a:pt x="16380" y="548"/>
                  </a:cubicBezTo>
                  <a:lnTo>
                    <a:pt x="16345" y="549"/>
                  </a:lnTo>
                  <a:cubicBezTo>
                    <a:pt x="16342" y="565"/>
                    <a:pt x="16340" y="593"/>
                    <a:pt x="16339" y="627"/>
                  </a:cubicBezTo>
                  <a:lnTo>
                    <a:pt x="16338" y="1014"/>
                  </a:lnTo>
                  <a:cubicBezTo>
                    <a:pt x="16340" y="1111"/>
                    <a:pt x="16340" y="1177"/>
                    <a:pt x="16338" y="1225"/>
                  </a:cubicBezTo>
                  <a:lnTo>
                    <a:pt x="16337" y="1644"/>
                  </a:lnTo>
                  <a:lnTo>
                    <a:pt x="16374" y="1649"/>
                  </a:lnTo>
                  <a:cubicBezTo>
                    <a:pt x="16386" y="1644"/>
                    <a:pt x="16395" y="1639"/>
                    <a:pt x="16414" y="1639"/>
                  </a:cubicBezTo>
                  <a:lnTo>
                    <a:pt x="16466" y="1639"/>
                  </a:lnTo>
                  <a:lnTo>
                    <a:pt x="16468" y="1294"/>
                  </a:lnTo>
                  <a:cubicBezTo>
                    <a:pt x="16468" y="1152"/>
                    <a:pt x="16473" y="1049"/>
                    <a:pt x="16480" y="962"/>
                  </a:cubicBezTo>
                  <a:cubicBezTo>
                    <a:pt x="16480" y="961"/>
                    <a:pt x="16480" y="959"/>
                    <a:pt x="16480" y="959"/>
                  </a:cubicBezTo>
                  <a:cubicBezTo>
                    <a:pt x="16480" y="958"/>
                    <a:pt x="16480" y="956"/>
                    <a:pt x="16480" y="955"/>
                  </a:cubicBezTo>
                  <a:cubicBezTo>
                    <a:pt x="16482" y="880"/>
                    <a:pt x="16486" y="824"/>
                    <a:pt x="16494" y="789"/>
                  </a:cubicBezTo>
                  <a:cubicBezTo>
                    <a:pt x="16495" y="785"/>
                    <a:pt x="16495" y="779"/>
                    <a:pt x="16496" y="776"/>
                  </a:cubicBezTo>
                  <a:cubicBezTo>
                    <a:pt x="16496" y="772"/>
                    <a:pt x="16496" y="767"/>
                    <a:pt x="16497" y="766"/>
                  </a:cubicBezTo>
                  <a:cubicBezTo>
                    <a:pt x="16497" y="766"/>
                    <a:pt x="16497" y="766"/>
                    <a:pt x="16497" y="766"/>
                  </a:cubicBezTo>
                  <a:cubicBezTo>
                    <a:pt x="16497" y="765"/>
                    <a:pt x="16498" y="765"/>
                    <a:pt x="16499" y="765"/>
                  </a:cubicBezTo>
                  <a:cubicBezTo>
                    <a:pt x="16501" y="754"/>
                    <a:pt x="16504" y="742"/>
                    <a:pt x="16507" y="733"/>
                  </a:cubicBezTo>
                  <a:cubicBezTo>
                    <a:pt x="16518" y="705"/>
                    <a:pt x="16530" y="692"/>
                    <a:pt x="16544" y="684"/>
                  </a:cubicBezTo>
                  <a:cubicBezTo>
                    <a:pt x="16557" y="670"/>
                    <a:pt x="16571" y="664"/>
                    <a:pt x="16586" y="665"/>
                  </a:cubicBezTo>
                  <a:cubicBezTo>
                    <a:pt x="16587" y="665"/>
                    <a:pt x="16590" y="664"/>
                    <a:pt x="16592" y="664"/>
                  </a:cubicBezTo>
                  <a:cubicBezTo>
                    <a:pt x="16592" y="664"/>
                    <a:pt x="16593" y="664"/>
                    <a:pt x="16593" y="664"/>
                  </a:cubicBezTo>
                  <a:cubicBezTo>
                    <a:pt x="16593" y="664"/>
                    <a:pt x="16593" y="664"/>
                    <a:pt x="16593" y="664"/>
                  </a:cubicBezTo>
                  <a:cubicBezTo>
                    <a:pt x="16598" y="665"/>
                    <a:pt x="16602" y="668"/>
                    <a:pt x="16606" y="670"/>
                  </a:cubicBezTo>
                  <a:cubicBezTo>
                    <a:pt x="16606" y="670"/>
                    <a:pt x="16607" y="670"/>
                    <a:pt x="16607" y="670"/>
                  </a:cubicBezTo>
                  <a:cubicBezTo>
                    <a:pt x="16607" y="670"/>
                    <a:pt x="16608" y="671"/>
                    <a:pt x="16609" y="671"/>
                  </a:cubicBezTo>
                  <a:cubicBezTo>
                    <a:pt x="16609" y="671"/>
                    <a:pt x="16609" y="671"/>
                    <a:pt x="16609" y="671"/>
                  </a:cubicBezTo>
                  <a:cubicBezTo>
                    <a:pt x="16626" y="676"/>
                    <a:pt x="16638" y="686"/>
                    <a:pt x="16647" y="709"/>
                  </a:cubicBezTo>
                  <a:lnTo>
                    <a:pt x="16673" y="743"/>
                  </a:lnTo>
                  <a:lnTo>
                    <a:pt x="16673" y="1195"/>
                  </a:lnTo>
                  <a:cubicBezTo>
                    <a:pt x="16673" y="1202"/>
                    <a:pt x="16673" y="1204"/>
                    <a:pt x="16673" y="1210"/>
                  </a:cubicBezTo>
                  <a:lnTo>
                    <a:pt x="16673" y="1606"/>
                  </a:lnTo>
                  <a:cubicBezTo>
                    <a:pt x="16677" y="1618"/>
                    <a:pt x="16703" y="1630"/>
                    <a:pt x="16740" y="1634"/>
                  </a:cubicBezTo>
                  <a:cubicBezTo>
                    <a:pt x="16769" y="1637"/>
                    <a:pt x="16785" y="1636"/>
                    <a:pt x="16796" y="1632"/>
                  </a:cubicBezTo>
                  <a:cubicBezTo>
                    <a:pt x="16801" y="1629"/>
                    <a:pt x="16805" y="1626"/>
                    <a:pt x="16808" y="1623"/>
                  </a:cubicBezTo>
                  <a:cubicBezTo>
                    <a:pt x="16811" y="1617"/>
                    <a:pt x="16813" y="1610"/>
                    <a:pt x="16813" y="1599"/>
                  </a:cubicBezTo>
                  <a:cubicBezTo>
                    <a:pt x="16817" y="1409"/>
                    <a:pt x="16812" y="884"/>
                    <a:pt x="16806" y="751"/>
                  </a:cubicBezTo>
                  <a:cubicBezTo>
                    <a:pt x="16802" y="705"/>
                    <a:pt x="16795" y="672"/>
                    <a:pt x="16786" y="637"/>
                  </a:cubicBezTo>
                  <a:cubicBezTo>
                    <a:pt x="16786" y="636"/>
                    <a:pt x="16786" y="636"/>
                    <a:pt x="16786" y="635"/>
                  </a:cubicBezTo>
                  <a:lnTo>
                    <a:pt x="16754" y="529"/>
                  </a:lnTo>
                  <a:cubicBezTo>
                    <a:pt x="16754" y="528"/>
                    <a:pt x="16753" y="528"/>
                    <a:pt x="16752" y="528"/>
                  </a:cubicBezTo>
                  <a:close/>
                  <a:moveTo>
                    <a:pt x="5958" y="528"/>
                  </a:moveTo>
                  <a:cubicBezTo>
                    <a:pt x="5931" y="530"/>
                    <a:pt x="5910" y="532"/>
                    <a:pt x="5892" y="535"/>
                  </a:cubicBezTo>
                  <a:cubicBezTo>
                    <a:pt x="5880" y="538"/>
                    <a:pt x="5871" y="541"/>
                    <a:pt x="5862" y="546"/>
                  </a:cubicBezTo>
                  <a:cubicBezTo>
                    <a:pt x="5857" y="548"/>
                    <a:pt x="5851" y="550"/>
                    <a:pt x="5846" y="553"/>
                  </a:cubicBezTo>
                  <a:cubicBezTo>
                    <a:pt x="5838" y="559"/>
                    <a:pt x="5830" y="568"/>
                    <a:pt x="5823" y="577"/>
                  </a:cubicBezTo>
                  <a:cubicBezTo>
                    <a:pt x="5819" y="582"/>
                    <a:pt x="5816" y="586"/>
                    <a:pt x="5813" y="592"/>
                  </a:cubicBezTo>
                  <a:cubicBezTo>
                    <a:pt x="5811" y="595"/>
                    <a:pt x="5808" y="601"/>
                    <a:pt x="5806" y="605"/>
                  </a:cubicBezTo>
                  <a:lnTo>
                    <a:pt x="5789" y="643"/>
                  </a:lnTo>
                  <a:lnTo>
                    <a:pt x="5788" y="646"/>
                  </a:lnTo>
                  <a:cubicBezTo>
                    <a:pt x="5787" y="650"/>
                    <a:pt x="5786" y="654"/>
                    <a:pt x="5785" y="658"/>
                  </a:cubicBezTo>
                  <a:cubicBezTo>
                    <a:pt x="5784" y="670"/>
                    <a:pt x="5775" y="686"/>
                    <a:pt x="5767" y="700"/>
                  </a:cubicBezTo>
                  <a:cubicBezTo>
                    <a:pt x="5760" y="720"/>
                    <a:pt x="5755" y="741"/>
                    <a:pt x="5752" y="761"/>
                  </a:cubicBezTo>
                  <a:cubicBezTo>
                    <a:pt x="5748" y="783"/>
                    <a:pt x="5746" y="812"/>
                    <a:pt x="5745" y="846"/>
                  </a:cubicBezTo>
                  <a:cubicBezTo>
                    <a:pt x="5744" y="866"/>
                    <a:pt x="5744" y="906"/>
                    <a:pt x="5743" y="931"/>
                  </a:cubicBezTo>
                  <a:lnTo>
                    <a:pt x="5745" y="1111"/>
                  </a:lnTo>
                  <a:cubicBezTo>
                    <a:pt x="5748" y="1361"/>
                    <a:pt x="5753" y="1474"/>
                    <a:pt x="5776" y="1541"/>
                  </a:cubicBezTo>
                  <a:cubicBezTo>
                    <a:pt x="5780" y="1549"/>
                    <a:pt x="5783" y="1557"/>
                    <a:pt x="5787" y="1565"/>
                  </a:cubicBezTo>
                  <a:cubicBezTo>
                    <a:pt x="5787" y="1565"/>
                    <a:pt x="5788" y="1564"/>
                    <a:pt x="5788" y="1565"/>
                  </a:cubicBezTo>
                  <a:cubicBezTo>
                    <a:pt x="5801" y="1586"/>
                    <a:pt x="5818" y="1604"/>
                    <a:pt x="5839" y="1623"/>
                  </a:cubicBezTo>
                  <a:cubicBezTo>
                    <a:pt x="5840" y="1624"/>
                    <a:pt x="5841" y="1626"/>
                    <a:pt x="5843" y="1627"/>
                  </a:cubicBezTo>
                  <a:cubicBezTo>
                    <a:pt x="5843" y="1627"/>
                    <a:pt x="5843" y="1627"/>
                    <a:pt x="5843" y="1627"/>
                  </a:cubicBezTo>
                  <a:cubicBezTo>
                    <a:pt x="5845" y="1629"/>
                    <a:pt x="5847" y="1629"/>
                    <a:pt x="5850" y="1631"/>
                  </a:cubicBezTo>
                  <a:cubicBezTo>
                    <a:pt x="5900" y="1676"/>
                    <a:pt x="6056" y="1670"/>
                    <a:pt x="6113" y="1624"/>
                  </a:cubicBezTo>
                  <a:cubicBezTo>
                    <a:pt x="6113" y="1624"/>
                    <a:pt x="6113" y="1624"/>
                    <a:pt x="6113" y="1624"/>
                  </a:cubicBezTo>
                  <a:cubicBezTo>
                    <a:pt x="6126" y="1611"/>
                    <a:pt x="6139" y="1596"/>
                    <a:pt x="6150" y="1575"/>
                  </a:cubicBezTo>
                  <a:cubicBezTo>
                    <a:pt x="6158" y="1562"/>
                    <a:pt x="6165" y="1543"/>
                    <a:pt x="6171" y="1526"/>
                  </a:cubicBezTo>
                  <a:cubicBezTo>
                    <a:pt x="6176" y="1511"/>
                    <a:pt x="6183" y="1500"/>
                    <a:pt x="6187" y="1483"/>
                  </a:cubicBezTo>
                  <a:cubicBezTo>
                    <a:pt x="6187" y="1482"/>
                    <a:pt x="6187" y="1482"/>
                    <a:pt x="6187" y="1481"/>
                  </a:cubicBezTo>
                  <a:cubicBezTo>
                    <a:pt x="6188" y="1481"/>
                    <a:pt x="6188" y="1480"/>
                    <a:pt x="6188" y="1480"/>
                  </a:cubicBezTo>
                  <a:cubicBezTo>
                    <a:pt x="6188" y="1479"/>
                    <a:pt x="6188" y="1479"/>
                    <a:pt x="6188" y="1479"/>
                  </a:cubicBezTo>
                  <a:cubicBezTo>
                    <a:pt x="6195" y="1448"/>
                    <a:pt x="6201" y="1409"/>
                    <a:pt x="6205" y="1367"/>
                  </a:cubicBezTo>
                  <a:cubicBezTo>
                    <a:pt x="6206" y="1356"/>
                    <a:pt x="6208" y="1350"/>
                    <a:pt x="6208" y="1339"/>
                  </a:cubicBezTo>
                  <a:cubicBezTo>
                    <a:pt x="6208" y="1337"/>
                    <a:pt x="6209" y="1336"/>
                    <a:pt x="6209" y="1334"/>
                  </a:cubicBezTo>
                  <a:cubicBezTo>
                    <a:pt x="6212" y="1275"/>
                    <a:pt x="6214" y="1202"/>
                    <a:pt x="6214" y="1086"/>
                  </a:cubicBezTo>
                  <a:cubicBezTo>
                    <a:pt x="6215" y="984"/>
                    <a:pt x="6213" y="935"/>
                    <a:pt x="6211" y="886"/>
                  </a:cubicBezTo>
                  <a:cubicBezTo>
                    <a:pt x="6211" y="886"/>
                    <a:pt x="6211" y="885"/>
                    <a:pt x="6211" y="885"/>
                  </a:cubicBezTo>
                  <a:cubicBezTo>
                    <a:pt x="6211" y="885"/>
                    <a:pt x="6211" y="885"/>
                    <a:pt x="6211" y="884"/>
                  </a:cubicBezTo>
                  <a:cubicBezTo>
                    <a:pt x="6211" y="884"/>
                    <a:pt x="6211" y="883"/>
                    <a:pt x="6211" y="882"/>
                  </a:cubicBezTo>
                  <a:cubicBezTo>
                    <a:pt x="6210" y="856"/>
                    <a:pt x="6206" y="838"/>
                    <a:pt x="6204" y="815"/>
                  </a:cubicBezTo>
                  <a:cubicBezTo>
                    <a:pt x="6198" y="760"/>
                    <a:pt x="6191" y="707"/>
                    <a:pt x="6181" y="666"/>
                  </a:cubicBezTo>
                  <a:cubicBezTo>
                    <a:pt x="6178" y="656"/>
                    <a:pt x="6176" y="647"/>
                    <a:pt x="6172" y="635"/>
                  </a:cubicBezTo>
                  <a:cubicBezTo>
                    <a:pt x="6172" y="635"/>
                    <a:pt x="6172" y="634"/>
                    <a:pt x="6172" y="634"/>
                  </a:cubicBezTo>
                  <a:cubicBezTo>
                    <a:pt x="6172" y="634"/>
                    <a:pt x="6171" y="633"/>
                    <a:pt x="6171" y="633"/>
                  </a:cubicBezTo>
                  <a:cubicBezTo>
                    <a:pt x="6169" y="624"/>
                    <a:pt x="6167" y="621"/>
                    <a:pt x="6164" y="614"/>
                  </a:cubicBezTo>
                  <a:cubicBezTo>
                    <a:pt x="6164" y="614"/>
                    <a:pt x="6164" y="613"/>
                    <a:pt x="6164" y="613"/>
                  </a:cubicBezTo>
                  <a:cubicBezTo>
                    <a:pt x="6164" y="613"/>
                    <a:pt x="6164" y="613"/>
                    <a:pt x="6164" y="612"/>
                  </a:cubicBezTo>
                  <a:cubicBezTo>
                    <a:pt x="6163" y="611"/>
                    <a:pt x="6162" y="611"/>
                    <a:pt x="6162" y="610"/>
                  </a:cubicBezTo>
                  <a:cubicBezTo>
                    <a:pt x="6161" y="609"/>
                    <a:pt x="6161" y="609"/>
                    <a:pt x="6160" y="608"/>
                  </a:cubicBezTo>
                  <a:cubicBezTo>
                    <a:pt x="6152" y="593"/>
                    <a:pt x="6142" y="579"/>
                    <a:pt x="6131" y="569"/>
                  </a:cubicBezTo>
                  <a:cubicBezTo>
                    <a:pt x="6130" y="567"/>
                    <a:pt x="6128" y="567"/>
                    <a:pt x="6127" y="566"/>
                  </a:cubicBezTo>
                  <a:cubicBezTo>
                    <a:pt x="6126" y="565"/>
                    <a:pt x="6124" y="564"/>
                    <a:pt x="6123" y="564"/>
                  </a:cubicBezTo>
                  <a:cubicBezTo>
                    <a:pt x="6112" y="555"/>
                    <a:pt x="6100" y="546"/>
                    <a:pt x="6087" y="541"/>
                  </a:cubicBezTo>
                  <a:cubicBezTo>
                    <a:pt x="6070" y="535"/>
                    <a:pt x="6052" y="531"/>
                    <a:pt x="6032" y="529"/>
                  </a:cubicBezTo>
                  <a:cubicBezTo>
                    <a:pt x="6010" y="527"/>
                    <a:pt x="5985" y="527"/>
                    <a:pt x="5958" y="528"/>
                  </a:cubicBezTo>
                  <a:close/>
                  <a:moveTo>
                    <a:pt x="8242" y="529"/>
                  </a:moveTo>
                  <a:cubicBezTo>
                    <a:pt x="8233" y="530"/>
                    <a:pt x="8224" y="531"/>
                    <a:pt x="8215" y="533"/>
                  </a:cubicBezTo>
                  <a:cubicBezTo>
                    <a:pt x="8203" y="534"/>
                    <a:pt x="8195" y="537"/>
                    <a:pt x="8185" y="539"/>
                  </a:cubicBezTo>
                  <a:cubicBezTo>
                    <a:pt x="8166" y="545"/>
                    <a:pt x="8147" y="552"/>
                    <a:pt x="8132" y="562"/>
                  </a:cubicBezTo>
                  <a:cubicBezTo>
                    <a:pt x="8104" y="582"/>
                    <a:pt x="8080" y="619"/>
                    <a:pt x="8064" y="661"/>
                  </a:cubicBezTo>
                  <a:cubicBezTo>
                    <a:pt x="8062" y="667"/>
                    <a:pt x="8060" y="672"/>
                    <a:pt x="8058" y="679"/>
                  </a:cubicBezTo>
                  <a:cubicBezTo>
                    <a:pt x="8055" y="687"/>
                    <a:pt x="8054" y="695"/>
                    <a:pt x="8052" y="702"/>
                  </a:cubicBezTo>
                  <a:cubicBezTo>
                    <a:pt x="8052" y="707"/>
                    <a:pt x="8051" y="712"/>
                    <a:pt x="8050" y="718"/>
                  </a:cubicBezTo>
                  <a:cubicBezTo>
                    <a:pt x="8050" y="718"/>
                    <a:pt x="8050" y="719"/>
                    <a:pt x="8049" y="720"/>
                  </a:cubicBezTo>
                  <a:cubicBezTo>
                    <a:pt x="8045" y="761"/>
                    <a:pt x="8045" y="805"/>
                    <a:pt x="8052" y="854"/>
                  </a:cubicBezTo>
                  <a:cubicBezTo>
                    <a:pt x="8052" y="857"/>
                    <a:pt x="8052" y="860"/>
                    <a:pt x="8052" y="863"/>
                  </a:cubicBezTo>
                  <a:cubicBezTo>
                    <a:pt x="8053" y="864"/>
                    <a:pt x="8052" y="864"/>
                    <a:pt x="8052" y="865"/>
                  </a:cubicBezTo>
                  <a:cubicBezTo>
                    <a:pt x="8056" y="896"/>
                    <a:pt x="8061" y="924"/>
                    <a:pt x="8062" y="954"/>
                  </a:cubicBezTo>
                  <a:cubicBezTo>
                    <a:pt x="8062" y="955"/>
                    <a:pt x="8062" y="956"/>
                    <a:pt x="8062" y="956"/>
                  </a:cubicBezTo>
                  <a:cubicBezTo>
                    <a:pt x="8064" y="1007"/>
                    <a:pt x="8072" y="1032"/>
                    <a:pt x="8083" y="1038"/>
                  </a:cubicBezTo>
                  <a:cubicBezTo>
                    <a:pt x="8111" y="1041"/>
                    <a:pt x="8258" y="1182"/>
                    <a:pt x="8310" y="1258"/>
                  </a:cubicBezTo>
                  <a:cubicBezTo>
                    <a:pt x="8310" y="1259"/>
                    <a:pt x="8312" y="1259"/>
                    <a:pt x="8312" y="1260"/>
                  </a:cubicBezTo>
                  <a:cubicBezTo>
                    <a:pt x="8312" y="1260"/>
                    <a:pt x="8312" y="1261"/>
                    <a:pt x="8313" y="1262"/>
                  </a:cubicBezTo>
                  <a:cubicBezTo>
                    <a:pt x="8316" y="1265"/>
                    <a:pt x="8319" y="1269"/>
                    <a:pt x="8321" y="1272"/>
                  </a:cubicBezTo>
                  <a:cubicBezTo>
                    <a:pt x="8338" y="1299"/>
                    <a:pt x="8352" y="1342"/>
                    <a:pt x="8353" y="1371"/>
                  </a:cubicBezTo>
                  <a:cubicBezTo>
                    <a:pt x="8354" y="1372"/>
                    <a:pt x="8355" y="1375"/>
                    <a:pt x="8355" y="1376"/>
                  </a:cubicBezTo>
                  <a:cubicBezTo>
                    <a:pt x="8355" y="1376"/>
                    <a:pt x="8355" y="1377"/>
                    <a:pt x="8355" y="1377"/>
                  </a:cubicBezTo>
                  <a:cubicBezTo>
                    <a:pt x="8355" y="1403"/>
                    <a:pt x="8339" y="1439"/>
                    <a:pt x="8319" y="1470"/>
                  </a:cubicBezTo>
                  <a:cubicBezTo>
                    <a:pt x="8318" y="1470"/>
                    <a:pt x="8318" y="1471"/>
                    <a:pt x="8318" y="1472"/>
                  </a:cubicBezTo>
                  <a:cubicBezTo>
                    <a:pt x="8318" y="1472"/>
                    <a:pt x="8317" y="1472"/>
                    <a:pt x="8317" y="1472"/>
                  </a:cubicBezTo>
                  <a:cubicBezTo>
                    <a:pt x="8315" y="1475"/>
                    <a:pt x="8313" y="1477"/>
                    <a:pt x="8311" y="1480"/>
                  </a:cubicBezTo>
                  <a:cubicBezTo>
                    <a:pt x="8306" y="1486"/>
                    <a:pt x="8301" y="1491"/>
                    <a:pt x="8296" y="1497"/>
                  </a:cubicBezTo>
                  <a:cubicBezTo>
                    <a:pt x="8296" y="1497"/>
                    <a:pt x="8296" y="1497"/>
                    <a:pt x="8296" y="1498"/>
                  </a:cubicBezTo>
                  <a:cubicBezTo>
                    <a:pt x="8292" y="1502"/>
                    <a:pt x="8288" y="1508"/>
                    <a:pt x="8284" y="1512"/>
                  </a:cubicBezTo>
                  <a:cubicBezTo>
                    <a:pt x="8283" y="1512"/>
                    <a:pt x="8283" y="1512"/>
                    <a:pt x="8283" y="1512"/>
                  </a:cubicBezTo>
                  <a:cubicBezTo>
                    <a:pt x="8273" y="1521"/>
                    <a:pt x="8263" y="1528"/>
                    <a:pt x="8255" y="1528"/>
                  </a:cubicBezTo>
                  <a:cubicBezTo>
                    <a:pt x="8254" y="1528"/>
                    <a:pt x="8254" y="1527"/>
                    <a:pt x="8253" y="1527"/>
                  </a:cubicBezTo>
                  <a:cubicBezTo>
                    <a:pt x="8253" y="1527"/>
                    <a:pt x="8252" y="1528"/>
                    <a:pt x="8251" y="1528"/>
                  </a:cubicBezTo>
                  <a:cubicBezTo>
                    <a:pt x="8246" y="1528"/>
                    <a:pt x="8240" y="1521"/>
                    <a:pt x="8234" y="1514"/>
                  </a:cubicBezTo>
                  <a:cubicBezTo>
                    <a:pt x="8205" y="1487"/>
                    <a:pt x="8171" y="1416"/>
                    <a:pt x="8171" y="1370"/>
                  </a:cubicBezTo>
                  <a:cubicBezTo>
                    <a:pt x="8171" y="1368"/>
                    <a:pt x="8171" y="1368"/>
                    <a:pt x="8171" y="1367"/>
                  </a:cubicBezTo>
                  <a:cubicBezTo>
                    <a:pt x="8165" y="1339"/>
                    <a:pt x="8154" y="1317"/>
                    <a:pt x="8141" y="1302"/>
                  </a:cubicBezTo>
                  <a:cubicBezTo>
                    <a:pt x="8124" y="1291"/>
                    <a:pt x="8102" y="1290"/>
                    <a:pt x="8074" y="1300"/>
                  </a:cubicBezTo>
                  <a:cubicBezTo>
                    <a:pt x="8070" y="1301"/>
                    <a:pt x="8068" y="1303"/>
                    <a:pt x="8064" y="1305"/>
                  </a:cubicBezTo>
                  <a:cubicBezTo>
                    <a:pt x="8060" y="1308"/>
                    <a:pt x="8056" y="1311"/>
                    <a:pt x="8053" y="1315"/>
                  </a:cubicBezTo>
                  <a:cubicBezTo>
                    <a:pt x="8047" y="1322"/>
                    <a:pt x="8044" y="1332"/>
                    <a:pt x="8042" y="1344"/>
                  </a:cubicBezTo>
                  <a:cubicBezTo>
                    <a:pt x="8040" y="1360"/>
                    <a:pt x="8040" y="1379"/>
                    <a:pt x="8044" y="1423"/>
                  </a:cubicBezTo>
                  <a:cubicBezTo>
                    <a:pt x="8046" y="1440"/>
                    <a:pt x="8048" y="1452"/>
                    <a:pt x="8050" y="1466"/>
                  </a:cubicBezTo>
                  <a:cubicBezTo>
                    <a:pt x="8052" y="1478"/>
                    <a:pt x="8053" y="1492"/>
                    <a:pt x="8056" y="1503"/>
                  </a:cubicBezTo>
                  <a:cubicBezTo>
                    <a:pt x="8058" y="1510"/>
                    <a:pt x="8059" y="1517"/>
                    <a:pt x="8061" y="1523"/>
                  </a:cubicBezTo>
                  <a:cubicBezTo>
                    <a:pt x="8068" y="1544"/>
                    <a:pt x="8077" y="1561"/>
                    <a:pt x="8087" y="1578"/>
                  </a:cubicBezTo>
                  <a:cubicBezTo>
                    <a:pt x="8098" y="1595"/>
                    <a:pt x="8112" y="1612"/>
                    <a:pt x="8132" y="1629"/>
                  </a:cubicBezTo>
                  <a:cubicBezTo>
                    <a:pt x="8144" y="1637"/>
                    <a:pt x="8157" y="1643"/>
                    <a:pt x="8171" y="1648"/>
                  </a:cubicBezTo>
                  <a:cubicBezTo>
                    <a:pt x="8196" y="1651"/>
                    <a:pt x="8220" y="1655"/>
                    <a:pt x="8256" y="1655"/>
                  </a:cubicBezTo>
                  <a:cubicBezTo>
                    <a:pt x="8278" y="1654"/>
                    <a:pt x="8292" y="1651"/>
                    <a:pt x="8311" y="1649"/>
                  </a:cubicBezTo>
                  <a:cubicBezTo>
                    <a:pt x="8348" y="1640"/>
                    <a:pt x="8382" y="1623"/>
                    <a:pt x="8409" y="1599"/>
                  </a:cubicBezTo>
                  <a:cubicBezTo>
                    <a:pt x="8414" y="1593"/>
                    <a:pt x="8418" y="1586"/>
                    <a:pt x="8422" y="1580"/>
                  </a:cubicBezTo>
                  <a:cubicBezTo>
                    <a:pt x="8433" y="1559"/>
                    <a:pt x="8444" y="1538"/>
                    <a:pt x="8452" y="1511"/>
                  </a:cubicBezTo>
                  <a:cubicBezTo>
                    <a:pt x="8461" y="1477"/>
                    <a:pt x="8467" y="1440"/>
                    <a:pt x="8471" y="1401"/>
                  </a:cubicBezTo>
                  <a:cubicBezTo>
                    <a:pt x="8471" y="1401"/>
                    <a:pt x="8471" y="1401"/>
                    <a:pt x="8471" y="1400"/>
                  </a:cubicBezTo>
                  <a:cubicBezTo>
                    <a:pt x="8471" y="1397"/>
                    <a:pt x="8471" y="1394"/>
                    <a:pt x="8471" y="1391"/>
                  </a:cubicBezTo>
                  <a:cubicBezTo>
                    <a:pt x="8472" y="1375"/>
                    <a:pt x="8473" y="1360"/>
                    <a:pt x="8473" y="1344"/>
                  </a:cubicBezTo>
                  <a:cubicBezTo>
                    <a:pt x="8473" y="1307"/>
                    <a:pt x="8471" y="1278"/>
                    <a:pt x="8468" y="1251"/>
                  </a:cubicBezTo>
                  <a:cubicBezTo>
                    <a:pt x="8465" y="1234"/>
                    <a:pt x="8461" y="1218"/>
                    <a:pt x="8458" y="1202"/>
                  </a:cubicBezTo>
                  <a:cubicBezTo>
                    <a:pt x="8453" y="1181"/>
                    <a:pt x="8448" y="1159"/>
                    <a:pt x="8439" y="1138"/>
                  </a:cubicBezTo>
                  <a:cubicBezTo>
                    <a:pt x="8422" y="1096"/>
                    <a:pt x="8409" y="1073"/>
                    <a:pt x="8404" y="1070"/>
                  </a:cubicBezTo>
                  <a:cubicBezTo>
                    <a:pt x="8403" y="1070"/>
                    <a:pt x="8397" y="1061"/>
                    <a:pt x="8397" y="1062"/>
                  </a:cubicBezTo>
                  <a:cubicBezTo>
                    <a:pt x="8397" y="1066"/>
                    <a:pt x="8386" y="1057"/>
                    <a:pt x="8378" y="1051"/>
                  </a:cubicBezTo>
                  <a:cubicBezTo>
                    <a:pt x="8374" y="1049"/>
                    <a:pt x="8373" y="1050"/>
                    <a:pt x="8368" y="1046"/>
                  </a:cubicBezTo>
                  <a:cubicBezTo>
                    <a:pt x="8366" y="1044"/>
                    <a:pt x="8367" y="1046"/>
                    <a:pt x="8365" y="1044"/>
                  </a:cubicBezTo>
                  <a:cubicBezTo>
                    <a:pt x="8364" y="1044"/>
                    <a:pt x="8365" y="1044"/>
                    <a:pt x="8364" y="1044"/>
                  </a:cubicBezTo>
                  <a:cubicBezTo>
                    <a:pt x="8363" y="1043"/>
                    <a:pt x="8362" y="1042"/>
                    <a:pt x="8362" y="1041"/>
                  </a:cubicBezTo>
                  <a:cubicBezTo>
                    <a:pt x="8360" y="1039"/>
                    <a:pt x="8358" y="1037"/>
                    <a:pt x="8356" y="1036"/>
                  </a:cubicBezTo>
                  <a:cubicBezTo>
                    <a:pt x="8355" y="1035"/>
                    <a:pt x="8354" y="1033"/>
                    <a:pt x="8353" y="1032"/>
                  </a:cubicBezTo>
                  <a:cubicBezTo>
                    <a:pt x="8334" y="1016"/>
                    <a:pt x="8314" y="996"/>
                    <a:pt x="8293" y="974"/>
                  </a:cubicBezTo>
                  <a:cubicBezTo>
                    <a:pt x="8292" y="973"/>
                    <a:pt x="8291" y="972"/>
                    <a:pt x="8290" y="972"/>
                  </a:cubicBezTo>
                  <a:cubicBezTo>
                    <a:pt x="8286" y="968"/>
                    <a:pt x="8282" y="966"/>
                    <a:pt x="8278" y="961"/>
                  </a:cubicBezTo>
                  <a:cubicBezTo>
                    <a:pt x="8272" y="957"/>
                    <a:pt x="8266" y="950"/>
                    <a:pt x="8259" y="941"/>
                  </a:cubicBezTo>
                  <a:cubicBezTo>
                    <a:pt x="8255" y="937"/>
                    <a:pt x="8253" y="932"/>
                    <a:pt x="8249" y="927"/>
                  </a:cubicBezTo>
                  <a:cubicBezTo>
                    <a:pt x="8234" y="909"/>
                    <a:pt x="8218" y="891"/>
                    <a:pt x="8210" y="874"/>
                  </a:cubicBezTo>
                  <a:cubicBezTo>
                    <a:pt x="8209" y="872"/>
                    <a:pt x="8209" y="870"/>
                    <a:pt x="8208" y="867"/>
                  </a:cubicBezTo>
                  <a:cubicBezTo>
                    <a:pt x="8208" y="867"/>
                    <a:pt x="8208" y="867"/>
                    <a:pt x="8208" y="866"/>
                  </a:cubicBezTo>
                  <a:cubicBezTo>
                    <a:pt x="8198" y="845"/>
                    <a:pt x="8192" y="823"/>
                    <a:pt x="8190" y="801"/>
                  </a:cubicBezTo>
                  <a:cubicBezTo>
                    <a:pt x="8189" y="800"/>
                    <a:pt x="8189" y="800"/>
                    <a:pt x="8189" y="799"/>
                  </a:cubicBezTo>
                  <a:cubicBezTo>
                    <a:pt x="8189" y="799"/>
                    <a:pt x="8189" y="798"/>
                    <a:pt x="8189" y="798"/>
                  </a:cubicBezTo>
                  <a:cubicBezTo>
                    <a:pt x="8187" y="794"/>
                    <a:pt x="8186" y="791"/>
                    <a:pt x="8186" y="788"/>
                  </a:cubicBezTo>
                  <a:cubicBezTo>
                    <a:pt x="8186" y="787"/>
                    <a:pt x="8186" y="785"/>
                    <a:pt x="8187" y="784"/>
                  </a:cubicBezTo>
                  <a:cubicBezTo>
                    <a:pt x="8186" y="782"/>
                    <a:pt x="8186" y="779"/>
                    <a:pt x="8186" y="777"/>
                  </a:cubicBezTo>
                  <a:cubicBezTo>
                    <a:pt x="8186" y="771"/>
                    <a:pt x="8188" y="764"/>
                    <a:pt x="8189" y="758"/>
                  </a:cubicBezTo>
                  <a:cubicBezTo>
                    <a:pt x="8189" y="758"/>
                    <a:pt x="8189" y="757"/>
                    <a:pt x="8189" y="757"/>
                  </a:cubicBezTo>
                  <a:cubicBezTo>
                    <a:pt x="8191" y="740"/>
                    <a:pt x="8195" y="724"/>
                    <a:pt x="8201" y="708"/>
                  </a:cubicBezTo>
                  <a:cubicBezTo>
                    <a:pt x="8207" y="690"/>
                    <a:pt x="8215" y="674"/>
                    <a:pt x="8225" y="665"/>
                  </a:cubicBezTo>
                  <a:cubicBezTo>
                    <a:pt x="8234" y="656"/>
                    <a:pt x="8243" y="652"/>
                    <a:pt x="8252" y="649"/>
                  </a:cubicBezTo>
                  <a:cubicBezTo>
                    <a:pt x="8256" y="647"/>
                    <a:pt x="8259" y="644"/>
                    <a:pt x="8263" y="644"/>
                  </a:cubicBezTo>
                  <a:cubicBezTo>
                    <a:pt x="8271" y="644"/>
                    <a:pt x="8280" y="649"/>
                    <a:pt x="8288" y="655"/>
                  </a:cubicBezTo>
                  <a:cubicBezTo>
                    <a:pt x="8288" y="655"/>
                    <a:pt x="8288" y="655"/>
                    <a:pt x="8288" y="655"/>
                  </a:cubicBezTo>
                  <a:cubicBezTo>
                    <a:pt x="8289" y="655"/>
                    <a:pt x="8289" y="655"/>
                    <a:pt x="8289" y="656"/>
                  </a:cubicBezTo>
                  <a:cubicBezTo>
                    <a:pt x="8301" y="665"/>
                    <a:pt x="8308" y="678"/>
                    <a:pt x="8316" y="693"/>
                  </a:cubicBezTo>
                  <a:cubicBezTo>
                    <a:pt x="8318" y="697"/>
                    <a:pt x="8321" y="700"/>
                    <a:pt x="8322" y="705"/>
                  </a:cubicBezTo>
                  <a:cubicBezTo>
                    <a:pt x="8325" y="712"/>
                    <a:pt x="8331" y="718"/>
                    <a:pt x="8332" y="724"/>
                  </a:cubicBezTo>
                  <a:cubicBezTo>
                    <a:pt x="8333" y="731"/>
                    <a:pt x="8332" y="737"/>
                    <a:pt x="8331" y="743"/>
                  </a:cubicBezTo>
                  <a:cubicBezTo>
                    <a:pt x="8332" y="753"/>
                    <a:pt x="8333" y="763"/>
                    <a:pt x="8333" y="774"/>
                  </a:cubicBezTo>
                  <a:cubicBezTo>
                    <a:pt x="8333" y="795"/>
                    <a:pt x="8336" y="807"/>
                    <a:pt x="8346" y="815"/>
                  </a:cubicBezTo>
                  <a:cubicBezTo>
                    <a:pt x="8355" y="824"/>
                    <a:pt x="8372" y="827"/>
                    <a:pt x="8401" y="831"/>
                  </a:cubicBezTo>
                  <a:cubicBezTo>
                    <a:pt x="8422" y="833"/>
                    <a:pt x="8429" y="831"/>
                    <a:pt x="8439" y="829"/>
                  </a:cubicBezTo>
                  <a:cubicBezTo>
                    <a:pt x="8444" y="828"/>
                    <a:pt x="8455" y="829"/>
                    <a:pt x="8458" y="825"/>
                  </a:cubicBezTo>
                  <a:cubicBezTo>
                    <a:pt x="8460" y="823"/>
                    <a:pt x="8461" y="819"/>
                    <a:pt x="8462" y="816"/>
                  </a:cubicBezTo>
                  <a:cubicBezTo>
                    <a:pt x="8463" y="816"/>
                    <a:pt x="8463" y="815"/>
                    <a:pt x="8463" y="815"/>
                  </a:cubicBezTo>
                  <a:cubicBezTo>
                    <a:pt x="8464" y="814"/>
                    <a:pt x="8464" y="813"/>
                    <a:pt x="8464" y="813"/>
                  </a:cubicBezTo>
                  <a:cubicBezTo>
                    <a:pt x="8465" y="811"/>
                    <a:pt x="8465" y="809"/>
                    <a:pt x="8466" y="807"/>
                  </a:cubicBezTo>
                  <a:cubicBezTo>
                    <a:pt x="8466" y="803"/>
                    <a:pt x="8466" y="798"/>
                    <a:pt x="8467" y="794"/>
                  </a:cubicBezTo>
                  <a:cubicBezTo>
                    <a:pt x="8467" y="791"/>
                    <a:pt x="8467" y="787"/>
                    <a:pt x="8468" y="784"/>
                  </a:cubicBezTo>
                  <a:cubicBezTo>
                    <a:pt x="8468" y="782"/>
                    <a:pt x="8468" y="780"/>
                    <a:pt x="8468" y="779"/>
                  </a:cubicBezTo>
                  <a:cubicBezTo>
                    <a:pt x="8468" y="778"/>
                    <a:pt x="8468" y="778"/>
                    <a:pt x="8468" y="777"/>
                  </a:cubicBezTo>
                  <a:cubicBezTo>
                    <a:pt x="8468" y="772"/>
                    <a:pt x="8467" y="768"/>
                    <a:pt x="8467" y="764"/>
                  </a:cubicBezTo>
                  <a:cubicBezTo>
                    <a:pt x="8466" y="751"/>
                    <a:pt x="8465" y="738"/>
                    <a:pt x="8463" y="723"/>
                  </a:cubicBezTo>
                  <a:cubicBezTo>
                    <a:pt x="8462" y="718"/>
                    <a:pt x="8462" y="714"/>
                    <a:pt x="8461" y="709"/>
                  </a:cubicBezTo>
                  <a:cubicBezTo>
                    <a:pt x="8461" y="708"/>
                    <a:pt x="8461" y="708"/>
                    <a:pt x="8461" y="707"/>
                  </a:cubicBezTo>
                  <a:cubicBezTo>
                    <a:pt x="8458" y="693"/>
                    <a:pt x="8455" y="678"/>
                    <a:pt x="8451" y="663"/>
                  </a:cubicBezTo>
                  <a:cubicBezTo>
                    <a:pt x="8449" y="653"/>
                    <a:pt x="8447" y="643"/>
                    <a:pt x="8444" y="633"/>
                  </a:cubicBezTo>
                  <a:cubicBezTo>
                    <a:pt x="8444" y="633"/>
                    <a:pt x="8444" y="632"/>
                    <a:pt x="8444" y="632"/>
                  </a:cubicBezTo>
                  <a:cubicBezTo>
                    <a:pt x="8443" y="629"/>
                    <a:pt x="8441" y="628"/>
                    <a:pt x="8440" y="625"/>
                  </a:cubicBezTo>
                  <a:cubicBezTo>
                    <a:pt x="8432" y="609"/>
                    <a:pt x="8424" y="595"/>
                    <a:pt x="8413" y="583"/>
                  </a:cubicBezTo>
                  <a:cubicBezTo>
                    <a:pt x="8413" y="583"/>
                    <a:pt x="8413" y="583"/>
                    <a:pt x="8413" y="583"/>
                  </a:cubicBezTo>
                  <a:cubicBezTo>
                    <a:pt x="8402" y="571"/>
                    <a:pt x="8389" y="561"/>
                    <a:pt x="8375" y="553"/>
                  </a:cubicBezTo>
                  <a:cubicBezTo>
                    <a:pt x="8369" y="550"/>
                    <a:pt x="8362" y="547"/>
                    <a:pt x="8356" y="545"/>
                  </a:cubicBezTo>
                  <a:cubicBezTo>
                    <a:pt x="8347" y="541"/>
                    <a:pt x="8337" y="539"/>
                    <a:pt x="8327" y="536"/>
                  </a:cubicBezTo>
                  <a:cubicBezTo>
                    <a:pt x="8302" y="530"/>
                    <a:pt x="8274" y="528"/>
                    <a:pt x="8242" y="529"/>
                  </a:cubicBezTo>
                  <a:close/>
                  <a:moveTo>
                    <a:pt x="12055" y="529"/>
                  </a:moveTo>
                  <a:cubicBezTo>
                    <a:pt x="12050" y="529"/>
                    <a:pt x="12050" y="530"/>
                    <a:pt x="12045" y="530"/>
                  </a:cubicBezTo>
                  <a:cubicBezTo>
                    <a:pt x="12024" y="532"/>
                    <a:pt x="12013" y="536"/>
                    <a:pt x="12000" y="539"/>
                  </a:cubicBezTo>
                  <a:cubicBezTo>
                    <a:pt x="11979" y="545"/>
                    <a:pt x="11961" y="553"/>
                    <a:pt x="11949" y="563"/>
                  </a:cubicBezTo>
                  <a:cubicBezTo>
                    <a:pt x="11918" y="587"/>
                    <a:pt x="11895" y="637"/>
                    <a:pt x="11882" y="695"/>
                  </a:cubicBezTo>
                  <a:cubicBezTo>
                    <a:pt x="11880" y="700"/>
                    <a:pt x="11880" y="705"/>
                    <a:pt x="11879" y="710"/>
                  </a:cubicBezTo>
                  <a:cubicBezTo>
                    <a:pt x="11875" y="731"/>
                    <a:pt x="11872" y="753"/>
                    <a:pt x="11871" y="774"/>
                  </a:cubicBezTo>
                  <a:cubicBezTo>
                    <a:pt x="11875" y="797"/>
                    <a:pt x="11875" y="822"/>
                    <a:pt x="11873" y="848"/>
                  </a:cubicBezTo>
                  <a:cubicBezTo>
                    <a:pt x="11875" y="864"/>
                    <a:pt x="11874" y="880"/>
                    <a:pt x="11877" y="895"/>
                  </a:cubicBezTo>
                  <a:cubicBezTo>
                    <a:pt x="11900" y="1003"/>
                    <a:pt x="11910" y="1020"/>
                    <a:pt x="12044" y="1159"/>
                  </a:cubicBezTo>
                  <a:cubicBezTo>
                    <a:pt x="12055" y="1170"/>
                    <a:pt x="12055" y="1169"/>
                    <a:pt x="12070" y="1185"/>
                  </a:cubicBezTo>
                  <a:cubicBezTo>
                    <a:pt x="12075" y="1189"/>
                    <a:pt x="12076" y="1190"/>
                    <a:pt x="12080" y="1195"/>
                  </a:cubicBezTo>
                  <a:cubicBezTo>
                    <a:pt x="12081" y="1196"/>
                    <a:pt x="12081" y="1195"/>
                    <a:pt x="12081" y="1195"/>
                  </a:cubicBezTo>
                  <a:cubicBezTo>
                    <a:pt x="12095" y="1210"/>
                    <a:pt x="12098" y="1218"/>
                    <a:pt x="12108" y="1229"/>
                  </a:cubicBezTo>
                  <a:cubicBezTo>
                    <a:pt x="12121" y="1233"/>
                    <a:pt x="12136" y="1251"/>
                    <a:pt x="12142" y="1270"/>
                  </a:cubicBezTo>
                  <a:cubicBezTo>
                    <a:pt x="12159" y="1297"/>
                    <a:pt x="12168" y="1321"/>
                    <a:pt x="12168" y="1350"/>
                  </a:cubicBezTo>
                  <a:cubicBezTo>
                    <a:pt x="12168" y="1361"/>
                    <a:pt x="12165" y="1373"/>
                    <a:pt x="12163" y="1385"/>
                  </a:cubicBezTo>
                  <a:cubicBezTo>
                    <a:pt x="12168" y="1421"/>
                    <a:pt x="12163" y="1436"/>
                    <a:pt x="12145" y="1446"/>
                  </a:cubicBezTo>
                  <a:cubicBezTo>
                    <a:pt x="12127" y="1490"/>
                    <a:pt x="12102" y="1527"/>
                    <a:pt x="12083" y="1527"/>
                  </a:cubicBezTo>
                  <a:cubicBezTo>
                    <a:pt x="12067" y="1527"/>
                    <a:pt x="12052" y="1515"/>
                    <a:pt x="12039" y="1499"/>
                  </a:cubicBezTo>
                  <a:cubicBezTo>
                    <a:pt x="12038" y="1498"/>
                    <a:pt x="12037" y="1497"/>
                    <a:pt x="12036" y="1496"/>
                  </a:cubicBezTo>
                  <a:cubicBezTo>
                    <a:pt x="12033" y="1494"/>
                    <a:pt x="12031" y="1492"/>
                    <a:pt x="12028" y="1489"/>
                  </a:cubicBezTo>
                  <a:cubicBezTo>
                    <a:pt x="12028" y="1488"/>
                    <a:pt x="12027" y="1486"/>
                    <a:pt x="12026" y="1485"/>
                  </a:cubicBezTo>
                  <a:cubicBezTo>
                    <a:pt x="12024" y="1481"/>
                    <a:pt x="12023" y="1477"/>
                    <a:pt x="12021" y="1473"/>
                  </a:cubicBezTo>
                  <a:cubicBezTo>
                    <a:pt x="12016" y="1466"/>
                    <a:pt x="12012" y="1459"/>
                    <a:pt x="12009" y="1450"/>
                  </a:cubicBezTo>
                  <a:cubicBezTo>
                    <a:pt x="12009" y="1449"/>
                    <a:pt x="12008" y="1449"/>
                    <a:pt x="12008" y="1448"/>
                  </a:cubicBezTo>
                  <a:cubicBezTo>
                    <a:pt x="12008" y="1447"/>
                    <a:pt x="12008" y="1447"/>
                    <a:pt x="12008" y="1446"/>
                  </a:cubicBezTo>
                  <a:cubicBezTo>
                    <a:pt x="12007" y="1443"/>
                    <a:pt x="12007" y="1441"/>
                    <a:pt x="12006" y="1438"/>
                  </a:cubicBezTo>
                  <a:cubicBezTo>
                    <a:pt x="12006" y="1435"/>
                    <a:pt x="12006" y="1433"/>
                    <a:pt x="12005" y="1430"/>
                  </a:cubicBezTo>
                  <a:cubicBezTo>
                    <a:pt x="12005" y="1429"/>
                    <a:pt x="12004" y="1428"/>
                    <a:pt x="12004" y="1426"/>
                  </a:cubicBezTo>
                  <a:cubicBezTo>
                    <a:pt x="12002" y="1415"/>
                    <a:pt x="11998" y="1404"/>
                    <a:pt x="11998" y="1392"/>
                  </a:cubicBezTo>
                  <a:cubicBezTo>
                    <a:pt x="11998" y="1391"/>
                    <a:pt x="11998" y="1390"/>
                    <a:pt x="11998" y="1390"/>
                  </a:cubicBezTo>
                  <a:cubicBezTo>
                    <a:pt x="11998" y="1381"/>
                    <a:pt x="11996" y="1375"/>
                    <a:pt x="11995" y="1367"/>
                  </a:cubicBezTo>
                  <a:cubicBezTo>
                    <a:pt x="11988" y="1307"/>
                    <a:pt x="11951" y="1281"/>
                    <a:pt x="11896" y="1302"/>
                  </a:cubicBezTo>
                  <a:cubicBezTo>
                    <a:pt x="11889" y="1306"/>
                    <a:pt x="11880" y="1311"/>
                    <a:pt x="11875" y="1314"/>
                  </a:cubicBezTo>
                  <a:cubicBezTo>
                    <a:pt x="11869" y="1318"/>
                    <a:pt x="11867" y="1324"/>
                    <a:pt x="11864" y="1329"/>
                  </a:cubicBezTo>
                  <a:cubicBezTo>
                    <a:pt x="11863" y="1332"/>
                    <a:pt x="11861" y="1333"/>
                    <a:pt x="11861" y="1336"/>
                  </a:cubicBezTo>
                  <a:cubicBezTo>
                    <a:pt x="11860" y="1338"/>
                    <a:pt x="11861" y="1342"/>
                    <a:pt x="11860" y="1344"/>
                  </a:cubicBezTo>
                  <a:cubicBezTo>
                    <a:pt x="11858" y="1363"/>
                    <a:pt x="11861" y="1398"/>
                    <a:pt x="11866" y="1452"/>
                  </a:cubicBezTo>
                  <a:cubicBezTo>
                    <a:pt x="11867" y="1465"/>
                    <a:pt x="11868" y="1477"/>
                    <a:pt x="11870" y="1487"/>
                  </a:cubicBezTo>
                  <a:cubicBezTo>
                    <a:pt x="11870" y="1489"/>
                    <a:pt x="11870" y="1491"/>
                    <a:pt x="11871" y="1493"/>
                  </a:cubicBezTo>
                  <a:cubicBezTo>
                    <a:pt x="11871" y="1494"/>
                    <a:pt x="11871" y="1494"/>
                    <a:pt x="11871" y="1495"/>
                  </a:cubicBezTo>
                  <a:cubicBezTo>
                    <a:pt x="11876" y="1517"/>
                    <a:pt x="11882" y="1536"/>
                    <a:pt x="11888" y="1551"/>
                  </a:cubicBezTo>
                  <a:cubicBezTo>
                    <a:pt x="11898" y="1571"/>
                    <a:pt x="11911" y="1589"/>
                    <a:pt x="11933" y="1611"/>
                  </a:cubicBezTo>
                  <a:cubicBezTo>
                    <a:pt x="11948" y="1626"/>
                    <a:pt x="11965" y="1636"/>
                    <a:pt x="11983" y="1645"/>
                  </a:cubicBezTo>
                  <a:cubicBezTo>
                    <a:pt x="11983" y="1645"/>
                    <a:pt x="11983" y="1645"/>
                    <a:pt x="11983" y="1645"/>
                  </a:cubicBezTo>
                  <a:cubicBezTo>
                    <a:pt x="12048" y="1668"/>
                    <a:pt x="12147" y="1662"/>
                    <a:pt x="12209" y="1626"/>
                  </a:cubicBezTo>
                  <a:cubicBezTo>
                    <a:pt x="12243" y="1596"/>
                    <a:pt x="12267" y="1552"/>
                    <a:pt x="12281" y="1493"/>
                  </a:cubicBezTo>
                  <a:cubicBezTo>
                    <a:pt x="12282" y="1473"/>
                    <a:pt x="12283" y="1456"/>
                    <a:pt x="12283" y="1432"/>
                  </a:cubicBezTo>
                  <a:cubicBezTo>
                    <a:pt x="12283" y="1432"/>
                    <a:pt x="12283" y="1432"/>
                    <a:pt x="12283" y="1431"/>
                  </a:cubicBezTo>
                  <a:cubicBezTo>
                    <a:pt x="12283" y="1431"/>
                    <a:pt x="12283" y="1431"/>
                    <a:pt x="12283" y="1431"/>
                  </a:cubicBezTo>
                  <a:cubicBezTo>
                    <a:pt x="12285" y="1358"/>
                    <a:pt x="12284" y="1279"/>
                    <a:pt x="12281" y="1215"/>
                  </a:cubicBezTo>
                  <a:cubicBezTo>
                    <a:pt x="12279" y="1203"/>
                    <a:pt x="12277" y="1191"/>
                    <a:pt x="12273" y="1180"/>
                  </a:cubicBezTo>
                  <a:cubicBezTo>
                    <a:pt x="12272" y="1177"/>
                    <a:pt x="12272" y="1174"/>
                    <a:pt x="12271" y="1171"/>
                  </a:cubicBezTo>
                  <a:cubicBezTo>
                    <a:pt x="12254" y="1125"/>
                    <a:pt x="12226" y="1087"/>
                    <a:pt x="12184" y="1046"/>
                  </a:cubicBezTo>
                  <a:cubicBezTo>
                    <a:pt x="12165" y="1028"/>
                    <a:pt x="12155" y="1015"/>
                    <a:pt x="12139" y="998"/>
                  </a:cubicBezTo>
                  <a:cubicBezTo>
                    <a:pt x="12124" y="983"/>
                    <a:pt x="12112" y="971"/>
                    <a:pt x="12098" y="956"/>
                  </a:cubicBezTo>
                  <a:cubicBezTo>
                    <a:pt x="12082" y="937"/>
                    <a:pt x="12065" y="918"/>
                    <a:pt x="12055" y="904"/>
                  </a:cubicBezTo>
                  <a:cubicBezTo>
                    <a:pt x="12054" y="903"/>
                    <a:pt x="12053" y="901"/>
                    <a:pt x="12052" y="900"/>
                  </a:cubicBezTo>
                  <a:cubicBezTo>
                    <a:pt x="12051" y="898"/>
                    <a:pt x="12051" y="898"/>
                    <a:pt x="12051" y="897"/>
                  </a:cubicBezTo>
                  <a:cubicBezTo>
                    <a:pt x="12045" y="889"/>
                    <a:pt x="12042" y="882"/>
                    <a:pt x="12040" y="876"/>
                  </a:cubicBezTo>
                  <a:cubicBezTo>
                    <a:pt x="12039" y="873"/>
                    <a:pt x="12035" y="868"/>
                    <a:pt x="12035" y="866"/>
                  </a:cubicBezTo>
                  <a:cubicBezTo>
                    <a:pt x="12036" y="856"/>
                    <a:pt x="12026" y="834"/>
                    <a:pt x="12014" y="819"/>
                  </a:cubicBezTo>
                  <a:cubicBezTo>
                    <a:pt x="12007" y="810"/>
                    <a:pt x="12003" y="803"/>
                    <a:pt x="12001" y="795"/>
                  </a:cubicBezTo>
                  <a:lnTo>
                    <a:pt x="11994" y="784"/>
                  </a:lnTo>
                  <a:lnTo>
                    <a:pt x="12012" y="744"/>
                  </a:lnTo>
                  <a:cubicBezTo>
                    <a:pt x="12012" y="742"/>
                    <a:pt x="12012" y="740"/>
                    <a:pt x="12013" y="738"/>
                  </a:cubicBezTo>
                  <a:cubicBezTo>
                    <a:pt x="12014" y="735"/>
                    <a:pt x="12015" y="735"/>
                    <a:pt x="12015" y="733"/>
                  </a:cubicBezTo>
                  <a:cubicBezTo>
                    <a:pt x="12015" y="733"/>
                    <a:pt x="12015" y="732"/>
                    <a:pt x="12015" y="732"/>
                  </a:cubicBezTo>
                  <a:cubicBezTo>
                    <a:pt x="12022" y="712"/>
                    <a:pt x="12025" y="703"/>
                    <a:pt x="12030" y="702"/>
                  </a:cubicBezTo>
                  <a:cubicBezTo>
                    <a:pt x="12030" y="702"/>
                    <a:pt x="12031" y="700"/>
                    <a:pt x="12031" y="700"/>
                  </a:cubicBezTo>
                  <a:cubicBezTo>
                    <a:pt x="12042" y="677"/>
                    <a:pt x="12053" y="658"/>
                    <a:pt x="12059" y="658"/>
                  </a:cubicBezTo>
                  <a:cubicBezTo>
                    <a:pt x="12059" y="658"/>
                    <a:pt x="12064" y="665"/>
                    <a:pt x="12065" y="667"/>
                  </a:cubicBezTo>
                  <a:cubicBezTo>
                    <a:pt x="12071" y="663"/>
                    <a:pt x="12078" y="656"/>
                    <a:pt x="12083" y="656"/>
                  </a:cubicBezTo>
                  <a:cubicBezTo>
                    <a:pt x="12093" y="654"/>
                    <a:pt x="12103" y="658"/>
                    <a:pt x="12113" y="665"/>
                  </a:cubicBezTo>
                  <a:cubicBezTo>
                    <a:pt x="12123" y="672"/>
                    <a:pt x="12132" y="682"/>
                    <a:pt x="12140" y="695"/>
                  </a:cubicBezTo>
                  <a:cubicBezTo>
                    <a:pt x="12156" y="720"/>
                    <a:pt x="12168" y="754"/>
                    <a:pt x="12168" y="787"/>
                  </a:cubicBezTo>
                  <a:cubicBezTo>
                    <a:pt x="12168" y="793"/>
                    <a:pt x="12169" y="796"/>
                    <a:pt x="12169" y="800"/>
                  </a:cubicBezTo>
                  <a:cubicBezTo>
                    <a:pt x="12172" y="809"/>
                    <a:pt x="12174" y="818"/>
                    <a:pt x="12180" y="823"/>
                  </a:cubicBezTo>
                  <a:cubicBezTo>
                    <a:pt x="12183" y="824"/>
                    <a:pt x="12186" y="826"/>
                    <a:pt x="12190" y="828"/>
                  </a:cubicBezTo>
                  <a:cubicBezTo>
                    <a:pt x="12200" y="832"/>
                    <a:pt x="12216" y="833"/>
                    <a:pt x="12236" y="834"/>
                  </a:cubicBezTo>
                  <a:cubicBezTo>
                    <a:pt x="12271" y="833"/>
                    <a:pt x="12287" y="829"/>
                    <a:pt x="12293" y="805"/>
                  </a:cubicBezTo>
                  <a:lnTo>
                    <a:pt x="12288" y="758"/>
                  </a:lnTo>
                  <a:cubicBezTo>
                    <a:pt x="12283" y="720"/>
                    <a:pt x="12276" y="691"/>
                    <a:pt x="12268" y="664"/>
                  </a:cubicBezTo>
                  <a:cubicBezTo>
                    <a:pt x="12264" y="649"/>
                    <a:pt x="12260" y="634"/>
                    <a:pt x="12255" y="623"/>
                  </a:cubicBezTo>
                  <a:cubicBezTo>
                    <a:pt x="12251" y="611"/>
                    <a:pt x="12245" y="602"/>
                    <a:pt x="12239" y="592"/>
                  </a:cubicBezTo>
                  <a:cubicBezTo>
                    <a:pt x="12237" y="589"/>
                    <a:pt x="12235" y="585"/>
                    <a:pt x="12233" y="582"/>
                  </a:cubicBezTo>
                  <a:cubicBezTo>
                    <a:pt x="12232" y="581"/>
                    <a:pt x="12231" y="580"/>
                    <a:pt x="12230" y="579"/>
                  </a:cubicBezTo>
                  <a:cubicBezTo>
                    <a:pt x="12229" y="577"/>
                    <a:pt x="12228" y="576"/>
                    <a:pt x="12227" y="575"/>
                  </a:cubicBezTo>
                  <a:cubicBezTo>
                    <a:pt x="12227" y="574"/>
                    <a:pt x="12226" y="574"/>
                    <a:pt x="12225" y="573"/>
                  </a:cubicBezTo>
                  <a:cubicBezTo>
                    <a:pt x="12216" y="563"/>
                    <a:pt x="12206" y="555"/>
                    <a:pt x="12195" y="548"/>
                  </a:cubicBezTo>
                  <a:cubicBezTo>
                    <a:pt x="12193" y="547"/>
                    <a:pt x="12191" y="547"/>
                    <a:pt x="12189" y="546"/>
                  </a:cubicBezTo>
                  <a:cubicBezTo>
                    <a:pt x="12176" y="539"/>
                    <a:pt x="12159" y="535"/>
                    <a:pt x="12142" y="533"/>
                  </a:cubicBezTo>
                  <a:cubicBezTo>
                    <a:pt x="12117" y="528"/>
                    <a:pt x="12090" y="527"/>
                    <a:pt x="12056" y="529"/>
                  </a:cubicBezTo>
                  <a:cubicBezTo>
                    <a:pt x="12055" y="529"/>
                    <a:pt x="12055" y="529"/>
                    <a:pt x="12055" y="529"/>
                  </a:cubicBezTo>
                  <a:close/>
                  <a:moveTo>
                    <a:pt x="6692" y="530"/>
                  </a:moveTo>
                  <a:cubicBezTo>
                    <a:pt x="6690" y="531"/>
                    <a:pt x="6688" y="531"/>
                    <a:pt x="6686" y="531"/>
                  </a:cubicBezTo>
                  <a:cubicBezTo>
                    <a:pt x="6660" y="528"/>
                    <a:pt x="6618" y="531"/>
                    <a:pt x="6559" y="537"/>
                  </a:cubicBezTo>
                  <a:cubicBezTo>
                    <a:pt x="6537" y="539"/>
                    <a:pt x="6521" y="540"/>
                    <a:pt x="6501" y="542"/>
                  </a:cubicBezTo>
                  <a:cubicBezTo>
                    <a:pt x="6492" y="543"/>
                    <a:pt x="6481" y="543"/>
                    <a:pt x="6472" y="544"/>
                  </a:cubicBezTo>
                  <a:lnTo>
                    <a:pt x="6465" y="545"/>
                  </a:lnTo>
                  <a:lnTo>
                    <a:pt x="6363" y="555"/>
                  </a:lnTo>
                  <a:lnTo>
                    <a:pt x="6363" y="1313"/>
                  </a:lnTo>
                  <a:lnTo>
                    <a:pt x="6363" y="1315"/>
                  </a:lnTo>
                  <a:lnTo>
                    <a:pt x="6363" y="1316"/>
                  </a:lnTo>
                  <a:cubicBezTo>
                    <a:pt x="6363" y="1319"/>
                    <a:pt x="6363" y="1321"/>
                    <a:pt x="6363" y="1326"/>
                  </a:cubicBezTo>
                  <a:lnTo>
                    <a:pt x="6363" y="1389"/>
                  </a:lnTo>
                  <a:lnTo>
                    <a:pt x="6363" y="2076"/>
                  </a:lnTo>
                  <a:lnTo>
                    <a:pt x="6426" y="2076"/>
                  </a:lnTo>
                  <a:lnTo>
                    <a:pt x="6427" y="2076"/>
                  </a:lnTo>
                  <a:lnTo>
                    <a:pt x="6489" y="2076"/>
                  </a:lnTo>
                  <a:lnTo>
                    <a:pt x="6491" y="2014"/>
                  </a:lnTo>
                  <a:lnTo>
                    <a:pt x="6491" y="1888"/>
                  </a:lnTo>
                  <a:lnTo>
                    <a:pt x="6491" y="1861"/>
                  </a:lnTo>
                  <a:lnTo>
                    <a:pt x="6491" y="1854"/>
                  </a:lnTo>
                  <a:cubicBezTo>
                    <a:pt x="6491" y="1731"/>
                    <a:pt x="6495" y="1624"/>
                    <a:pt x="6500" y="1616"/>
                  </a:cubicBezTo>
                  <a:cubicBezTo>
                    <a:pt x="6504" y="1607"/>
                    <a:pt x="6526" y="1617"/>
                    <a:pt x="6548" y="1636"/>
                  </a:cubicBezTo>
                  <a:cubicBezTo>
                    <a:pt x="6555" y="1641"/>
                    <a:pt x="6563" y="1644"/>
                    <a:pt x="6571" y="1648"/>
                  </a:cubicBezTo>
                  <a:cubicBezTo>
                    <a:pt x="6599" y="1653"/>
                    <a:pt x="6626" y="1658"/>
                    <a:pt x="6645" y="1659"/>
                  </a:cubicBezTo>
                  <a:cubicBezTo>
                    <a:pt x="6682" y="1652"/>
                    <a:pt x="6710" y="1644"/>
                    <a:pt x="6729" y="1639"/>
                  </a:cubicBezTo>
                  <a:cubicBezTo>
                    <a:pt x="6739" y="1633"/>
                    <a:pt x="6749" y="1626"/>
                    <a:pt x="6757" y="1619"/>
                  </a:cubicBezTo>
                  <a:cubicBezTo>
                    <a:pt x="6758" y="1618"/>
                    <a:pt x="6758" y="1618"/>
                    <a:pt x="6758" y="1618"/>
                  </a:cubicBezTo>
                  <a:cubicBezTo>
                    <a:pt x="6775" y="1598"/>
                    <a:pt x="6789" y="1574"/>
                    <a:pt x="6801" y="1545"/>
                  </a:cubicBezTo>
                  <a:cubicBezTo>
                    <a:pt x="6812" y="1516"/>
                    <a:pt x="6821" y="1480"/>
                    <a:pt x="6827" y="1436"/>
                  </a:cubicBezTo>
                  <a:cubicBezTo>
                    <a:pt x="6831" y="1388"/>
                    <a:pt x="6834" y="1291"/>
                    <a:pt x="6836" y="1199"/>
                  </a:cubicBezTo>
                  <a:cubicBezTo>
                    <a:pt x="6837" y="1121"/>
                    <a:pt x="6838" y="1047"/>
                    <a:pt x="6837" y="971"/>
                  </a:cubicBezTo>
                  <a:cubicBezTo>
                    <a:pt x="6837" y="968"/>
                    <a:pt x="6837" y="967"/>
                    <a:pt x="6837" y="964"/>
                  </a:cubicBezTo>
                  <a:cubicBezTo>
                    <a:pt x="6837" y="957"/>
                    <a:pt x="6837" y="957"/>
                    <a:pt x="6837" y="950"/>
                  </a:cubicBezTo>
                  <a:cubicBezTo>
                    <a:pt x="6834" y="834"/>
                    <a:pt x="6831" y="758"/>
                    <a:pt x="6826" y="711"/>
                  </a:cubicBezTo>
                  <a:cubicBezTo>
                    <a:pt x="6826" y="706"/>
                    <a:pt x="6826" y="699"/>
                    <a:pt x="6826" y="694"/>
                  </a:cubicBezTo>
                  <a:cubicBezTo>
                    <a:pt x="6818" y="678"/>
                    <a:pt x="6815" y="661"/>
                    <a:pt x="6819" y="654"/>
                  </a:cubicBezTo>
                  <a:cubicBezTo>
                    <a:pt x="6819" y="653"/>
                    <a:pt x="6818" y="651"/>
                    <a:pt x="6818" y="649"/>
                  </a:cubicBezTo>
                  <a:cubicBezTo>
                    <a:pt x="6818" y="649"/>
                    <a:pt x="6818" y="649"/>
                    <a:pt x="6818" y="648"/>
                  </a:cubicBezTo>
                  <a:cubicBezTo>
                    <a:pt x="6815" y="633"/>
                    <a:pt x="6811" y="618"/>
                    <a:pt x="6805" y="609"/>
                  </a:cubicBezTo>
                  <a:cubicBezTo>
                    <a:pt x="6805" y="609"/>
                    <a:pt x="6804" y="608"/>
                    <a:pt x="6804" y="608"/>
                  </a:cubicBezTo>
                  <a:cubicBezTo>
                    <a:pt x="6796" y="596"/>
                    <a:pt x="6784" y="587"/>
                    <a:pt x="6769" y="572"/>
                  </a:cubicBezTo>
                  <a:cubicBezTo>
                    <a:pt x="6769" y="572"/>
                    <a:pt x="6769" y="572"/>
                    <a:pt x="6769" y="571"/>
                  </a:cubicBezTo>
                  <a:cubicBezTo>
                    <a:pt x="6756" y="560"/>
                    <a:pt x="6746" y="551"/>
                    <a:pt x="6735" y="544"/>
                  </a:cubicBezTo>
                  <a:cubicBezTo>
                    <a:pt x="6724" y="537"/>
                    <a:pt x="6712" y="533"/>
                    <a:pt x="6697" y="530"/>
                  </a:cubicBezTo>
                  <a:cubicBezTo>
                    <a:pt x="6697" y="530"/>
                    <a:pt x="6697" y="530"/>
                    <a:pt x="6697" y="530"/>
                  </a:cubicBezTo>
                  <a:cubicBezTo>
                    <a:pt x="6697" y="530"/>
                    <a:pt x="6697" y="530"/>
                    <a:pt x="6697" y="530"/>
                  </a:cubicBezTo>
                  <a:cubicBezTo>
                    <a:pt x="6696" y="530"/>
                    <a:pt x="6694" y="530"/>
                    <a:pt x="6692" y="530"/>
                  </a:cubicBezTo>
                  <a:close/>
                  <a:moveTo>
                    <a:pt x="11559" y="533"/>
                  </a:moveTo>
                  <a:cubicBezTo>
                    <a:pt x="11532" y="534"/>
                    <a:pt x="11504" y="533"/>
                    <a:pt x="11476" y="538"/>
                  </a:cubicBezTo>
                  <a:cubicBezTo>
                    <a:pt x="11461" y="541"/>
                    <a:pt x="11447" y="543"/>
                    <a:pt x="11434" y="547"/>
                  </a:cubicBezTo>
                  <a:cubicBezTo>
                    <a:pt x="11426" y="549"/>
                    <a:pt x="11419" y="551"/>
                    <a:pt x="11412" y="554"/>
                  </a:cubicBezTo>
                  <a:cubicBezTo>
                    <a:pt x="11411" y="554"/>
                    <a:pt x="11411" y="554"/>
                    <a:pt x="11411" y="554"/>
                  </a:cubicBezTo>
                  <a:cubicBezTo>
                    <a:pt x="11389" y="563"/>
                    <a:pt x="11370" y="573"/>
                    <a:pt x="11362" y="586"/>
                  </a:cubicBezTo>
                  <a:cubicBezTo>
                    <a:pt x="11354" y="597"/>
                    <a:pt x="11348" y="609"/>
                    <a:pt x="11344" y="619"/>
                  </a:cubicBezTo>
                  <a:cubicBezTo>
                    <a:pt x="11341" y="629"/>
                    <a:pt x="11339" y="636"/>
                    <a:pt x="11341" y="639"/>
                  </a:cubicBezTo>
                  <a:cubicBezTo>
                    <a:pt x="11343" y="642"/>
                    <a:pt x="11342" y="653"/>
                    <a:pt x="11338" y="669"/>
                  </a:cubicBezTo>
                  <a:cubicBezTo>
                    <a:pt x="11338" y="669"/>
                    <a:pt x="11339" y="669"/>
                    <a:pt x="11338" y="669"/>
                  </a:cubicBezTo>
                  <a:cubicBezTo>
                    <a:pt x="11335" y="685"/>
                    <a:pt x="11330" y="704"/>
                    <a:pt x="11324" y="725"/>
                  </a:cubicBezTo>
                  <a:cubicBezTo>
                    <a:pt x="11322" y="728"/>
                    <a:pt x="11322" y="733"/>
                    <a:pt x="11321" y="736"/>
                  </a:cubicBezTo>
                  <a:cubicBezTo>
                    <a:pt x="11320" y="737"/>
                    <a:pt x="11320" y="738"/>
                    <a:pt x="11320" y="739"/>
                  </a:cubicBezTo>
                  <a:cubicBezTo>
                    <a:pt x="11316" y="769"/>
                    <a:pt x="11312" y="795"/>
                    <a:pt x="11308" y="823"/>
                  </a:cubicBezTo>
                  <a:cubicBezTo>
                    <a:pt x="11306" y="835"/>
                    <a:pt x="11305" y="855"/>
                    <a:pt x="11304" y="869"/>
                  </a:cubicBezTo>
                  <a:cubicBezTo>
                    <a:pt x="11301" y="925"/>
                    <a:pt x="11299" y="996"/>
                    <a:pt x="11299" y="1110"/>
                  </a:cubicBezTo>
                  <a:cubicBezTo>
                    <a:pt x="11299" y="1178"/>
                    <a:pt x="11300" y="1234"/>
                    <a:pt x="11302" y="1282"/>
                  </a:cubicBezTo>
                  <a:cubicBezTo>
                    <a:pt x="11302" y="1283"/>
                    <a:pt x="11302" y="1283"/>
                    <a:pt x="11302" y="1284"/>
                  </a:cubicBezTo>
                  <a:cubicBezTo>
                    <a:pt x="11304" y="1327"/>
                    <a:pt x="11307" y="1364"/>
                    <a:pt x="11310" y="1397"/>
                  </a:cubicBezTo>
                  <a:cubicBezTo>
                    <a:pt x="11310" y="1398"/>
                    <a:pt x="11310" y="1398"/>
                    <a:pt x="11310" y="1399"/>
                  </a:cubicBezTo>
                  <a:cubicBezTo>
                    <a:pt x="11310" y="1401"/>
                    <a:pt x="11311" y="1403"/>
                    <a:pt x="11311" y="1404"/>
                  </a:cubicBezTo>
                  <a:cubicBezTo>
                    <a:pt x="11311" y="1406"/>
                    <a:pt x="11311" y="1408"/>
                    <a:pt x="11312" y="1411"/>
                  </a:cubicBezTo>
                  <a:cubicBezTo>
                    <a:pt x="11313" y="1422"/>
                    <a:pt x="11314" y="1436"/>
                    <a:pt x="11315" y="1442"/>
                  </a:cubicBezTo>
                  <a:cubicBezTo>
                    <a:pt x="11319" y="1461"/>
                    <a:pt x="11321" y="1471"/>
                    <a:pt x="11323" y="1485"/>
                  </a:cubicBezTo>
                  <a:cubicBezTo>
                    <a:pt x="11330" y="1516"/>
                    <a:pt x="11339" y="1541"/>
                    <a:pt x="11351" y="1564"/>
                  </a:cubicBezTo>
                  <a:cubicBezTo>
                    <a:pt x="11363" y="1586"/>
                    <a:pt x="11377" y="1605"/>
                    <a:pt x="11395" y="1624"/>
                  </a:cubicBezTo>
                  <a:cubicBezTo>
                    <a:pt x="11395" y="1624"/>
                    <a:pt x="11395" y="1624"/>
                    <a:pt x="11395" y="1624"/>
                  </a:cubicBezTo>
                  <a:cubicBezTo>
                    <a:pt x="11396" y="1624"/>
                    <a:pt x="11396" y="1624"/>
                    <a:pt x="11396" y="1624"/>
                  </a:cubicBezTo>
                  <a:cubicBezTo>
                    <a:pt x="11399" y="1627"/>
                    <a:pt x="11403" y="1628"/>
                    <a:pt x="11407" y="1631"/>
                  </a:cubicBezTo>
                  <a:cubicBezTo>
                    <a:pt x="11418" y="1640"/>
                    <a:pt x="11430" y="1648"/>
                    <a:pt x="11444" y="1654"/>
                  </a:cubicBezTo>
                  <a:cubicBezTo>
                    <a:pt x="11446" y="1654"/>
                    <a:pt x="11447" y="1656"/>
                    <a:pt x="11449" y="1657"/>
                  </a:cubicBezTo>
                  <a:cubicBezTo>
                    <a:pt x="11449" y="1657"/>
                    <a:pt x="11449" y="1657"/>
                    <a:pt x="11450" y="1657"/>
                  </a:cubicBezTo>
                  <a:cubicBezTo>
                    <a:pt x="11457" y="1658"/>
                    <a:pt x="11464" y="1660"/>
                    <a:pt x="11472" y="1661"/>
                  </a:cubicBezTo>
                  <a:cubicBezTo>
                    <a:pt x="11477" y="1662"/>
                    <a:pt x="11486" y="1662"/>
                    <a:pt x="11492" y="1662"/>
                  </a:cubicBezTo>
                  <a:cubicBezTo>
                    <a:pt x="11502" y="1663"/>
                    <a:pt x="11512" y="1664"/>
                    <a:pt x="11531" y="1662"/>
                  </a:cubicBezTo>
                  <a:cubicBezTo>
                    <a:pt x="11654" y="1648"/>
                    <a:pt x="11703" y="1604"/>
                    <a:pt x="11736" y="1479"/>
                  </a:cubicBezTo>
                  <a:cubicBezTo>
                    <a:pt x="11742" y="1454"/>
                    <a:pt x="11746" y="1433"/>
                    <a:pt x="11749" y="1413"/>
                  </a:cubicBezTo>
                  <a:cubicBezTo>
                    <a:pt x="11749" y="1412"/>
                    <a:pt x="11749" y="1412"/>
                    <a:pt x="11749" y="1412"/>
                  </a:cubicBezTo>
                  <a:cubicBezTo>
                    <a:pt x="11749" y="1411"/>
                    <a:pt x="11749" y="1410"/>
                    <a:pt x="11750" y="1409"/>
                  </a:cubicBezTo>
                  <a:cubicBezTo>
                    <a:pt x="11750" y="1409"/>
                    <a:pt x="11750" y="1408"/>
                    <a:pt x="11750" y="1408"/>
                  </a:cubicBezTo>
                  <a:cubicBezTo>
                    <a:pt x="11750" y="1407"/>
                    <a:pt x="11750" y="1407"/>
                    <a:pt x="11750" y="1407"/>
                  </a:cubicBezTo>
                  <a:cubicBezTo>
                    <a:pt x="11750" y="1406"/>
                    <a:pt x="11750" y="1406"/>
                    <a:pt x="11750" y="1405"/>
                  </a:cubicBezTo>
                  <a:cubicBezTo>
                    <a:pt x="11756" y="1356"/>
                    <a:pt x="11750" y="1319"/>
                    <a:pt x="11733" y="1285"/>
                  </a:cubicBezTo>
                  <a:cubicBezTo>
                    <a:pt x="11722" y="1283"/>
                    <a:pt x="11708" y="1280"/>
                    <a:pt x="11696" y="1277"/>
                  </a:cubicBezTo>
                  <a:cubicBezTo>
                    <a:pt x="11686" y="1274"/>
                    <a:pt x="11677" y="1274"/>
                    <a:pt x="11668" y="1275"/>
                  </a:cubicBezTo>
                  <a:cubicBezTo>
                    <a:pt x="11660" y="1278"/>
                    <a:pt x="11652" y="1280"/>
                    <a:pt x="11645" y="1285"/>
                  </a:cubicBezTo>
                  <a:cubicBezTo>
                    <a:pt x="11635" y="1294"/>
                    <a:pt x="11626" y="1305"/>
                    <a:pt x="11619" y="1319"/>
                  </a:cubicBezTo>
                  <a:cubicBezTo>
                    <a:pt x="11615" y="1329"/>
                    <a:pt x="11614" y="1342"/>
                    <a:pt x="11612" y="1354"/>
                  </a:cubicBezTo>
                  <a:cubicBezTo>
                    <a:pt x="11612" y="1359"/>
                    <a:pt x="11610" y="1363"/>
                    <a:pt x="11610" y="1369"/>
                  </a:cubicBezTo>
                  <a:cubicBezTo>
                    <a:pt x="11614" y="1431"/>
                    <a:pt x="11594" y="1475"/>
                    <a:pt x="11567" y="1498"/>
                  </a:cubicBezTo>
                  <a:cubicBezTo>
                    <a:pt x="11555" y="1515"/>
                    <a:pt x="11542" y="1528"/>
                    <a:pt x="11530" y="1528"/>
                  </a:cubicBezTo>
                  <a:cubicBezTo>
                    <a:pt x="11524" y="1528"/>
                    <a:pt x="11514" y="1518"/>
                    <a:pt x="11506" y="1511"/>
                  </a:cubicBezTo>
                  <a:cubicBezTo>
                    <a:pt x="11501" y="1509"/>
                    <a:pt x="11498" y="1505"/>
                    <a:pt x="11493" y="1502"/>
                  </a:cubicBezTo>
                  <a:cubicBezTo>
                    <a:pt x="11482" y="1493"/>
                    <a:pt x="11471" y="1480"/>
                    <a:pt x="11462" y="1460"/>
                  </a:cubicBezTo>
                  <a:cubicBezTo>
                    <a:pt x="11460" y="1456"/>
                    <a:pt x="11458" y="1454"/>
                    <a:pt x="11456" y="1449"/>
                  </a:cubicBezTo>
                  <a:cubicBezTo>
                    <a:pt x="11454" y="1446"/>
                    <a:pt x="11453" y="1438"/>
                    <a:pt x="11452" y="1433"/>
                  </a:cubicBezTo>
                  <a:cubicBezTo>
                    <a:pt x="11450" y="1427"/>
                    <a:pt x="11447" y="1422"/>
                    <a:pt x="11446" y="1415"/>
                  </a:cubicBezTo>
                  <a:cubicBezTo>
                    <a:pt x="11443" y="1404"/>
                    <a:pt x="11440" y="1394"/>
                    <a:pt x="11438" y="1382"/>
                  </a:cubicBezTo>
                  <a:cubicBezTo>
                    <a:pt x="11438" y="1377"/>
                    <a:pt x="11438" y="1369"/>
                    <a:pt x="11438" y="1362"/>
                  </a:cubicBezTo>
                  <a:cubicBezTo>
                    <a:pt x="11438" y="1361"/>
                    <a:pt x="11438" y="1360"/>
                    <a:pt x="11438" y="1359"/>
                  </a:cubicBezTo>
                  <a:cubicBezTo>
                    <a:pt x="11427" y="1275"/>
                    <a:pt x="11425" y="1170"/>
                    <a:pt x="11438" y="1146"/>
                  </a:cubicBezTo>
                  <a:cubicBezTo>
                    <a:pt x="11439" y="1146"/>
                    <a:pt x="11440" y="1146"/>
                    <a:pt x="11440" y="1146"/>
                  </a:cubicBezTo>
                  <a:lnTo>
                    <a:pt x="11441" y="1133"/>
                  </a:lnTo>
                  <a:lnTo>
                    <a:pt x="11460" y="1132"/>
                  </a:lnTo>
                  <a:cubicBezTo>
                    <a:pt x="11461" y="1132"/>
                    <a:pt x="11461" y="1131"/>
                    <a:pt x="11462" y="1131"/>
                  </a:cubicBezTo>
                  <a:cubicBezTo>
                    <a:pt x="11464" y="1130"/>
                    <a:pt x="11481" y="1130"/>
                    <a:pt x="11492" y="1129"/>
                  </a:cubicBezTo>
                  <a:cubicBezTo>
                    <a:pt x="11493" y="1129"/>
                    <a:pt x="11493" y="1129"/>
                    <a:pt x="11493" y="1129"/>
                  </a:cubicBezTo>
                  <a:cubicBezTo>
                    <a:pt x="11511" y="1126"/>
                    <a:pt x="11538" y="1126"/>
                    <a:pt x="11562" y="1125"/>
                  </a:cubicBezTo>
                  <a:lnTo>
                    <a:pt x="11602" y="1122"/>
                  </a:lnTo>
                  <a:lnTo>
                    <a:pt x="11606" y="1122"/>
                  </a:lnTo>
                  <a:lnTo>
                    <a:pt x="11725" y="1113"/>
                  </a:lnTo>
                  <a:cubicBezTo>
                    <a:pt x="11739" y="1110"/>
                    <a:pt x="11754" y="1107"/>
                    <a:pt x="11758" y="1104"/>
                  </a:cubicBezTo>
                  <a:lnTo>
                    <a:pt x="11758" y="960"/>
                  </a:lnTo>
                  <a:cubicBezTo>
                    <a:pt x="11758" y="945"/>
                    <a:pt x="11757" y="932"/>
                    <a:pt x="11756" y="918"/>
                  </a:cubicBezTo>
                  <a:cubicBezTo>
                    <a:pt x="11755" y="904"/>
                    <a:pt x="11753" y="895"/>
                    <a:pt x="11751" y="874"/>
                  </a:cubicBezTo>
                  <a:cubicBezTo>
                    <a:pt x="11749" y="836"/>
                    <a:pt x="11744" y="799"/>
                    <a:pt x="11739" y="764"/>
                  </a:cubicBezTo>
                  <a:cubicBezTo>
                    <a:pt x="11731" y="715"/>
                    <a:pt x="11719" y="672"/>
                    <a:pt x="11706" y="636"/>
                  </a:cubicBezTo>
                  <a:cubicBezTo>
                    <a:pt x="11705" y="635"/>
                    <a:pt x="11705" y="634"/>
                    <a:pt x="11705" y="633"/>
                  </a:cubicBezTo>
                  <a:cubicBezTo>
                    <a:pt x="11705" y="632"/>
                    <a:pt x="11704" y="631"/>
                    <a:pt x="11704" y="630"/>
                  </a:cubicBezTo>
                  <a:cubicBezTo>
                    <a:pt x="11700" y="619"/>
                    <a:pt x="11695" y="609"/>
                    <a:pt x="11690" y="599"/>
                  </a:cubicBezTo>
                  <a:cubicBezTo>
                    <a:pt x="11680" y="581"/>
                    <a:pt x="11670" y="563"/>
                    <a:pt x="11659" y="553"/>
                  </a:cubicBezTo>
                  <a:cubicBezTo>
                    <a:pt x="11651" y="546"/>
                    <a:pt x="11633" y="542"/>
                    <a:pt x="11616" y="538"/>
                  </a:cubicBezTo>
                  <a:cubicBezTo>
                    <a:pt x="11597" y="536"/>
                    <a:pt x="11590" y="534"/>
                    <a:pt x="11559" y="533"/>
                  </a:cubicBezTo>
                  <a:close/>
                  <a:moveTo>
                    <a:pt x="14503" y="538"/>
                  </a:moveTo>
                  <a:cubicBezTo>
                    <a:pt x="14501" y="540"/>
                    <a:pt x="14500" y="541"/>
                    <a:pt x="14499" y="543"/>
                  </a:cubicBezTo>
                  <a:lnTo>
                    <a:pt x="14497" y="815"/>
                  </a:lnTo>
                  <a:cubicBezTo>
                    <a:pt x="14496" y="930"/>
                    <a:pt x="14495" y="1052"/>
                    <a:pt x="14495" y="1133"/>
                  </a:cubicBezTo>
                  <a:cubicBezTo>
                    <a:pt x="14497" y="1315"/>
                    <a:pt x="14502" y="1423"/>
                    <a:pt x="14513" y="1494"/>
                  </a:cubicBezTo>
                  <a:cubicBezTo>
                    <a:pt x="14513" y="1494"/>
                    <a:pt x="14513" y="1495"/>
                    <a:pt x="14513" y="1495"/>
                  </a:cubicBezTo>
                  <a:cubicBezTo>
                    <a:pt x="14514" y="1495"/>
                    <a:pt x="14514" y="1496"/>
                    <a:pt x="14514" y="1497"/>
                  </a:cubicBezTo>
                  <a:cubicBezTo>
                    <a:pt x="14531" y="1554"/>
                    <a:pt x="14552" y="1609"/>
                    <a:pt x="14570" y="1631"/>
                  </a:cubicBezTo>
                  <a:cubicBezTo>
                    <a:pt x="14583" y="1646"/>
                    <a:pt x="14600" y="1656"/>
                    <a:pt x="14619" y="1662"/>
                  </a:cubicBezTo>
                  <a:cubicBezTo>
                    <a:pt x="14620" y="1662"/>
                    <a:pt x="14621" y="1662"/>
                    <a:pt x="14622" y="1662"/>
                  </a:cubicBezTo>
                  <a:cubicBezTo>
                    <a:pt x="14671" y="1660"/>
                    <a:pt x="14723" y="1651"/>
                    <a:pt x="14750" y="1641"/>
                  </a:cubicBezTo>
                  <a:cubicBezTo>
                    <a:pt x="14760" y="1635"/>
                    <a:pt x="14770" y="1631"/>
                    <a:pt x="14777" y="1623"/>
                  </a:cubicBezTo>
                  <a:cubicBezTo>
                    <a:pt x="14794" y="1605"/>
                    <a:pt x="14805" y="1597"/>
                    <a:pt x="14813" y="1593"/>
                  </a:cubicBezTo>
                  <a:cubicBezTo>
                    <a:pt x="14818" y="1591"/>
                    <a:pt x="14823" y="1590"/>
                    <a:pt x="14826" y="1594"/>
                  </a:cubicBezTo>
                  <a:cubicBezTo>
                    <a:pt x="14828" y="1598"/>
                    <a:pt x="14830" y="1603"/>
                    <a:pt x="14832" y="1611"/>
                  </a:cubicBezTo>
                  <a:cubicBezTo>
                    <a:pt x="14834" y="1621"/>
                    <a:pt x="14841" y="1626"/>
                    <a:pt x="14848" y="1631"/>
                  </a:cubicBezTo>
                  <a:cubicBezTo>
                    <a:pt x="14853" y="1634"/>
                    <a:pt x="14857" y="1637"/>
                    <a:pt x="14863" y="1639"/>
                  </a:cubicBezTo>
                  <a:cubicBezTo>
                    <a:pt x="14869" y="1642"/>
                    <a:pt x="14877" y="1643"/>
                    <a:pt x="14886" y="1644"/>
                  </a:cubicBezTo>
                  <a:cubicBezTo>
                    <a:pt x="14889" y="1644"/>
                    <a:pt x="14891" y="1644"/>
                    <a:pt x="14894" y="1644"/>
                  </a:cubicBezTo>
                  <a:lnTo>
                    <a:pt x="14950" y="1637"/>
                  </a:lnTo>
                  <a:cubicBezTo>
                    <a:pt x="14963" y="1609"/>
                    <a:pt x="14965" y="1500"/>
                    <a:pt x="14964" y="1064"/>
                  </a:cubicBezTo>
                  <a:cubicBezTo>
                    <a:pt x="14964" y="1063"/>
                    <a:pt x="14964" y="1063"/>
                    <a:pt x="14964" y="1062"/>
                  </a:cubicBezTo>
                  <a:cubicBezTo>
                    <a:pt x="14964" y="1060"/>
                    <a:pt x="14964" y="1059"/>
                    <a:pt x="14964" y="1058"/>
                  </a:cubicBezTo>
                  <a:cubicBezTo>
                    <a:pt x="14964" y="1055"/>
                    <a:pt x="14964" y="1055"/>
                    <a:pt x="14964" y="1052"/>
                  </a:cubicBezTo>
                  <a:cubicBezTo>
                    <a:pt x="14964" y="1051"/>
                    <a:pt x="14964" y="1051"/>
                    <a:pt x="14964" y="1051"/>
                  </a:cubicBezTo>
                  <a:cubicBezTo>
                    <a:pt x="14964" y="1032"/>
                    <a:pt x="14963" y="1033"/>
                    <a:pt x="14963" y="1015"/>
                  </a:cubicBezTo>
                  <a:cubicBezTo>
                    <a:pt x="14962" y="798"/>
                    <a:pt x="14959" y="645"/>
                    <a:pt x="14956" y="577"/>
                  </a:cubicBezTo>
                  <a:cubicBezTo>
                    <a:pt x="14955" y="563"/>
                    <a:pt x="14953" y="557"/>
                    <a:pt x="14951" y="549"/>
                  </a:cubicBezTo>
                  <a:lnTo>
                    <a:pt x="14901" y="549"/>
                  </a:lnTo>
                  <a:lnTo>
                    <a:pt x="14879" y="549"/>
                  </a:lnTo>
                  <a:lnTo>
                    <a:pt x="14872" y="549"/>
                  </a:lnTo>
                  <a:lnTo>
                    <a:pt x="14837" y="553"/>
                  </a:lnTo>
                  <a:lnTo>
                    <a:pt x="14837" y="905"/>
                  </a:lnTo>
                  <a:lnTo>
                    <a:pt x="14837" y="927"/>
                  </a:lnTo>
                  <a:lnTo>
                    <a:pt x="14837" y="929"/>
                  </a:lnTo>
                  <a:lnTo>
                    <a:pt x="14837" y="930"/>
                  </a:lnTo>
                  <a:lnTo>
                    <a:pt x="14837" y="932"/>
                  </a:lnTo>
                  <a:cubicBezTo>
                    <a:pt x="14837" y="937"/>
                    <a:pt x="14837" y="939"/>
                    <a:pt x="14837" y="944"/>
                  </a:cubicBezTo>
                  <a:cubicBezTo>
                    <a:pt x="14837" y="949"/>
                    <a:pt x="14837" y="951"/>
                    <a:pt x="14837" y="956"/>
                  </a:cubicBezTo>
                  <a:cubicBezTo>
                    <a:pt x="14837" y="1064"/>
                    <a:pt x="14836" y="1117"/>
                    <a:pt x="14834" y="1169"/>
                  </a:cubicBezTo>
                  <a:cubicBezTo>
                    <a:pt x="14834" y="1174"/>
                    <a:pt x="14834" y="1183"/>
                    <a:pt x="14833" y="1192"/>
                  </a:cubicBezTo>
                  <a:cubicBezTo>
                    <a:pt x="14833" y="1196"/>
                    <a:pt x="14833" y="1199"/>
                    <a:pt x="14833" y="1203"/>
                  </a:cubicBezTo>
                  <a:cubicBezTo>
                    <a:pt x="14833" y="1206"/>
                    <a:pt x="14833" y="1210"/>
                    <a:pt x="14833" y="1212"/>
                  </a:cubicBezTo>
                  <a:cubicBezTo>
                    <a:pt x="14831" y="1257"/>
                    <a:pt x="14828" y="1298"/>
                    <a:pt x="14823" y="1316"/>
                  </a:cubicBezTo>
                  <a:cubicBezTo>
                    <a:pt x="14823" y="1317"/>
                    <a:pt x="14823" y="1325"/>
                    <a:pt x="14822" y="1325"/>
                  </a:cubicBezTo>
                  <a:cubicBezTo>
                    <a:pt x="14818" y="1329"/>
                    <a:pt x="14815" y="1336"/>
                    <a:pt x="14813" y="1344"/>
                  </a:cubicBezTo>
                  <a:cubicBezTo>
                    <a:pt x="14813" y="1344"/>
                    <a:pt x="14813" y="1344"/>
                    <a:pt x="14813" y="1344"/>
                  </a:cubicBezTo>
                  <a:cubicBezTo>
                    <a:pt x="14812" y="1353"/>
                    <a:pt x="14811" y="1362"/>
                    <a:pt x="14812" y="1370"/>
                  </a:cubicBezTo>
                  <a:cubicBezTo>
                    <a:pt x="14813" y="1375"/>
                    <a:pt x="14808" y="1385"/>
                    <a:pt x="14806" y="1394"/>
                  </a:cubicBezTo>
                  <a:cubicBezTo>
                    <a:pt x="14804" y="1400"/>
                    <a:pt x="14804" y="1404"/>
                    <a:pt x="14802" y="1411"/>
                  </a:cubicBezTo>
                  <a:cubicBezTo>
                    <a:pt x="14795" y="1427"/>
                    <a:pt x="14787" y="1447"/>
                    <a:pt x="14777" y="1465"/>
                  </a:cubicBezTo>
                  <a:cubicBezTo>
                    <a:pt x="14745" y="1523"/>
                    <a:pt x="14734" y="1529"/>
                    <a:pt x="14700" y="1510"/>
                  </a:cubicBezTo>
                  <a:cubicBezTo>
                    <a:pt x="14698" y="1509"/>
                    <a:pt x="14697" y="1507"/>
                    <a:pt x="14696" y="1506"/>
                  </a:cubicBezTo>
                  <a:cubicBezTo>
                    <a:pt x="14695" y="1506"/>
                    <a:pt x="14695" y="1506"/>
                    <a:pt x="14694" y="1506"/>
                  </a:cubicBezTo>
                  <a:cubicBezTo>
                    <a:pt x="14693" y="1505"/>
                    <a:pt x="14693" y="1505"/>
                    <a:pt x="14692" y="1505"/>
                  </a:cubicBezTo>
                  <a:cubicBezTo>
                    <a:pt x="14692" y="1505"/>
                    <a:pt x="14691" y="1505"/>
                    <a:pt x="14691" y="1505"/>
                  </a:cubicBezTo>
                  <a:cubicBezTo>
                    <a:pt x="14691" y="1505"/>
                    <a:pt x="14690" y="1504"/>
                    <a:pt x="14690" y="1504"/>
                  </a:cubicBezTo>
                  <a:cubicBezTo>
                    <a:pt x="14690" y="1504"/>
                    <a:pt x="14689" y="1503"/>
                    <a:pt x="14689" y="1503"/>
                  </a:cubicBezTo>
                  <a:cubicBezTo>
                    <a:pt x="14689" y="1503"/>
                    <a:pt x="14688" y="1502"/>
                    <a:pt x="14688" y="1502"/>
                  </a:cubicBezTo>
                  <a:cubicBezTo>
                    <a:pt x="14688" y="1502"/>
                    <a:pt x="14688" y="1501"/>
                    <a:pt x="14688" y="1501"/>
                  </a:cubicBezTo>
                  <a:cubicBezTo>
                    <a:pt x="14681" y="1496"/>
                    <a:pt x="14674" y="1488"/>
                    <a:pt x="14667" y="1478"/>
                  </a:cubicBezTo>
                  <a:cubicBezTo>
                    <a:pt x="14660" y="1468"/>
                    <a:pt x="14652" y="1456"/>
                    <a:pt x="14647" y="1439"/>
                  </a:cubicBezTo>
                  <a:cubicBezTo>
                    <a:pt x="14646" y="1435"/>
                    <a:pt x="14643" y="1431"/>
                    <a:pt x="14642" y="1427"/>
                  </a:cubicBezTo>
                  <a:cubicBezTo>
                    <a:pt x="14641" y="1424"/>
                    <a:pt x="14640" y="1424"/>
                    <a:pt x="14639" y="1421"/>
                  </a:cubicBezTo>
                  <a:cubicBezTo>
                    <a:pt x="14639" y="1421"/>
                    <a:pt x="14639" y="1420"/>
                    <a:pt x="14639" y="1420"/>
                  </a:cubicBezTo>
                  <a:cubicBezTo>
                    <a:pt x="14639" y="1420"/>
                    <a:pt x="14639" y="1419"/>
                    <a:pt x="14639" y="1419"/>
                  </a:cubicBezTo>
                  <a:cubicBezTo>
                    <a:pt x="14636" y="1407"/>
                    <a:pt x="14634" y="1353"/>
                    <a:pt x="14632" y="1305"/>
                  </a:cubicBezTo>
                  <a:cubicBezTo>
                    <a:pt x="14632" y="1303"/>
                    <a:pt x="14632" y="1303"/>
                    <a:pt x="14632" y="1302"/>
                  </a:cubicBezTo>
                  <a:cubicBezTo>
                    <a:pt x="14631" y="1295"/>
                    <a:pt x="14630" y="1293"/>
                    <a:pt x="14630" y="1282"/>
                  </a:cubicBezTo>
                  <a:cubicBezTo>
                    <a:pt x="14630" y="1280"/>
                    <a:pt x="14630" y="1276"/>
                    <a:pt x="14630" y="1272"/>
                  </a:cubicBezTo>
                  <a:cubicBezTo>
                    <a:pt x="14630" y="1272"/>
                    <a:pt x="14630" y="1272"/>
                    <a:pt x="14630" y="1272"/>
                  </a:cubicBezTo>
                  <a:cubicBezTo>
                    <a:pt x="14630" y="1269"/>
                    <a:pt x="14630" y="1265"/>
                    <a:pt x="14630" y="1263"/>
                  </a:cubicBezTo>
                  <a:cubicBezTo>
                    <a:pt x="14627" y="1190"/>
                    <a:pt x="14625" y="1099"/>
                    <a:pt x="14625" y="969"/>
                  </a:cubicBezTo>
                  <a:cubicBezTo>
                    <a:pt x="14625" y="968"/>
                    <a:pt x="14625" y="967"/>
                    <a:pt x="14625" y="967"/>
                  </a:cubicBezTo>
                  <a:lnTo>
                    <a:pt x="14625" y="963"/>
                  </a:lnTo>
                  <a:lnTo>
                    <a:pt x="14625" y="961"/>
                  </a:lnTo>
                  <a:cubicBezTo>
                    <a:pt x="14625" y="961"/>
                    <a:pt x="14625" y="961"/>
                    <a:pt x="14625" y="961"/>
                  </a:cubicBezTo>
                  <a:cubicBezTo>
                    <a:pt x="14625" y="960"/>
                    <a:pt x="14625" y="960"/>
                    <a:pt x="14625" y="959"/>
                  </a:cubicBezTo>
                  <a:lnTo>
                    <a:pt x="14625" y="959"/>
                  </a:lnTo>
                  <a:lnTo>
                    <a:pt x="14625" y="956"/>
                  </a:lnTo>
                  <a:cubicBezTo>
                    <a:pt x="14625" y="955"/>
                    <a:pt x="14625" y="955"/>
                    <a:pt x="14625" y="955"/>
                  </a:cubicBezTo>
                  <a:cubicBezTo>
                    <a:pt x="14625" y="619"/>
                    <a:pt x="14622" y="554"/>
                    <a:pt x="14605" y="551"/>
                  </a:cubicBezTo>
                  <a:lnTo>
                    <a:pt x="14562" y="546"/>
                  </a:lnTo>
                  <a:lnTo>
                    <a:pt x="14562" y="546"/>
                  </a:lnTo>
                  <a:lnTo>
                    <a:pt x="14503" y="538"/>
                  </a:lnTo>
                  <a:close/>
                  <a:moveTo>
                    <a:pt x="10419" y="539"/>
                  </a:moveTo>
                  <a:cubicBezTo>
                    <a:pt x="10372" y="540"/>
                    <a:pt x="10339" y="542"/>
                    <a:pt x="10312" y="545"/>
                  </a:cubicBezTo>
                  <a:cubicBezTo>
                    <a:pt x="10249" y="571"/>
                    <a:pt x="10208" y="625"/>
                    <a:pt x="10195" y="701"/>
                  </a:cubicBezTo>
                  <a:cubicBezTo>
                    <a:pt x="10193" y="718"/>
                    <a:pt x="10191" y="735"/>
                    <a:pt x="10191" y="753"/>
                  </a:cubicBezTo>
                  <a:cubicBezTo>
                    <a:pt x="10191" y="766"/>
                    <a:pt x="10192" y="773"/>
                    <a:pt x="10192" y="782"/>
                  </a:cubicBezTo>
                  <a:cubicBezTo>
                    <a:pt x="10197" y="804"/>
                    <a:pt x="10204" y="819"/>
                    <a:pt x="10215" y="828"/>
                  </a:cubicBezTo>
                  <a:cubicBezTo>
                    <a:pt x="10220" y="830"/>
                    <a:pt x="10227" y="831"/>
                    <a:pt x="10235" y="833"/>
                  </a:cubicBezTo>
                  <a:lnTo>
                    <a:pt x="10258" y="831"/>
                  </a:lnTo>
                  <a:cubicBezTo>
                    <a:pt x="10290" y="827"/>
                    <a:pt x="10308" y="820"/>
                    <a:pt x="10315" y="810"/>
                  </a:cubicBezTo>
                  <a:cubicBezTo>
                    <a:pt x="10316" y="808"/>
                    <a:pt x="10316" y="805"/>
                    <a:pt x="10316" y="802"/>
                  </a:cubicBezTo>
                  <a:cubicBezTo>
                    <a:pt x="10317" y="798"/>
                    <a:pt x="10318" y="793"/>
                    <a:pt x="10318" y="787"/>
                  </a:cubicBezTo>
                  <a:cubicBezTo>
                    <a:pt x="10318" y="709"/>
                    <a:pt x="10368" y="641"/>
                    <a:pt x="10413" y="659"/>
                  </a:cubicBezTo>
                  <a:cubicBezTo>
                    <a:pt x="10415" y="659"/>
                    <a:pt x="10416" y="661"/>
                    <a:pt x="10418" y="661"/>
                  </a:cubicBezTo>
                  <a:cubicBezTo>
                    <a:pt x="10419" y="662"/>
                    <a:pt x="10420" y="661"/>
                    <a:pt x="10421" y="661"/>
                  </a:cubicBezTo>
                  <a:cubicBezTo>
                    <a:pt x="10430" y="664"/>
                    <a:pt x="10437" y="670"/>
                    <a:pt x="10444" y="676"/>
                  </a:cubicBezTo>
                  <a:cubicBezTo>
                    <a:pt x="10445" y="677"/>
                    <a:pt x="10445" y="677"/>
                    <a:pt x="10446" y="677"/>
                  </a:cubicBezTo>
                  <a:cubicBezTo>
                    <a:pt x="10446" y="677"/>
                    <a:pt x="10446" y="678"/>
                    <a:pt x="10446" y="678"/>
                  </a:cubicBezTo>
                  <a:cubicBezTo>
                    <a:pt x="10447" y="679"/>
                    <a:pt x="10448" y="681"/>
                    <a:pt x="10450" y="682"/>
                  </a:cubicBezTo>
                  <a:cubicBezTo>
                    <a:pt x="10451" y="684"/>
                    <a:pt x="10453" y="685"/>
                    <a:pt x="10454" y="687"/>
                  </a:cubicBezTo>
                  <a:cubicBezTo>
                    <a:pt x="10456" y="689"/>
                    <a:pt x="10457" y="691"/>
                    <a:pt x="10458" y="692"/>
                  </a:cubicBezTo>
                  <a:cubicBezTo>
                    <a:pt x="10458" y="693"/>
                    <a:pt x="10458" y="693"/>
                    <a:pt x="10459" y="693"/>
                  </a:cubicBezTo>
                  <a:cubicBezTo>
                    <a:pt x="10459" y="694"/>
                    <a:pt x="10459" y="694"/>
                    <a:pt x="10459" y="694"/>
                  </a:cubicBezTo>
                  <a:cubicBezTo>
                    <a:pt x="10459" y="695"/>
                    <a:pt x="10459" y="695"/>
                    <a:pt x="10459" y="695"/>
                  </a:cubicBezTo>
                  <a:cubicBezTo>
                    <a:pt x="10460" y="696"/>
                    <a:pt x="10460" y="696"/>
                    <a:pt x="10460" y="697"/>
                  </a:cubicBezTo>
                  <a:cubicBezTo>
                    <a:pt x="10465" y="703"/>
                    <a:pt x="10468" y="711"/>
                    <a:pt x="10471" y="719"/>
                  </a:cubicBezTo>
                  <a:cubicBezTo>
                    <a:pt x="10476" y="732"/>
                    <a:pt x="10479" y="745"/>
                    <a:pt x="10479" y="759"/>
                  </a:cubicBezTo>
                  <a:cubicBezTo>
                    <a:pt x="10483" y="784"/>
                    <a:pt x="10485" y="811"/>
                    <a:pt x="10484" y="846"/>
                  </a:cubicBezTo>
                  <a:lnTo>
                    <a:pt x="10480" y="943"/>
                  </a:lnTo>
                  <a:lnTo>
                    <a:pt x="10449" y="951"/>
                  </a:lnTo>
                  <a:lnTo>
                    <a:pt x="10352" y="979"/>
                  </a:lnTo>
                  <a:cubicBezTo>
                    <a:pt x="10303" y="994"/>
                    <a:pt x="10276" y="1006"/>
                    <a:pt x="10253" y="1016"/>
                  </a:cubicBezTo>
                  <a:cubicBezTo>
                    <a:pt x="10248" y="1019"/>
                    <a:pt x="10242" y="1023"/>
                    <a:pt x="10238" y="1026"/>
                  </a:cubicBezTo>
                  <a:cubicBezTo>
                    <a:pt x="10231" y="1030"/>
                    <a:pt x="10226" y="1034"/>
                    <a:pt x="10221" y="1038"/>
                  </a:cubicBezTo>
                  <a:cubicBezTo>
                    <a:pt x="10209" y="1052"/>
                    <a:pt x="10201" y="1068"/>
                    <a:pt x="10194" y="1090"/>
                  </a:cubicBezTo>
                  <a:cubicBezTo>
                    <a:pt x="10194" y="1091"/>
                    <a:pt x="10194" y="1092"/>
                    <a:pt x="10193" y="1092"/>
                  </a:cubicBezTo>
                  <a:cubicBezTo>
                    <a:pt x="10189" y="1106"/>
                    <a:pt x="10187" y="1126"/>
                    <a:pt x="10184" y="1144"/>
                  </a:cubicBezTo>
                  <a:cubicBezTo>
                    <a:pt x="10180" y="1166"/>
                    <a:pt x="10177" y="1187"/>
                    <a:pt x="10174" y="1212"/>
                  </a:cubicBezTo>
                  <a:cubicBezTo>
                    <a:pt x="10174" y="1215"/>
                    <a:pt x="10174" y="1218"/>
                    <a:pt x="10173" y="1221"/>
                  </a:cubicBezTo>
                  <a:cubicBezTo>
                    <a:pt x="10170" y="1253"/>
                    <a:pt x="10167" y="1287"/>
                    <a:pt x="10166" y="1318"/>
                  </a:cubicBezTo>
                  <a:cubicBezTo>
                    <a:pt x="10165" y="1349"/>
                    <a:pt x="10165" y="1375"/>
                    <a:pt x="10166" y="1400"/>
                  </a:cubicBezTo>
                  <a:cubicBezTo>
                    <a:pt x="10167" y="1410"/>
                    <a:pt x="10166" y="1420"/>
                    <a:pt x="10167" y="1429"/>
                  </a:cubicBezTo>
                  <a:cubicBezTo>
                    <a:pt x="10168" y="1438"/>
                    <a:pt x="10169" y="1444"/>
                    <a:pt x="10170" y="1452"/>
                  </a:cubicBezTo>
                  <a:cubicBezTo>
                    <a:pt x="10174" y="1478"/>
                    <a:pt x="10178" y="1502"/>
                    <a:pt x="10184" y="1524"/>
                  </a:cubicBezTo>
                  <a:cubicBezTo>
                    <a:pt x="10185" y="1528"/>
                    <a:pt x="10186" y="1532"/>
                    <a:pt x="10187" y="1537"/>
                  </a:cubicBezTo>
                  <a:cubicBezTo>
                    <a:pt x="10196" y="1562"/>
                    <a:pt x="10206" y="1585"/>
                    <a:pt x="10218" y="1604"/>
                  </a:cubicBezTo>
                  <a:cubicBezTo>
                    <a:pt x="10228" y="1620"/>
                    <a:pt x="10242" y="1631"/>
                    <a:pt x="10255" y="1642"/>
                  </a:cubicBezTo>
                  <a:cubicBezTo>
                    <a:pt x="10267" y="1650"/>
                    <a:pt x="10279" y="1656"/>
                    <a:pt x="10292" y="1661"/>
                  </a:cubicBezTo>
                  <a:cubicBezTo>
                    <a:pt x="10308" y="1660"/>
                    <a:pt x="10324" y="1660"/>
                    <a:pt x="10341" y="1656"/>
                  </a:cubicBezTo>
                  <a:cubicBezTo>
                    <a:pt x="10356" y="1653"/>
                    <a:pt x="10378" y="1653"/>
                    <a:pt x="10398" y="1651"/>
                  </a:cubicBezTo>
                  <a:cubicBezTo>
                    <a:pt x="10400" y="1650"/>
                    <a:pt x="10402" y="1649"/>
                    <a:pt x="10404" y="1648"/>
                  </a:cubicBezTo>
                  <a:cubicBezTo>
                    <a:pt x="10413" y="1643"/>
                    <a:pt x="10423" y="1639"/>
                    <a:pt x="10429" y="1632"/>
                  </a:cubicBezTo>
                  <a:cubicBezTo>
                    <a:pt x="10453" y="1604"/>
                    <a:pt x="10466" y="1600"/>
                    <a:pt x="10477" y="1620"/>
                  </a:cubicBezTo>
                  <a:cubicBezTo>
                    <a:pt x="10477" y="1620"/>
                    <a:pt x="10478" y="1620"/>
                    <a:pt x="10479" y="1621"/>
                  </a:cubicBezTo>
                  <a:cubicBezTo>
                    <a:pt x="10480" y="1621"/>
                    <a:pt x="10481" y="1621"/>
                    <a:pt x="10482" y="1621"/>
                  </a:cubicBezTo>
                  <a:cubicBezTo>
                    <a:pt x="10485" y="1627"/>
                    <a:pt x="10501" y="1634"/>
                    <a:pt x="10522" y="1639"/>
                  </a:cubicBezTo>
                  <a:cubicBezTo>
                    <a:pt x="10525" y="1639"/>
                    <a:pt x="10529" y="1639"/>
                    <a:pt x="10531" y="1639"/>
                  </a:cubicBezTo>
                  <a:cubicBezTo>
                    <a:pt x="10578" y="1640"/>
                    <a:pt x="10615" y="1632"/>
                    <a:pt x="10628" y="1622"/>
                  </a:cubicBezTo>
                  <a:lnTo>
                    <a:pt x="10628" y="1373"/>
                  </a:lnTo>
                  <a:cubicBezTo>
                    <a:pt x="10623" y="1311"/>
                    <a:pt x="10618" y="1202"/>
                    <a:pt x="10615" y="1055"/>
                  </a:cubicBezTo>
                  <a:cubicBezTo>
                    <a:pt x="10612" y="873"/>
                    <a:pt x="10608" y="727"/>
                    <a:pt x="10605" y="681"/>
                  </a:cubicBezTo>
                  <a:cubicBezTo>
                    <a:pt x="10599" y="653"/>
                    <a:pt x="10592" y="634"/>
                    <a:pt x="10584" y="616"/>
                  </a:cubicBezTo>
                  <a:cubicBezTo>
                    <a:pt x="10575" y="599"/>
                    <a:pt x="10566" y="584"/>
                    <a:pt x="10553" y="572"/>
                  </a:cubicBezTo>
                  <a:cubicBezTo>
                    <a:pt x="10552" y="570"/>
                    <a:pt x="10550" y="569"/>
                    <a:pt x="10548" y="567"/>
                  </a:cubicBezTo>
                  <a:cubicBezTo>
                    <a:pt x="10534" y="557"/>
                    <a:pt x="10520" y="550"/>
                    <a:pt x="10502" y="546"/>
                  </a:cubicBezTo>
                  <a:cubicBezTo>
                    <a:pt x="10499" y="545"/>
                    <a:pt x="10497" y="544"/>
                    <a:pt x="10494" y="544"/>
                  </a:cubicBezTo>
                  <a:cubicBezTo>
                    <a:pt x="10473" y="540"/>
                    <a:pt x="10448" y="538"/>
                    <a:pt x="10419" y="539"/>
                  </a:cubicBezTo>
                  <a:close/>
                  <a:moveTo>
                    <a:pt x="8826" y="638"/>
                  </a:moveTo>
                  <a:lnTo>
                    <a:pt x="8873" y="724"/>
                  </a:lnTo>
                  <a:cubicBezTo>
                    <a:pt x="8933" y="835"/>
                    <a:pt x="8937" y="945"/>
                    <a:pt x="8883" y="979"/>
                  </a:cubicBezTo>
                  <a:cubicBezTo>
                    <a:pt x="8843" y="1006"/>
                    <a:pt x="8816" y="1006"/>
                    <a:pt x="8764" y="981"/>
                  </a:cubicBezTo>
                  <a:cubicBezTo>
                    <a:pt x="8734" y="966"/>
                    <a:pt x="8729" y="951"/>
                    <a:pt x="8731" y="871"/>
                  </a:cubicBezTo>
                  <a:cubicBezTo>
                    <a:pt x="8732" y="798"/>
                    <a:pt x="8743" y="763"/>
                    <a:pt x="8779" y="708"/>
                  </a:cubicBezTo>
                  <a:lnTo>
                    <a:pt x="8826" y="638"/>
                  </a:lnTo>
                  <a:close/>
                  <a:moveTo>
                    <a:pt x="6606" y="652"/>
                  </a:moveTo>
                  <a:cubicBezTo>
                    <a:pt x="6608" y="652"/>
                    <a:pt x="6609" y="654"/>
                    <a:pt x="6610" y="654"/>
                  </a:cubicBezTo>
                  <a:cubicBezTo>
                    <a:pt x="6615" y="655"/>
                    <a:pt x="6619" y="652"/>
                    <a:pt x="6624" y="654"/>
                  </a:cubicBezTo>
                  <a:cubicBezTo>
                    <a:pt x="6654" y="667"/>
                    <a:pt x="6673" y="697"/>
                    <a:pt x="6685" y="761"/>
                  </a:cubicBezTo>
                  <a:cubicBezTo>
                    <a:pt x="6685" y="762"/>
                    <a:pt x="6685" y="762"/>
                    <a:pt x="6686" y="762"/>
                  </a:cubicBezTo>
                  <a:cubicBezTo>
                    <a:pt x="6686" y="763"/>
                    <a:pt x="6686" y="764"/>
                    <a:pt x="6686" y="765"/>
                  </a:cubicBezTo>
                  <a:cubicBezTo>
                    <a:pt x="6687" y="766"/>
                    <a:pt x="6686" y="767"/>
                    <a:pt x="6686" y="767"/>
                  </a:cubicBezTo>
                  <a:cubicBezTo>
                    <a:pt x="6694" y="791"/>
                    <a:pt x="6697" y="846"/>
                    <a:pt x="6699" y="896"/>
                  </a:cubicBezTo>
                  <a:cubicBezTo>
                    <a:pt x="6700" y="940"/>
                    <a:pt x="6703" y="973"/>
                    <a:pt x="6703" y="1064"/>
                  </a:cubicBezTo>
                  <a:cubicBezTo>
                    <a:pt x="6703" y="1070"/>
                    <a:pt x="6702" y="1073"/>
                    <a:pt x="6702" y="1080"/>
                  </a:cubicBezTo>
                  <a:cubicBezTo>
                    <a:pt x="6702" y="1085"/>
                    <a:pt x="6703" y="1089"/>
                    <a:pt x="6703" y="1095"/>
                  </a:cubicBezTo>
                  <a:cubicBezTo>
                    <a:pt x="6703" y="1176"/>
                    <a:pt x="6700" y="1204"/>
                    <a:pt x="6699" y="1248"/>
                  </a:cubicBezTo>
                  <a:cubicBezTo>
                    <a:pt x="6697" y="1348"/>
                    <a:pt x="6690" y="1405"/>
                    <a:pt x="6667" y="1452"/>
                  </a:cubicBezTo>
                  <a:cubicBezTo>
                    <a:pt x="6667" y="1453"/>
                    <a:pt x="6666" y="1454"/>
                    <a:pt x="6666" y="1454"/>
                  </a:cubicBezTo>
                  <a:cubicBezTo>
                    <a:pt x="6665" y="1457"/>
                    <a:pt x="6663" y="1458"/>
                    <a:pt x="6662" y="1460"/>
                  </a:cubicBezTo>
                  <a:cubicBezTo>
                    <a:pt x="6640" y="1503"/>
                    <a:pt x="6621" y="1523"/>
                    <a:pt x="6600" y="1522"/>
                  </a:cubicBezTo>
                  <a:cubicBezTo>
                    <a:pt x="6594" y="1523"/>
                    <a:pt x="6585" y="1518"/>
                    <a:pt x="6578" y="1514"/>
                  </a:cubicBezTo>
                  <a:cubicBezTo>
                    <a:pt x="6576" y="1513"/>
                    <a:pt x="6574" y="1512"/>
                    <a:pt x="6571" y="1510"/>
                  </a:cubicBezTo>
                  <a:cubicBezTo>
                    <a:pt x="6566" y="1506"/>
                    <a:pt x="6563" y="1507"/>
                    <a:pt x="6557" y="1501"/>
                  </a:cubicBezTo>
                  <a:cubicBezTo>
                    <a:pt x="6550" y="1495"/>
                    <a:pt x="6546" y="1483"/>
                    <a:pt x="6541" y="1474"/>
                  </a:cubicBezTo>
                  <a:cubicBezTo>
                    <a:pt x="6540" y="1472"/>
                    <a:pt x="6539" y="1472"/>
                    <a:pt x="6538" y="1470"/>
                  </a:cubicBezTo>
                  <a:cubicBezTo>
                    <a:pt x="6511" y="1431"/>
                    <a:pt x="6503" y="1385"/>
                    <a:pt x="6499" y="1290"/>
                  </a:cubicBezTo>
                  <a:cubicBezTo>
                    <a:pt x="6494" y="1234"/>
                    <a:pt x="6491" y="1171"/>
                    <a:pt x="6491" y="1092"/>
                  </a:cubicBezTo>
                  <a:cubicBezTo>
                    <a:pt x="6491" y="1061"/>
                    <a:pt x="6493" y="1038"/>
                    <a:pt x="6494" y="1010"/>
                  </a:cubicBezTo>
                  <a:cubicBezTo>
                    <a:pt x="6495" y="974"/>
                    <a:pt x="6495" y="948"/>
                    <a:pt x="6497" y="918"/>
                  </a:cubicBezTo>
                  <a:cubicBezTo>
                    <a:pt x="6497" y="916"/>
                    <a:pt x="6497" y="914"/>
                    <a:pt x="6497" y="913"/>
                  </a:cubicBezTo>
                  <a:cubicBezTo>
                    <a:pt x="6499" y="877"/>
                    <a:pt x="6501" y="837"/>
                    <a:pt x="6504" y="818"/>
                  </a:cubicBezTo>
                  <a:cubicBezTo>
                    <a:pt x="6512" y="768"/>
                    <a:pt x="6526" y="730"/>
                    <a:pt x="6542" y="702"/>
                  </a:cubicBezTo>
                  <a:cubicBezTo>
                    <a:pt x="6543" y="700"/>
                    <a:pt x="6544" y="698"/>
                    <a:pt x="6545" y="697"/>
                  </a:cubicBezTo>
                  <a:cubicBezTo>
                    <a:pt x="6550" y="689"/>
                    <a:pt x="6555" y="682"/>
                    <a:pt x="6560" y="676"/>
                  </a:cubicBezTo>
                  <a:cubicBezTo>
                    <a:pt x="6562" y="673"/>
                    <a:pt x="6565" y="671"/>
                    <a:pt x="6568" y="669"/>
                  </a:cubicBezTo>
                  <a:cubicBezTo>
                    <a:pt x="6578" y="660"/>
                    <a:pt x="6589" y="655"/>
                    <a:pt x="6600" y="653"/>
                  </a:cubicBezTo>
                  <a:cubicBezTo>
                    <a:pt x="6602" y="653"/>
                    <a:pt x="6605" y="652"/>
                    <a:pt x="6606" y="652"/>
                  </a:cubicBezTo>
                  <a:close/>
                  <a:moveTo>
                    <a:pt x="11533" y="653"/>
                  </a:moveTo>
                  <a:cubicBezTo>
                    <a:pt x="11543" y="653"/>
                    <a:pt x="11553" y="662"/>
                    <a:pt x="11568" y="679"/>
                  </a:cubicBezTo>
                  <a:cubicBezTo>
                    <a:pt x="11605" y="719"/>
                    <a:pt x="11640" y="880"/>
                    <a:pt x="11627" y="941"/>
                  </a:cubicBezTo>
                  <a:cubicBezTo>
                    <a:pt x="11623" y="958"/>
                    <a:pt x="11609" y="967"/>
                    <a:pt x="11587" y="972"/>
                  </a:cubicBezTo>
                  <a:cubicBezTo>
                    <a:pt x="11586" y="974"/>
                    <a:pt x="11584" y="974"/>
                    <a:pt x="11582" y="973"/>
                  </a:cubicBezTo>
                  <a:cubicBezTo>
                    <a:pt x="11567" y="976"/>
                    <a:pt x="11553" y="979"/>
                    <a:pt x="11526" y="979"/>
                  </a:cubicBezTo>
                  <a:cubicBezTo>
                    <a:pt x="11514" y="979"/>
                    <a:pt x="11505" y="977"/>
                    <a:pt x="11495" y="976"/>
                  </a:cubicBezTo>
                  <a:cubicBezTo>
                    <a:pt x="11460" y="973"/>
                    <a:pt x="11433" y="968"/>
                    <a:pt x="11432" y="961"/>
                  </a:cubicBezTo>
                  <a:cubicBezTo>
                    <a:pt x="11429" y="924"/>
                    <a:pt x="11435" y="798"/>
                    <a:pt x="11442" y="758"/>
                  </a:cubicBezTo>
                  <a:cubicBezTo>
                    <a:pt x="11446" y="735"/>
                    <a:pt x="11469" y="699"/>
                    <a:pt x="11492" y="679"/>
                  </a:cubicBezTo>
                  <a:cubicBezTo>
                    <a:pt x="11511" y="662"/>
                    <a:pt x="11523" y="653"/>
                    <a:pt x="11533" y="653"/>
                  </a:cubicBezTo>
                  <a:close/>
                  <a:moveTo>
                    <a:pt x="5975" y="657"/>
                  </a:moveTo>
                  <a:cubicBezTo>
                    <a:pt x="6012" y="654"/>
                    <a:pt x="6049" y="691"/>
                    <a:pt x="6072" y="771"/>
                  </a:cubicBezTo>
                  <a:cubicBezTo>
                    <a:pt x="6090" y="835"/>
                    <a:pt x="6094" y="914"/>
                    <a:pt x="6092" y="1133"/>
                  </a:cubicBezTo>
                  <a:cubicBezTo>
                    <a:pt x="6088" y="1406"/>
                    <a:pt x="6087" y="1414"/>
                    <a:pt x="6049" y="1470"/>
                  </a:cubicBezTo>
                  <a:cubicBezTo>
                    <a:pt x="5983" y="1566"/>
                    <a:pt x="5914" y="1537"/>
                    <a:pt x="5884" y="1400"/>
                  </a:cubicBezTo>
                  <a:cubicBezTo>
                    <a:pt x="5864" y="1310"/>
                    <a:pt x="5867" y="892"/>
                    <a:pt x="5888" y="788"/>
                  </a:cubicBezTo>
                  <a:cubicBezTo>
                    <a:pt x="5905" y="705"/>
                    <a:pt x="5939" y="660"/>
                    <a:pt x="5975" y="657"/>
                  </a:cubicBezTo>
                  <a:close/>
                  <a:moveTo>
                    <a:pt x="15982" y="658"/>
                  </a:moveTo>
                  <a:cubicBezTo>
                    <a:pt x="15998" y="662"/>
                    <a:pt x="16014" y="675"/>
                    <a:pt x="16028" y="699"/>
                  </a:cubicBezTo>
                  <a:cubicBezTo>
                    <a:pt x="16061" y="754"/>
                    <a:pt x="16090" y="930"/>
                    <a:pt x="16074" y="975"/>
                  </a:cubicBezTo>
                  <a:cubicBezTo>
                    <a:pt x="16069" y="987"/>
                    <a:pt x="16024" y="998"/>
                    <a:pt x="15973" y="998"/>
                  </a:cubicBezTo>
                  <a:cubicBezTo>
                    <a:pt x="15869" y="999"/>
                    <a:pt x="15859" y="984"/>
                    <a:pt x="15873" y="842"/>
                  </a:cubicBezTo>
                  <a:cubicBezTo>
                    <a:pt x="15885" y="721"/>
                    <a:pt x="15934" y="647"/>
                    <a:pt x="15982" y="658"/>
                  </a:cubicBezTo>
                  <a:close/>
                  <a:moveTo>
                    <a:pt x="15339" y="673"/>
                  </a:moveTo>
                  <a:cubicBezTo>
                    <a:pt x="15351" y="669"/>
                    <a:pt x="15363" y="670"/>
                    <a:pt x="15374" y="676"/>
                  </a:cubicBezTo>
                  <a:cubicBezTo>
                    <a:pt x="15386" y="683"/>
                    <a:pt x="15397" y="693"/>
                    <a:pt x="15406" y="710"/>
                  </a:cubicBezTo>
                  <a:cubicBezTo>
                    <a:pt x="15412" y="721"/>
                    <a:pt x="15417" y="736"/>
                    <a:pt x="15422" y="755"/>
                  </a:cubicBezTo>
                  <a:cubicBezTo>
                    <a:pt x="15437" y="811"/>
                    <a:pt x="15448" y="897"/>
                    <a:pt x="15454" y="987"/>
                  </a:cubicBezTo>
                  <a:cubicBezTo>
                    <a:pt x="15458" y="1047"/>
                    <a:pt x="15459" y="1109"/>
                    <a:pt x="15458" y="1164"/>
                  </a:cubicBezTo>
                  <a:cubicBezTo>
                    <a:pt x="15456" y="1220"/>
                    <a:pt x="15451" y="1270"/>
                    <a:pt x="15443" y="1305"/>
                  </a:cubicBezTo>
                  <a:cubicBezTo>
                    <a:pt x="15435" y="1342"/>
                    <a:pt x="15425" y="1393"/>
                    <a:pt x="15422" y="1418"/>
                  </a:cubicBezTo>
                  <a:cubicBezTo>
                    <a:pt x="15419" y="1444"/>
                    <a:pt x="15412" y="1472"/>
                    <a:pt x="15406" y="1481"/>
                  </a:cubicBezTo>
                  <a:cubicBezTo>
                    <a:pt x="15395" y="1498"/>
                    <a:pt x="15382" y="1509"/>
                    <a:pt x="15368" y="1512"/>
                  </a:cubicBezTo>
                  <a:cubicBezTo>
                    <a:pt x="15354" y="1516"/>
                    <a:pt x="15339" y="1513"/>
                    <a:pt x="15325" y="1504"/>
                  </a:cubicBezTo>
                  <a:cubicBezTo>
                    <a:pt x="15312" y="1496"/>
                    <a:pt x="15300" y="1481"/>
                    <a:pt x="15290" y="1463"/>
                  </a:cubicBezTo>
                  <a:cubicBezTo>
                    <a:pt x="15280" y="1445"/>
                    <a:pt x="15273" y="1422"/>
                    <a:pt x="15270" y="1396"/>
                  </a:cubicBezTo>
                  <a:cubicBezTo>
                    <a:pt x="15267" y="1370"/>
                    <a:pt x="15260" y="1330"/>
                    <a:pt x="15254" y="1306"/>
                  </a:cubicBezTo>
                  <a:cubicBezTo>
                    <a:pt x="15245" y="1271"/>
                    <a:pt x="15245" y="1155"/>
                    <a:pt x="15250" y="1037"/>
                  </a:cubicBezTo>
                  <a:cubicBezTo>
                    <a:pt x="15250" y="1035"/>
                    <a:pt x="15250" y="1034"/>
                    <a:pt x="15250" y="1032"/>
                  </a:cubicBezTo>
                  <a:cubicBezTo>
                    <a:pt x="15250" y="1032"/>
                    <a:pt x="15250" y="1032"/>
                    <a:pt x="15250" y="1031"/>
                  </a:cubicBezTo>
                  <a:cubicBezTo>
                    <a:pt x="15252" y="971"/>
                    <a:pt x="15256" y="912"/>
                    <a:pt x="15261" y="861"/>
                  </a:cubicBezTo>
                  <a:cubicBezTo>
                    <a:pt x="15266" y="811"/>
                    <a:pt x="15272" y="771"/>
                    <a:pt x="15278" y="751"/>
                  </a:cubicBezTo>
                  <a:cubicBezTo>
                    <a:pt x="15291" y="708"/>
                    <a:pt x="15315" y="681"/>
                    <a:pt x="15339" y="673"/>
                  </a:cubicBezTo>
                  <a:close/>
                  <a:moveTo>
                    <a:pt x="12842" y="985"/>
                  </a:moveTo>
                  <a:cubicBezTo>
                    <a:pt x="12755" y="989"/>
                    <a:pt x="12720" y="994"/>
                    <a:pt x="12705" y="1009"/>
                  </a:cubicBezTo>
                  <a:lnTo>
                    <a:pt x="12705" y="1062"/>
                  </a:lnTo>
                  <a:lnTo>
                    <a:pt x="12705" y="1111"/>
                  </a:lnTo>
                  <a:cubicBezTo>
                    <a:pt x="12706" y="1115"/>
                    <a:pt x="12706" y="1120"/>
                    <a:pt x="12708" y="1123"/>
                  </a:cubicBezTo>
                  <a:cubicBezTo>
                    <a:pt x="12708" y="1123"/>
                    <a:pt x="12708" y="1123"/>
                    <a:pt x="12708" y="1123"/>
                  </a:cubicBezTo>
                  <a:cubicBezTo>
                    <a:pt x="12712" y="1128"/>
                    <a:pt x="12716" y="1133"/>
                    <a:pt x="12726" y="1136"/>
                  </a:cubicBezTo>
                  <a:cubicBezTo>
                    <a:pt x="12726" y="1136"/>
                    <a:pt x="12726" y="1136"/>
                    <a:pt x="12727" y="1136"/>
                  </a:cubicBezTo>
                  <a:cubicBezTo>
                    <a:pt x="12732" y="1137"/>
                    <a:pt x="12744" y="1138"/>
                    <a:pt x="12754" y="1139"/>
                  </a:cubicBezTo>
                  <a:cubicBezTo>
                    <a:pt x="12776" y="1143"/>
                    <a:pt x="12800" y="1146"/>
                    <a:pt x="12852" y="1146"/>
                  </a:cubicBezTo>
                  <a:lnTo>
                    <a:pt x="12853" y="1146"/>
                  </a:lnTo>
                  <a:cubicBezTo>
                    <a:pt x="12853" y="1146"/>
                    <a:pt x="12853" y="1146"/>
                    <a:pt x="12854" y="1146"/>
                  </a:cubicBezTo>
                  <a:lnTo>
                    <a:pt x="13001" y="1146"/>
                  </a:lnTo>
                  <a:lnTo>
                    <a:pt x="13001" y="1062"/>
                  </a:lnTo>
                  <a:lnTo>
                    <a:pt x="13001" y="1062"/>
                  </a:lnTo>
                  <a:lnTo>
                    <a:pt x="13001" y="985"/>
                  </a:lnTo>
                  <a:lnTo>
                    <a:pt x="12852" y="985"/>
                  </a:lnTo>
                  <a:lnTo>
                    <a:pt x="12842" y="985"/>
                  </a:lnTo>
                  <a:close/>
                  <a:moveTo>
                    <a:pt x="10480" y="1110"/>
                  </a:moveTo>
                  <a:lnTo>
                    <a:pt x="10484" y="1234"/>
                  </a:lnTo>
                  <a:cubicBezTo>
                    <a:pt x="10489" y="1364"/>
                    <a:pt x="10460" y="1502"/>
                    <a:pt x="10427" y="1506"/>
                  </a:cubicBezTo>
                  <a:cubicBezTo>
                    <a:pt x="10418" y="1507"/>
                    <a:pt x="10399" y="1511"/>
                    <a:pt x="10386" y="1515"/>
                  </a:cubicBezTo>
                  <a:cubicBezTo>
                    <a:pt x="10373" y="1519"/>
                    <a:pt x="10349" y="1506"/>
                    <a:pt x="10333" y="1487"/>
                  </a:cubicBezTo>
                  <a:cubicBezTo>
                    <a:pt x="10307" y="1457"/>
                    <a:pt x="10303" y="1431"/>
                    <a:pt x="10307" y="1331"/>
                  </a:cubicBezTo>
                  <a:cubicBezTo>
                    <a:pt x="10311" y="1190"/>
                    <a:pt x="10350" y="1123"/>
                    <a:pt x="10431" y="1115"/>
                  </a:cubicBezTo>
                  <a:lnTo>
                    <a:pt x="10480" y="1110"/>
                  </a:lnTo>
                  <a:close/>
                  <a:moveTo>
                    <a:pt x="10387" y="1385"/>
                  </a:moveTo>
                  <a:cubicBezTo>
                    <a:pt x="10379" y="1385"/>
                    <a:pt x="10377" y="1395"/>
                    <a:pt x="10381" y="1408"/>
                  </a:cubicBezTo>
                  <a:cubicBezTo>
                    <a:pt x="10386" y="1422"/>
                    <a:pt x="10393" y="1432"/>
                    <a:pt x="10396" y="1432"/>
                  </a:cubicBezTo>
                  <a:cubicBezTo>
                    <a:pt x="10400" y="1432"/>
                    <a:pt x="10403" y="1422"/>
                    <a:pt x="10403" y="1408"/>
                  </a:cubicBezTo>
                  <a:cubicBezTo>
                    <a:pt x="10403" y="1395"/>
                    <a:pt x="10396" y="1385"/>
                    <a:pt x="10387" y="1385"/>
                  </a:cubicBezTo>
                  <a:close/>
                  <a:moveTo>
                    <a:pt x="3545" y="2957"/>
                  </a:moveTo>
                  <a:cubicBezTo>
                    <a:pt x="3539" y="3001"/>
                    <a:pt x="3531" y="3264"/>
                    <a:pt x="3527" y="3775"/>
                  </a:cubicBezTo>
                  <a:lnTo>
                    <a:pt x="3526" y="3956"/>
                  </a:lnTo>
                  <a:lnTo>
                    <a:pt x="3526" y="4690"/>
                  </a:lnTo>
                  <a:lnTo>
                    <a:pt x="3486" y="4705"/>
                  </a:lnTo>
                  <a:cubicBezTo>
                    <a:pt x="3475" y="4710"/>
                    <a:pt x="3471" y="4712"/>
                    <a:pt x="3468" y="4715"/>
                  </a:cubicBezTo>
                  <a:cubicBezTo>
                    <a:pt x="3472" y="4717"/>
                    <a:pt x="3473" y="4719"/>
                    <a:pt x="3483" y="4723"/>
                  </a:cubicBezTo>
                  <a:lnTo>
                    <a:pt x="3492" y="4728"/>
                  </a:lnTo>
                  <a:cubicBezTo>
                    <a:pt x="3497" y="4729"/>
                    <a:pt x="3501" y="4731"/>
                    <a:pt x="3505" y="4734"/>
                  </a:cubicBezTo>
                  <a:lnTo>
                    <a:pt x="3505" y="4734"/>
                  </a:lnTo>
                  <a:lnTo>
                    <a:pt x="3518" y="4738"/>
                  </a:lnTo>
                  <a:lnTo>
                    <a:pt x="3518" y="4740"/>
                  </a:lnTo>
                  <a:lnTo>
                    <a:pt x="3518" y="4740"/>
                  </a:lnTo>
                  <a:lnTo>
                    <a:pt x="3518" y="4756"/>
                  </a:lnTo>
                  <a:lnTo>
                    <a:pt x="3520" y="4756"/>
                  </a:lnTo>
                  <a:lnTo>
                    <a:pt x="3520" y="5090"/>
                  </a:lnTo>
                  <a:cubicBezTo>
                    <a:pt x="3525" y="5676"/>
                    <a:pt x="3526" y="7001"/>
                    <a:pt x="3522" y="7690"/>
                  </a:cubicBezTo>
                  <a:lnTo>
                    <a:pt x="3520" y="7865"/>
                  </a:lnTo>
                  <a:lnTo>
                    <a:pt x="3520" y="8119"/>
                  </a:lnTo>
                  <a:lnTo>
                    <a:pt x="3518" y="8119"/>
                  </a:lnTo>
                  <a:lnTo>
                    <a:pt x="3518" y="8127"/>
                  </a:lnTo>
                  <a:lnTo>
                    <a:pt x="3504" y="8131"/>
                  </a:lnTo>
                  <a:cubicBezTo>
                    <a:pt x="3497" y="8137"/>
                    <a:pt x="3488" y="8142"/>
                    <a:pt x="3478" y="8142"/>
                  </a:cubicBezTo>
                  <a:cubicBezTo>
                    <a:pt x="3453" y="8145"/>
                    <a:pt x="3455" y="8148"/>
                    <a:pt x="3486" y="8160"/>
                  </a:cubicBezTo>
                  <a:lnTo>
                    <a:pt x="3526" y="8175"/>
                  </a:lnTo>
                  <a:lnTo>
                    <a:pt x="3525" y="9854"/>
                  </a:lnTo>
                  <a:cubicBezTo>
                    <a:pt x="3525" y="10335"/>
                    <a:pt x="3523" y="10429"/>
                    <a:pt x="3521" y="10740"/>
                  </a:cubicBezTo>
                  <a:cubicBezTo>
                    <a:pt x="3520" y="10959"/>
                    <a:pt x="3520" y="11193"/>
                    <a:pt x="3518" y="11309"/>
                  </a:cubicBezTo>
                  <a:cubicBezTo>
                    <a:pt x="3517" y="11341"/>
                    <a:pt x="3517" y="11554"/>
                    <a:pt x="3517" y="11556"/>
                  </a:cubicBezTo>
                  <a:cubicBezTo>
                    <a:pt x="3512" y="11567"/>
                    <a:pt x="3495" y="11578"/>
                    <a:pt x="3478" y="11579"/>
                  </a:cubicBezTo>
                  <a:cubicBezTo>
                    <a:pt x="3474" y="11579"/>
                    <a:pt x="3475" y="11580"/>
                    <a:pt x="3472" y="11580"/>
                  </a:cubicBezTo>
                  <a:cubicBezTo>
                    <a:pt x="3474" y="11582"/>
                    <a:pt x="3474" y="11583"/>
                    <a:pt x="3479" y="11585"/>
                  </a:cubicBezTo>
                  <a:lnTo>
                    <a:pt x="3520" y="11600"/>
                  </a:lnTo>
                  <a:lnTo>
                    <a:pt x="3520" y="13281"/>
                  </a:lnTo>
                  <a:lnTo>
                    <a:pt x="3520" y="14962"/>
                  </a:lnTo>
                  <a:lnTo>
                    <a:pt x="3518" y="14963"/>
                  </a:lnTo>
                  <a:lnTo>
                    <a:pt x="3518" y="14976"/>
                  </a:lnTo>
                  <a:lnTo>
                    <a:pt x="3518" y="14978"/>
                  </a:lnTo>
                  <a:lnTo>
                    <a:pt x="3509" y="14980"/>
                  </a:lnTo>
                  <a:lnTo>
                    <a:pt x="3508" y="14980"/>
                  </a:lnTo>
                  <a:lnTo>
                    <a:pt x="3507" y="14981"/>
                  </a:lnTo>
                  <a:lnTo>
                    <a:pt x="3483" y="14992"/>
                  </a:lnTo>
                  <a:cubicBezTo>
                    <a:pt x="3461" y="15002"/>
                    <a:pt x="3460" y="15009"/>
                    <a:pt x="3470" y="15015"/>
                  </a:cubicBezTo>
                  <a:cubicBezTo>
                    <a:pt x="3473" y="15015"/>
                    <a:pt x="3477" y="15016"/>
                    <a:pt x="3479" y="15016"/>
                  </a:cubicBezTo>
                  <a:cubicBezTo>
                    <a:pt x="3480" y="15016"/>
                    <a:pt x="3480" y="15017"/>
                    <a:pt x="3481" y="15017"/>
                  </a:cubicBezTo>
                  <a:cubicBezTo>
                    <a:pt x="3487" y="15019"/>
                    <a:pt x="3487" y="15021"/>
                    <a:pt x="3497" y="15022"/>
                  </a:cubicBezTo>
                  <a:cubicBezTo>
                    <a:pt x="3498" y="15023"/>
                    <a:pt x="3500" y="15027"/>
                    <a:pt x="3501" y="15032"/>
                  </a:cubicBezTo>
                  <a:lnTo>
                    <a:pt x="3520" y="15032"/>
                  </a:lnTo>
                  <a:lnTo>
                    <a:pt x="3520" y="15417"/>
                  </a:lnTo>
                  <a:cubicBezTo>
                    <a:pt x="3521" y="15426"/>
                    <a:pt x="3520" y="15456"/>
                    <a:pt x="3520" y="15465"/>
                  </a:cubicBezTo>
                  <a:cubicBezTo>
                    <a:pt x="3524" y="15708"/>
                    <a:pt x="3525" y="16053"/>
                    <a:pt x="3525" y="16719"/>
                  </a:cubicBezTo>
                  <a:cubicBezTo>
                    <a:pt x="3525" y="17371"/>
                    <a:pt x="3524" y="17724"/>
                    <a:pt x="3520" y="17973"/>
                  </a:cubicBezTo>
                  <a:cubicBezTo>
                    <a:pt x="3520" y="17976"/>
                    <a:pt x="3521" y="17985"/>
                    <a:pt x="3520" y="17988"/>
                  </a:cubicBezTo>
                  <a:lnTo>
                    <a:pt x="3520" y="18395"/>
                  </a:lnTo>
                  <a:lnTo>
                    <a:pt x="3506" y="18398"/>
                  </a:lnTo>
                  <a:cubicBezTo>
                    <a:pt x="3501" y="18404"/>
                    <a:pt x="3497" y="18409"/>
                    <a:pt x="3492" y="18411"/>
                  </a:cubicBezTo>
                  <a:cubicBezTo>
                    <a:pt x="3491" y="18412"/>
                    <a:pt x="3490" y="18416"/>
                    <a:pt x="3489" y="18416"/>
                  </a:cubicBezTo>
                  <a:cubicBezTo>
                    <a:pt x="3485" y="18417"/>
                    <a:pt x="3481" y="18414"/>
                    <a:pt x="3476" y="18411"/>
                  </a:cubicBezTo>
                  <a:cubicBezTo>
                    <a:pt x="3475" y="18411"/>
                    <a:pt x="3475" y="18412"/>
                    <a:pt x="3475" y="18411"/>
                  </a:cubicBezTo>
                  <a:cubicBezTo>
                    <a:pt x="3470" y="18409"/>
                    <a:pt x="3467" y="18410"/>
                    <a:pt x="3464" y="18411"/>
                  </a:cubicBezTo>
                  <a:cubicBezTo>
                    <a:pt x="3464" y="18411"/>
                    <a:pt x="3463" y="18411"/>
                    <a:pt x="3463" y="18411"/>
                  </a:cubicBezTo>
                  <a:cubicBezTo>
                    <a:pt x="3457" y="18425"/>
                    <a:pt x="3463" y="18441"/>
                    <a:pt x="3479" y="18450"/>
                  </a:cubicBezTo>
                  <a:cubicBezTo>
                    <a:pt x="3480" y="18450"/>
                    <a:pt x="3481" y="18451"/>
                    <a:pt x="3482" y="18451"/>
                  </a:cubicBezTo>
                  <a:cubicBezTo>
                    <a:pt x="3491" y="18451"/>
                    <a:pt x="3499" y="18455"/>
                    <a:pt x="3506" y="18460"/>
                  </a:cubicBezTo>
                  <a:cubicBezTo>
                    <a:pt x="3506" y="18461"/>
                    <a:pt x="3507" y="18460"/>
                    <a:pt x="3507" y="18460"/>
                  </a:cubicBezTo>
                  <a:lnTo>
                    <a:pt x="3518" y="18463"/>
                  </a:lnTo>
                  <a:lnTo>
                    <a:pt x="3518" y="18465"/>
                  </a:lnTo>
                  <a:lnTo>
                    <a:pt x="3520" y="18465"/>
                  </a:lnTo>
                  <a:lnTo>
                    <a:pt x="3523" y="19142"/>
                  </a:lnTo>
                  <a:cubicBezTo>
                    <a:pt x="3524" y="19268"/>
                    <a:pt x="3525" y="19269"/>
                    <a:pt x="3526" y="19418"/>
                  </a:cubicBezTo>
                  <a:cubicBezTo>
                    <a:pt x="3526" y="19634"/>
                    <a:pt x="3528" y="19821"/>
                    <a:pt x="3529" y="19985"/>
                  </a:cubicBezTo>
                  <a:cubicBezTo>
                    <a:pt x="3530" y="20045"/>
                    <a:pt x="3531" y="20110"/>
                    <a:pt x="3532" y="20159"/>
                  </a:cubicBezTo>
                  <a:cubicBezTo>
                    <a:pt x="3532" y="20203"/>
                    <a:pt x="3533" y="20223"/>
                    <a:pt x="3534" y="20252"/>
                  </a:cubicBezTo>
                  <a:cubicBezTo>
                    <a:pt x="3535" y="20322"/>
                    <a:pt x="3538" y="20382"/>
                    <a:pt x="3540" y="20386"/>
                  </a:cubicBezTo>
                  <a:cubicBezTo>
                    <a:pt x="3541" y="20388"/>
                    <a:pt x="3541" y="20390"/>
                    <a:pt x="3542" y="20391"/>
                  </a:cubicBezTo>
                  <a:cubicBezTo>
                    <a:pt x="3542" y="20390"/>
                    <a:pt x="3543" y="20390"/>
                    <a:pt x="3543" y="20390"/>
                  </a:cubicBezTo>
                  <a:cubicBezTo>
                    <a:pt x="3546" y="20382"/>
                    <a:pt x="3547" y="20371"/>
                    <a:pt x="3550" y="20360"/>
                  </a:cubicBezTo>
                  <a:cubicBezTo>
                    <a:pt x="3551" y="20355"/>
                    <a:pt x="3551" y="20355"/>
                    <a:pt x="3552" y="20349"/>
                  </a:cubicBezTo>
                  <a:lnTo>
                    <a:pt x="3560" y="20285"/>
                  </a:lnTo>
                  <a:lnTo>
                    <a:pt x="3560" y="20283"/>
                  </a:lnTo>
                  <a:lnTo>
                    <a:pt x="3560" y="20277"/>
                  </a:lnTo>
                  <a:lnTo>
                    <a:pt x="3560" y="20277"/>
                  </a:lnTo>
                  <a:lnTo>
                    <a:pt x="3561" y="20277"/>
                  </a:lnTo>
                  <a:lnTo>
                    <a:pt x="3562" y="20274"/>
                  </a:lnTo>
                  <a:lnTo>
                    <a:pt x="3869" y="20274"/>
                  </a:lnTo>
                  <a:cubicBezTo>
                    <a:pt x="4093" y="20270"/>
                    <a:pt x="4441" y="20269"/>
                    <a:pt x="4954" y="20271"/>
                  </a:cubicBezTo>
                  <a:lnTo>
                    <a:pt x="6300" y="20277"/>
                  </a:lnTo>
                  <a:lnTo>
                    <a:pt x="6306" y="20349"/>
                  </a:lnTo>
                  <a:lnTo>
                    <a:pt x="6306" y="20356"/>
                  </a:lnTo>
                  <a:cubicBezTo>
                    <a:pt x="6306" y="20357"/>
                    <a:pt x="6307" y="20357"/>
                    <a:pt x="6307" y="20358"/>
                  </a:cubicBezTo>
                  <a:cubicBezTo>
                    <a:pt x="6307" y="20360"/>
                    <a:pt x="6307" y="20362"/>
                    <a:pt x="6308" y="20364"/>
                  </a:cubicBezTo>
                  <a:cubicBezTo>
                    <a:pt x="6308" y="20374"/>
                    <a:pt x="6308" y="20373"/>
                    <a:pt x="6308" y="20378"/>
                  </a:cubicBezTo>
                  <a:lnTo>
                    <a:pt x="6308" y="20379"/>
                  </a:lnTo>
                  <a:cubicBezTo>
                    <a:pt x="6308" y="20379"/>
                    <a:pt x="6308" y="20379"/>
                    <a:pt x="6308" y="20380"/>
                  </a:cubicBezTo>
                  <a:cubicBezTo>
                    <a:pt x="6310" y="20385"/>
                    <a:pt x="6310" y="20392"/>
                    <a:pt x="6312" y="20396"/>
                  </a:cubicBezTo>
                  <a:cubicBezTo>
                    <a:pt x="6313" y="20390"/>
                    <a:pt x="6315" y="20383"/>
                    <a:pt x="6318" y="20357"/>
                  </a:cubicBezTo>
                  <a:lnTo>
                    <a:pt x="6327" y="20287"/>
                  </a:lnTo>
                  <a:lnTo>
                    <a:pt x="6328" y="20277"/>
                  </a:lnTo>
                  <a:lnTo>
                    <a:pt x="7691" y="20277"/>
                  </a:lnTo>
                  <a:lnTo>
                    <a:pt x="9054" y="20277"/>
                  </a:lnTo>
                  <a:lnTo>
                    <a:pt x="9063" y="20349"/>
                  </a:lnTo>
                  <a:cubicBezTo>
                    <a:pt x="9065" y="20371"/>
                    <a:pt x="9068" y="20382"/>
                    <a:pt x="9069" y="20387"/>
                  </a:cubicBezTo>
                  <a:lnTo>
                    <a:pt x="9074" y="20349"/>
                  </a:lnTo>
                  <a:lnTo>
                    <a:pt x="9082" y="20277"/>
                  </a:lnTo>
                  <a:lnTo>
                    <a:pt x="9371" y="20275"/>
                  </a:lnTo>
                  <a:cubicBezTo>
                    <a:pt x="9564" y="20269"/>
                    <a:pt x="9846" y="20265"/>
                    <a:pt x="10463" y="20265"/>
                  </a:cubicBezTo>
                  <a:lnTo>
                    <a:pt x="11664" y="20265"/>
                  </a:lnTo>
                  <a:lnTo>
                    <a:pt x="11816" y="20265"/>
                  </a:lnTo>
                  <a:lnTo>
                    <a:pt x="11816" y="20265"/>
                  </a:lnTo>
                  <a:lnTo>
                    <a:pt x="11819" y="20277"/>
                  </a:lnTo>
                  <a:lnTo>
                    <a:pt x="11836" y="20277"/>
                  </a:lnTo>
                  <a:lnTo>
                    <a:pt x="11842" y="20337"/>
                  </a:lnTo>
                  <a:lnTo>
                    <a:pt x="11843" y="20351"/>
                  </a:lnTo>
                  <a:lnTo>
                    <a:pt x="11843" y="20352"/>
                  </a:lnTo>
                  <a:lnTo>
                    <a:pt x="11848" y="20366"/>
                  </a:lnTo>
                  <a:lnTo>
                    <a:pt x="11848" y="20357"/>
                  </a:lnTo>
                  <a:lnTo>
                    <a:pt x="11857" y="20287"/>
                  </a:lnTo>
                  <a:lnTo>
                    <a:pt x="11863" y="20287"/>
                  </a:lnTo>
                  <a:lnTo>
                    <a:pt x="11863" y="20286"/>
                  </a:lnTo>
                  <a:lnTo>
                    <a:pt x="11864" y="20277"/>
                  </a:lnTo>
                  <a:lnTo>
                    <a:pt x="11865" y="20277"/>
                  </a:lnTo>
                  <a:lnTo>
                    <a:pt x="11865" y="20277"/>
                  </a:lnTo>
                  <a:lnTo>
                    <a:pt x="13218" y="20270"/>
                  </a:lnTo>
                  <a:lnTo>
                    <a:pt x="14571" y="20264"/>
                  </a:lnTo>
                  <a:lnTo>
                    <a:pt x="14574" y="20277"/>
                  </a:lnTo>
                  <a:lnTo>
                    <a:pt x="14590" y="20277"/>
                  </a:lnTo>
                  <a:lnTo>
                    <a:pt x="14591" y="20287"/>
                  </a:lnTo>
                  <a:lnTo>
                    <a:pt x="14593" y="20287"/>
                  </a:lnTo>
                  <a:lnTo>
                    <a:pt x="14594" y="20297"/>
                  </a:lnTo>
                  <a:cubicBezTo>
                    <a:pt x="14594" y="20297"/>
                    <a:pt x="14595" y="20298"/>
                    <a:pt x="14595" y="20298"/>
                  </a:cubicBezTo>
                  <a:cubicBezTo>
                    <a:pt x="14597" y="20303"/>
                    <a:pt x="14599" y="20309"/>
                    <a:pt x="14601" y="20314"/>
                  </a:cubicBezTo>
                  <a:cubicBezTo>
                    <a:pt x="14603" y="20320"/>
                    <a:pt x="14605" y="20325"/>
                    <a:pt x="14607" y="20332"/>
                  </a:cubicBezTo>
                  <a:cubicBezTo>
                    <a:pt x="14607" y="20332"/>
                    <a:pt x="14607" y="20332"/>
                    <a:pt x="14607" y="20332"/>
                  </a:cubicBezTo>
                  <a:cubicBezTo>
                    <a:pt x="14610" y="20345"/>
                    <a:pt x="14613" y="20357"/>
                    <a:pt x="14613" y="20370"/>
                  </a:cubicBezTo>
                  <a:cubicBezTo>
                    <a:pt x="14613" y="20387"/>
                    <a:pt x="14615" y="20393"/>
                    <a:pt x="14616" y="20391"/>
                  </a:cubicBezTo>
                  <a:cubicBezTo>
                    <a:pt x="14618" y="20387"/>
                    <a:pt x="14620" y="20373"/>
                    <a:pt x="14624" y="20349"/>
                  </a:cubicBezTo>
                  <a:lnTo>
                    <a:pt x="14631" y="20289"/>
                  </a:lnTo>
                  <a:lnTo>
                    <a:pt x="14632" y="20285"/>
                  </a:lnTo>
                  <a:lnTo>
                    <a:pt x="14632" y="20284"/>
                  </a:lnTo>
                  <a:lnTo>
                    <a:pt x="14632" y="20283"/>
                  </a:lnTo>
                  <a:lnTo>
                    <a:pt x="14632" y="20277"/>
                  </a:lnTo>
                  <a:lnTo>
                    <a:pt x="14632" y="20277"/>
                  </a:lnTo>
                  <a:lnTo>
                    <a:pt x="16002" y="20277"/>
                  </a:lnTo>
                  <a:lnTo>
                    <a:pt x="16002" y="20277"/>
                  </a:lnTo>
                  <a:lnTo>
                    <a:pt x="17372" y="20277"/>
                  </a:lnTo>
                  <a:lnTo>
                    <a:pt x="17378" y="20349"/>
                  </a:lnTo>
                  <a:lnTo>
                    <a:pt x="17384" y="20420"/>
                  </a:lnTo>
                  <a:lnTo>
                    <a:pt x="17392" y="20349"/>
                  </a:lnTo>
                  <a:lnTo>
                    <a:pt x="17400" y="20277"/>
                  </a:lnTo>
                  <a:lnTo>
                    <a:pt x="18763" y="20277"/>
                  </a:lnTo>
                  <a:lnTo>
                    <a:pt x="20126" y="20277"/>
                  </a:lnTo>
                  <a:lnTo>
                    <a:pt x="20135" y="20349"/>
                  </a:lnTo>
                  <a:cubicBezTo>
                    <a:pt x="20137" y="20370"/>
                    <a:pt x="20139" y="20380"/>
                    <a:pt x="20141" y="20385"/>
                  </a:cubicBezTo>
                  <a:cubicBezTo>
                    <a:pt x="20141" y="20386"/>
                    <a:pt x="20141" y="20387"/>
                    <a:pt x="20141" y="20388"/>
                  </a:cubicBezTo>
                  <a:lnTo>
                    <a:pt x="20146" y="20349"/>
                  </a:lnTo>
                  <a:lnTo>
                    <a:pt x="20154" y="20277"/>
                  </a:lnTo>
                  <a:lnTo>
                    <a:pt x="20273" y="20275"/>
                  </a:lnTo>
                  <a:cubicBezTo>
                    <a:pt x="20363" y="20269"/>
                    <a:pt x="20537" y="20266"/>
                    <a:pt x="20779" y="20266"/>
                  </a:cubicBezTo>
                  <a:lnTo>
                    <a:pt x="20867" y="20265"/>
                  </a:lnTo>
                  <a:cubicBezTo>
                    <a:pt x="21177" y="20259"/>
                    <a:pt x="21325" y="20254"/>
                    <a:pt x="21415" y="20250"/>
                  </a:cubicBezTo>
                  <a:cubicBezTo>
                    <a:pt x="21280" y="20248"/>
                    <a:pt x="21043" y="20247"/>
                    <a:pt x="20840" y="20246"/>
                  </a:cubicBezTo>
                  <a:cubicBezTo>
                    <a:pt x="20434" y="20244"/>
                    <a:pt x="17591" y="20241"/>
                    <a:pt x="15096" y="20239"/>
                  </a:cubicBezTo>
                  <a:cubicBezTo>
                    <a:pt x="14173" y="20238"/>
                    <a:pt x="13836" y="20237"/>
                    <a:pt x="13112" y="20236"/>
                  </a:cubicBezTo>
                  <a:cubicBezTo>
                    <a:pt x="12847" y="20236"/>
                    <a:pt x="12888" y="20235"/>
                    <a:pt x="12616" y="20235"/>
                  </a:cubicBezTo>
                  <a:cubicBezTo>
                    <a:pt x="12590" y="20235"/>
                    <a:pt x="12575" y="20235"/>
                    <a:pt x="12549" y="20235"/>
                  </a:cubicBezTo>
                  <a:cubicBezTo>
                    <a:pt x="8829" y="20238"/>
                    <a:pt x="6224" y="20235"/>
                    <a:pt x="4898" y="20230"/>
                  </a:cubicBezTo>
                  <a:lnTo>
                    <a:pt x="3560" y="20229"/>
                  </a:lnTo>
                  <a:lnTo>
                    <a:pt x="3560" y="20206"/>
                  </a:lnTo>
                  <a:lnTo>
                    <a:pt x="3560" y="19847"/>
                  </a:lnTo>
                  <a:lnTo>
                    <a:pt x="3560" y="19836"/>
                  </a:lnTo>
                  <a:lnTo>
                    <a:pt x="3560" y="19466"/>
                  </a:lnTo>
                  <a:lnTo>
                    <a:pt x="6169" y="19459"/>
                  </a:lnTo>
                  <a:lnTo>
                    <a:pt x="8778" y="19453"/>
                  </a:lnTo>
                  <a:lnTo>
                    <a:pt x="8778" y="19344"/>
                  </a:lnTo>
                  <a:lnTo>
                    <a:pt x="8778" y="18439"/>
                  </a:lnTo>
                  <a:lnTo>
                    <a:pt x="8778" y="17931"/>
                  </a:lnTo>
                  <a:cubicBezTo>
                    <a:pt x="8776" y="17610"/>
                    <a:pt x="8772" y="17441"/>
                    <a:pt x="8761" y="17425"/>
                  </a:cubicBezTo>
                  <a:lnTo>
                    <a:pt x="7792" y="17423"/>
                  </a:lnTo>
                  <a:cubicBezTo>
                    <a:pt x="7414" y="17425"/>
                    <a:pt x="6974" y="17426"/>
                    <a:pt x="6162" y="17426"/>
                  </a:cubicBezTo>
                  <a:cubicBezTo>
                    <a:pt x="5332" y="17426"/>
                    <a:pt x="4846" y="17423"/>
                    <a:pt x="4439" y="17420"/>
                  </a:cubicBezTo>
                  <a:cubicBezTo>
                    <a:pt x="4372" y="17419"/>
                    <a:pt x="4188" y="17419"/>
                    <a:pt x="4134" y="17418"/>
                  </a:cubicBezTo>
                  <a:cubicBezTo>
                    <a:pt x="4074" y="17418"/>
                    <a:pt x="4015" y="17416"/>
                    <a:pt x="3969" y="17415"/>
                  </a:cubicBezTo>
                  <a:cubicBezTo>
                    <a:pt x="3946" y="17415"/>
                    <a:pt x="3932" y="17414"/>
                    <a:pt x="3915" y="17413"/>
                  </a:cubicBezTo>
                  <a:lnTo>
                    <a:pt x="3892" y="17413"/>
                  </a:lnTo>
                  <a:lnTo>
                    <a:pt x="3592" y="17413"/>
                  </a:lnTo>
                  <a:lnTo>
                    <a:pt x="3592" y="17413"/>
                  </a:lnTo>
                  <a:cubicBezTo>
                    <a:pt x="3588" y="17419"/>
                    <a:pt x="3585" y="17422"/>
                    <a:pt x="3582" y="17423"/>
                  </a:cubicBezTo>
                  <a:cubicBezTo>
                    <a:pt x="3582" y="17423"/>
                    <a:pt x="3581" y="17423"/>
                    <a:pt x="3581" y="17423"/>
                  </a:cubicBezTo>
                  <a:cubicBezTo>
                    <a:pt x="3578" y="17424"/>
                    <a:pt x="3575" y="17421"/>
                    <a:pt x="3573" y="17415"/>
                  </a:cubicBezTo>
                  <a:cubicBezTo>
                    <a:pt x="3572" y="17415"/>
                    <a:pt x="3570" y="17416"/>
                    <a:pt x="3569" y="17415"/>
                  </a:cubicBezTo>
                  <a:cubicBezTo>
                    <a:pt x="3569" y="17415"/>
                    <a:pt x="3569" y="17413"/>
                    <a:pt x="3569" y="17413"/>
                  </a:cubicBezTo>
                  <a:lnTo>
                    <a:pt x="3560" y="17413"/>
                  </a:lnTo>
                  <a:lnTo>
                    <a:pt x="3560" y="17284"/>
                  </a:lnTo>
                  <a:cubicBezTo>
                    <a:pt x="3560" y="17271"/>
                    <a:pt x="3560" y="17254"/>
                    <a:pt x="3559" y="17241"/>
                  </a:cubicBezTo>
                  <a:cubicBezTo>
                    <a:pt x="3559" y="17221"/>
                    <a:pt x="3558" y="17203"/>
                    <a:pt x="3558" y="17179"/>
                  </a:cubicBezTo>
                  <a:cubicBezTo>
                    <a:pt x="3557" y="17130"/>
                    <a:pt x="3556" y="17068"/>
                    <a:pt x="3556" y="17000"/>
                  </a:cubicBezTo>
                  <a:cubicBezTo>
                    <a:pt x="3556" y="16995"/>
                    <a:pt x="3556" y="16992"/>
                    <a:pt x="3556" y="16986"/>
                  </a:cubicBezTo>
                  <a:cubicBezTo>
                    <a:pt x="3556" y="16970"/>
                    <a:pt x="3556" y="16953"/>
                    <a:pt x="3556" y="16936"/>
                  </a:cubicBezTo>
                  <a:cubicBezTo>
                    <a:pt x="3556" y="16862"/>
                    <a:pt x="3556" y="16803"/>
                    <a:pt x="3556" y="16707"/>
                  </a:cubicBezTo>
                  <a:lnTo>
                    <a:pt x="3558" y="16376"/>
                  </a:lnTo>
                  <a:cubicBezTo>
                    <a:pt x="3558" y="16355"/>
                    <a:pt x="3558" y="16326"/>
                    <a:pt x="3558" y="16306"/>
                  </a:cubicBezTo>
                  <a:lnTo>
                    <a:pt x="3559" y="16292"/>
                  </a:lnTo>
                  <a:lnTo>
                    <a:pt x="3559" y="16278"/>
                  </a:lnTo>
                  <a:lnTo>
                    <a:pt x="3560" y="16028"/>
                  </a:lnTo>
                  <a:lnTo>
                    <a:pt x="10579" y="16022"/>
                  </a:lnTo>
                  <a:cubicBezTo>
                    <a:pt x="10592" y="16022"/>
                    <a:pt x="10591" y="16022"/>
                    <a:pt x="10602" y="16022"/>
                  </a:cubicBezTo>
                  <a:cubicBezTo>
                    <a:pt x="10603" y="16022"/>
                    <a:pt x="10603" y="16022"/>
                    <a:pt x="10604" y="16022"/>
                  </a:cubicBezTo>
                  <a:cubicBezTo>
                    <a:pt x="12522" y="16020"/>
                    <a:pt x="13047" y="16018"/>
                    <a:pt x="14065" y="16016"/>
                  </a:cubicBezTo>
                  <a:cubicBezTo>
                    <a:pt x="14797" y="16014"/>
                    <a:pt x="16138" y="16014"/>
                    <a:pt x="16537" y="16011"/>
                  </a:cubicBezTo>
                  <a:cubicBezTo>
                    <a:pt x="16875" y="16009"/>
                    <a:pt x="17023" y="16006"/>
                    <a:pt x="17187" y="16003"/>
                  </a:cubicBezTo>
                  <a:cubicBezTo>
                    <a:pt x="17258" y="16001"/>
                    <a:pt x="17403" y="16000"/>
                    <a:pt x="17448" y="15998"/>
                  </a:cubicBezTo>
                  <a:cubicBezTo>
                    <a:pt x="17508" y="15996"/>
                    <a:pt x="17549" y="15993"/>
                    <a:pt x="17578" y="15990"/>
                  </a:cubicBezTo>
                  <a:cubicBezTo>
                    <a:pt x="17583" y="15990"/>
                    <a:pt x="17591" y="15990"/>
                    <a:pt x="17595" y="15990"/>
                  </a:cubicBezTo>
                  <a:cubicBezTo>
                    <a:pt x="17597" y="15990"/>
                    <a:pt x="17596" y="15989"/>
                    <a:pt x="17597" y="15989"/>
                  </a:cubicBezTo>
                  <a:cubicBezTo>
                    <a:pt x="17621" y="15986"/>
                    <a:pt x="17630" y="15983"/>
                    <a:pt x="17638" y="15980"/>
                  </a:cubicBezTo>
                  <a:cubicBezTo>
                    <a:pt x="17640" y="15978"/>
                    <a:pt x="17647" y="15977"/>
                    <a:pt x="17647" y="15975"/>
                  </a:cubicBezTo>
                  <a:lnTo>
                    <a:pt x="17647" y="15002"/>
                  </a:lnTo>
                  <a:cubicBezTo>
                    <a:pt x="17647" y="14981"/>
                    <a:pt x="17647" y="14973"/>
                    <a:pt x="17647" y="14960"/>
                  </a:cubicBezTo>
                  <a:cubicBezTo>
                    <a:pt x="17647" y="14898"/>
                    <a:pt x="17647" y="14885"/>
                    <a:pt x="17646" y="14830"/>
                  </a:cubicBezTo>
                  <a:lnTo>
                    <a:pt x="17643" y="14283"/>
                  </a:lnTo>
                  <a:lnTo>
                    <a:pt x="17641" y="14121"/>
                  </a:lnTo>
                  <a:cubicBezTo>
                    <a:pt x="17641" y="14121"/>
                    <a:pt x="17641" y="14120"/>
                    <a:pt x="17641" y="14119"/>
                  </a:cubicBezTo>
                  <a:cubicBezTo>
                    <a:pt x="17641" y="14117"/>
                    <a:pt x="17641" y="14117"/>
                    <a:pt x="17641" y="14115"/>
                  </a:cubicBezTo>
                  <a:cubicBezTo>
                    <a:pt x="17640" y="14077"/>
                    <a:pt x="17638" y="14046"/>
                    <a:pt x="17637" y="14025"/>
                  </a:cubicBezTo>
                  <a:cubicBezTo>
                    <a:pt x="17635" y="14004"/>
                    <a:pt x="17633" y="13988"/>
                    <a:pt x="17630" y="13988"/>
                  </a:cubicBezTo>
                  <a:cubicBezTo>
                    <a:pt x="17625" y="13988"/>
                    <a:pt x="15464" y="13986"/>
                    <a:pt x="14320" y="13985"/>
                  </a:cubicBezTo>
                  <a:cubicBezTo>
                    <a:pt x="11434" y="13992"/>
                    <a:pt x="7355" y="13993"/>
                    <a:pt x="5212" y="13982"/>
                  </a:cubicBezTo>
                  <a:cubicBezTo>
                    <a:pt x="5172" y="13982"/>
                    <a:pt x="5032" y="13981"/>
                    <a:pt x="4994" y="13981"/>
                  </a:cubicBezTo>
                  <a:cubicBezTo>
                    <a:pt x="4807" y="13980"/>
                    <a:pt x="4647" y="13979"/>
                    <a:pt x="4509" y="13978"/>
                  </a:cubicBezTo>
                  <a:cubicBezTo>
                    <a:pt x="4491" y="13978"/>
                    <a:pt x="4464" y="13978"/>
                    <a:pt x="4446" y="13978"/>
                  </a:cubicBezTo>
                  <a:cubicBezTo>
                    <a:pt x="4391" y="13977"/>
                    <a:pt x="4330" y="13977"/>
                    <a:pt x="4244" y="13976"/>
                  </a:cubicBezTo>
                  <a:lnTo>
                    <a:pt x="3560" y="13975"/>
                  </a:lnTo>
                  <a:lnTo>
                    <a:pt x="3560" y="13921"/>
                  </a:lnTo>
                  <a:lnTo>
                    <a:pt x="3560" y="13920"/>
                  </a:lnTo>
                  <a:lnTo>
                    <a:pt x="3551" y="13914"/>
                  </a:lnTo>
                  <a:lnTo>
                    <a:pt x="3556" y="13253"/>
                  </a:lnTo>
                  <a:lnTo>
                    <a:pt x="3560" y="12591"/>
                  </a:lnTo>
                  <a:lnTo>
                    <a:pt x="11156" y="12579"/>
                  </a:lnTo>
                  <a:lnTo>
                    <a:pt x="11156" y="12579"/>
                  </a:lnTo>
                  <a:lnTo>
                    <a:pt x="18644" y="12567"/>
                  </a:lnTo>
                  <a:cubicBezTo>
                    <a:pt x="18664" y="12565"/>
                    <a:pt x="18748" y="12564"/>
                    <a:pt x="18748" y="12563"/>
                  </a:cubicBezTo>
                  <a:cubicBezTo>
                    <a:pt x="18749" y="12527"/>
                    <a:pt x="18748" y="12333"/>
                    <a:pt x="18748" y="12243"/>
                  </a:cubicBezTo>
                  <a:lnTo>
                    <a:pt x="18746" y="11571"/>
                  </a:lnTo>
                  <a:lnTo>
                    <a:pt x="18743" y="10948"/>
                  </a:lnTo>
                  <a:cubicBezTo>
                    <a:pt x="18742" y="10823"/>
                    <a:pt x="18741" y="10579"/>
                    <a:pt x="18740" y="10568"/>
                  </a:cubicBezTo>
                  <a:cubicBezTo>
                    <a:pt x="18732" y="10565"/>
                    <a:pt x="15323" y="10557"/>
                    <a:pt x="11151" y="10550"/>
                  </a:cubicBezTo>
                  <a:lnTo>
                    <a:pt x="3560" y="10538"/>
                  </a:lnTo>
                  <a:lnTo>
                    <a:pt x="3560" y="9852"/>
                  </a:lnTo>
                  <a:lnTo>
                    <a:pt x="3560" y="9846"/>
                  </a:lnTo>
                  <a:lnTo>
                    <a:pt x="3560" y="9165"/>
                  </a:lnTo>
                  <a:lnTo>
                    <a:pt x="3560" y="9154"/>
                  </a:lnTo>
                  <a:lnTo>
                    <a:pt x="3595" y="9150"/>
                  </a:lnTo>
                  <a:cubicBezTo>
                    <a:pt x="3615" y="9148"/>
                    <a:pt x="7156" y="9145"/>
                    <a:pt x="11465" y="9144"/>
                  </a:cubicBezTo>
                  <a:lnTo>
                    <a:pt x="13908" y="9143"/>
                  </a:lnTo>
                  <a:cubicBezTo>
                    <a:pt x="15022" y="9142"/>
                    <a:pt x="16317" y="9140"/>
                    <a:pt x="17096" y="9138"/>
                  </a:cubicBezTo>
                  <a:cubicBezTo>
                    <a:pt x="17101" y="9138"/>
                    <a:pt x="17099" y="9138"/>
                    <a:pt x="17104" y="9138"/>
                  </a:cubicBezTo>
                  <a:cubicBezTo>
                    <a:pt x="17116" y="9138"/>
                    <a:pt x="17111" y="9138"/>
                    <a:pt x="17123" y="9138"/>
                  </a:cubicBezTo>
                  <a:cubicBezTo>
                    <a:pt x="18487" y="9133"/>
                    <a:pt x="19297" y="9127"/>
                    <a:pt x="19299" y="9120"/>
                  </a:cubicBezTo>
                  <a:cubicBezTo>
                    <a:pt x="19299" y="9120"/>
                    <a:pt x="19299" y="9120"/>
                    <a:pt x="19299" y="9120"/>
                  </a:cubicBezTo>
                  <a:cubicBezTo>
                    <a:pt x="19303" y="9106"/>
                    <a:pt x="19303" y="8665"/>
                    <a:pt x="19300" y="8140"/>
                  </a:cubicBezTo>
                  <a:cubicBezTo>
                    <a:pt x="19300" y="8126"/>
                    <a:pt x="19300" y="8127"/>
                    <a:pt x="19300" y="8116"/>
                  </a:cubicBezTo>
                  <a:lnTo>
                    <a:pt x="19299" y="8068"/>
                  </a:lnTo>
                  <a:lnTo>
                    <a:pt x="19298" y="7829"/>
                  </a:lnTo>
                  <a:cubicBezTo>
                    <a:pt x="19295" y="7494"/>
                    <a:pt x="19291" y="7199"/>
                    <a:pt x="19287" y="7154"/>
                  </a:cubicBezTo>
                  <a:cubicBezTo>
                    <a:pt x="19284" y="7142"/>
                    <a:pt x="19280" y="7137"/>
                    <a:pt x="19275" y="7137"/>
                  </a:cubicBezTo>
                  <a:cubicBezTo>
                    <a:pt x="19268" y="7137"/>
                    <a:pt x="16620" y="7135"/>
                    <a:pt x="14917" y="7133"/>
                  </a:cubicBezTo>
                  <a:cubicBezTo>
                    <a:pt x="14912" y="7133"/>
                    <a:pt x="14910" y="7133"/>
                    <a:pt x="14905" y="7133"/>
                  </a:cubicBezTo>
                  <a:cubicBezTo>
                    <a:pt x="14905" y="7133"/>
                    <a:pt x="14904" y="7133"/>
                    <a:pt x="14904" y="7133"/>
                  </a:cubicBezTo>
                  <a:cubicBezTo>
                    <a:pt x="11533" y="7140"/>
                    <a:pt x="7396" y="7137"/>
                    <a:pt x="5238" y="7126"/>
                  </a:cubicBezTo>
                  <a:lnTo>
                    <a:pt x="5027" y="7125"/>
                  </a:lnTo>
                  <a:lnTo>
                    <a:pt x="3560" y="7125"/>
                  </a:lnTo>
                  <a:lnTo>
                    <a:pt x="3560" y="7077"/>
                  </a:lnTo>
                  <a:lnTo>
                    <a:pt x="3560" y="7008"/>
                  </a:lnTo>
                  <a:cubicBezTo>
                    <a:pt x="3560" y="7004"/>
                    <a:pt x="3560" y="6992"/>
                    <a:pt x="3560" y="6987"/>
                  </a:cubicBezTo>
                  <a:cubicBezTo>
                    <a:pt x="3558" y="6966"/>
                    <a:pt x="3558" y="6918"/>
                    <a:pt x="3557" y="6884"/>
                  </a:cubicBezTo>
                  <a:cubicBezTo>
                    <a:pt x="3555" y="6789"/>
                    <a:pt x="3555" y="6657"/>
                    <a:pt x="3556" y="6401"/>
                  </a:cubicBezTo>
                  <a:lnTo>
                    <a:pt x="3556" y="6401"/>
                  </a:lnTo>
                  <a:cubicBezTo>
                    <a:pt x="3556" y="6399"/>
                    <a:pt x="3556" y="6399"/>
                    <a:pt x="3556" y="6397"/>
                  </a:cubicBezTo>
                  <a:lnTo>
                    <a:pt x="3560" y="5741"/>
                  </a:lnTo>
                  <a:lnTo>
                    <a:pt x="3562" y="5741"/>
                  </a:lnTo>
                  <a:lnTo>
                    <a:pt x="3562" y="5737"/>
                  </a:lnTo>
                  <a:lnTo>
                    <a:pt x="8316" y="5734"/>
                  </a:lnTo>
                  <a:lnTo>
                    <a:pt x="12126" y="5729"/>
                  </a:lnTo>
                  <a:lnTo>
                    <a:pt x="19995" y="5717"/>
                  </a:lnTo>
                  <a:cubicBezTo>
                    <a:pt x="20495" y="5710"/>
                    <a:pt x="20681" y="5701"/>
                    <a:pt x="20685" y="5685"/>
                  </a:cubicBezTo>
                  <a:lnTo>
                    <a:pt x="20686" y="5672"/>
                  </a:lnTo>
                  <a:lnTo>
                    <a:pt x="20686" y="5665"/>
                  </a:lnTo>
                  <a:cubicBezTo>
                    <a:pt x="20686" y="5664"/>
                    <a:pt x="20686" y="5664"/>
                    <a:pt x="20686" y="5663"/>
                  </a:cubicBezTo>
                  <a:cubicBezTo>
                    <a:pt x="20686" y="5663"/>
                    <a:pt x="20686" y="5660"/>
                    <a:pt x="20686" y="5660"/>
                  </a:cubicBezTo>
                  <a:cubicBezTo>
                    <a:pt x="20686" y="5659"/>
                    <a:pt x="20686" y="5651"/>
                    <a:pt x="20686" y="5651"/>
                  </a:cubicBezTo>
                  <a:cubicBezTo>
                    <a:pt x="20688" y="5618"/>
                    <a:pt x="20687" y="5263"/>
                    <a:pt x="20687" y="4946"/>
                  </a:cubicBezTo>
                  <a:cubicBezTo>
                    <a:pt x="20687" y="4929"/>
                    <a:pt x="20687" y="4920"/>
                    <a:pt x="20687" y="4906"/>
                  </a:cubicBezTo>
                  <a:cubicBezTo>
                    <a:pt x="20687" y="4806"/>
                    <a:pt x="20686" y="4767"/>
                    <a:pt x="20686" y="4619"/>
                  </a:cubicBezTo>
                  <a:lnTo>
                    <a:pt x="20685" y="4270"/>
                  </a:lnTo>
                  <a:lnTo>
                    <a:pt x="20685" y="4221"/>
                  </a:lnTo>
                  <a:lnTo>
                    <a:pt x="20683" y="3724"/>
                  </a:lnTo>
                  <a:lnTo>
                    <a:pt x="19783" y="3723"/>
                  </a:lnTo>
                  <a:lnTo>
                    <a:pt x="12129" y="3718"/>
                  </a:lnTo>
                  <a:lnTo>
                    <a:pt x="12122" y="3718"/>
                  </a:lnTo>
                  <a:lnTo>
                    <a:pt x="12122" y="3718"/>
                  </a:lnTo>
                  <a:lnTo>
                    <a:pt x="3560" y="3711"/>
                  </a:lnTo>
                  <a:lnTo>
                    <a:pt x="3558" y="3640"/>
                  </a:lnTo>
                  <a:cubicBezTo>
                    <a:pt x="3558" y="3628"/>
                    <a:pt x="3557" y="3551"/>
                    <a:pt x="3557" y="3518"/>
                  </a:cubicBezTo>
                  <a:lnTo>
                    <a:pt x="3553" y="3511"/>
                  </a:lnTo>
                  <a:lnTo>
                    <a:pt x="3553" y="3200"/>
                  </a:lnTo>
                  <a:cubicBezTo>
                    <a:pt x="3553" y="3085"/>
                    <a:pt x="3550" y="3021"/>
                    <a:pt x="3546" y="2972"/>
                  </a:cubicBezTo>
                  <a:cubicBezTo>
                    <a:pt x="3546" y="2967"/>
                    <a:pt x="3546" y="2965"/>
                    <a:pt x="3546" y="2962"/>
                  </a:cubicBezTo>
                  <a:cubicBezTo>
                    <a:pt x="3545" y="2960"/>
                    <a:pt x="3545" y="2959"/>
                    <a:pt x="3545" y="2957"/>
                  </a:cubicBezTo>
                  <a:close/>
                  <a:moveTo>
                    <a:pt x="21244" y="4468"/>
                  </a:moveTo>
                  <a:cubicBezTo>
                    <a:pt x="21243" y="4468"/>
                    <a:pt x="21243" y="4468"/>
                    <a:pt x="21242" y="4468"/>
                  </a:cubicBezTo>
                  <a:cubicBezTo>
                    <a:pt x="21222" y="4467"/>
                    <a:pt x="21202" y="4472"/>
                    <a:pt x="21193" y="4482"/>
                  </a:cubicBezTo>
                  <a:cubicBezTo>
                    <a:pt x="21186" y="4499"/>
                    <a:pt x="21185" y="4513"/>
                    <a:pt x="21187" y="4524"/>
                  </a:cubicBezTo>
                  <a:cubicBezTo>
                    <a:pt x="21192" y="4525"/>
                    <a:pt x="21200" y="4522"/>
                    <a:pt x="21210" y="4514"/>
                  </a:cubicBezTo>
                  <a:cubicBezTo>
                    <a:pt x="21211" y="4513"/>
                    <a:pt x="21212" y="4513"/>
                    <a:pt x="21213" y="4512"/>
                  </a:cubicBezTo>
                  <a:cubicBezTo>
                    <a:pt x="21220" y="4502"/>
                    <a:pt x="21227" y="4496"/>
                    <a:pt x="21235" y="4494"/>
                  </a:cubicBezTo>
                  <a:cubicBezTo>
                    <a:pt x="21235" y="4494"/>
                    <a:pt x="21235" y="4494"/>
                    <a:pt x="21235" y="4494"/>
                  </a:cubicBezTo>
                  <a:cubicBezTo>
                    <a:pt x="21237" y="4493"/>
                    <a:pt x="21238" y="4494"/>
                    <a:pt x="21239" y="4494"/>
                  </a:cubicBezTo>
                  <a:cubicBezTo>
                    <a:pt x="21243" y="4493"/>
                    <a:pt x="21247" y="4493"/>
                    <a:pt x="21250" y="4494"/>
                  </a:cubicBezTo>
                  <a:cubicBezTo>
                    <a:pt x="21250" y="4494"/>
                    <a:pt x="21251" y="4494"/>
                    <a:pt x="21251" y="4494"/>
                  </a:cubicBezTo>
                  <a:cubicBezTo>
                    <a:pt x="21252" y="4495"/>
                    <a:pt x="21254" y="4498"/>
                    <a:pt x="21256" y="4499"/>
                  </a:cubicBezTo>
                  <a:cubicBezTo>
                    <a:pt x="21259" y="4502"/>
                    <a:pt x="21263" y="4502"/>
                    <a:pt x="21268" y="4509"/>
                  </a:cubicBezTo>
                  <a:cubicBezTo>
                    <a:pt x="21295" y="4547"/>
                    <a:pt x="21284" y="4597"/>
                    <a:pt x="21227" y="4701"/>
                  </a:cubicBezTo>
                  <a:cubicBezTo>
                    <a:pt x="21226" y="4701"/>
                    <a:pt x="21226" y="4701"/>
                    <a:pt x="21226" y="4702"/>
                  </a:cubicBezTo>
                  <a:cubicBezTo>
                    <a:pt x="21226" y="4702"/>
                    <a:pt x="21226" y="4702"/>
                    <a:pt x="21226" y="4702"/>
                  </a:cubicBezTo>
                  <a:cubicBezTo>
                    <a:pt x="21225" y="4704"/>
                    <a:pt x="21224" y="4705"/>
                    <a:pt x="21223" y="4707"/>
                  </a:cubicBezTo>
                  <a:cubicBezTo>
                    <a:pt x="21217" y="4719"/>
                    <a:pt x="21212" y="4724"/>
                    <a:pt x="21207" y="4733"/>
                  </a:cubicBezTo>
                  <a:cubicBezTo>
                    <a:pt x="21206" y="4733"/>
                    <a:pt x="21206" y="4735"/>
                    <a:pt x="21205" y="4735"/>
                  </a:cubicBezTo>
                  <a:cubicBezTo>
                    <a:pt x="21205" y="4736"/>
                    <a:pt x="21205" y="4736"/>
                    <a:pt x="21205" y="4736"/>
                  </a:cubicBezTo>
                  <a:cubicBezTo>
                    <a:pt x="21194" y="4753"/>
                    <a:pt x="21185" y="4764"/>
                    <a:pt x="21178" y="4770"/>
                  </a:cubicBezTo>
                  <a:cubicBezTo>
                    <a:pt x="21177" y="4770"/>
                    <a:pt x="21176" y="4772"/>
                    <a:pt x="21176" y="4773"/>
                  </a:cubicBezTo>
                  <a:cubicBezTo>
                    <a:pt x="21176" y="4773"/>
                    <a:pt x="21175" y="4775"/>
                    <a:pt x="21175" y="4775"/>
                  </a:cubicBezTo>
                  <a:cubicBezTo>
                    <a:pt x="21174" y="4776"/>
                    <a:pt x="21172" y="4777"/>
                    <a:pt x="21172" y="4777"/>
                  </a:cubicBezTo>
                  <a:cubicBezTo>
                    <a:pt x="21171" y="4778"/>
                    <a:pt x="21169" y="4780"/>
                    <a:pt x="21168" y="4781"/>
                  </a:cubicBezTo>
                  <a:cubicBezTo>
                    <a:pt x="21168" y="4781"/>
                    <a:pt x="21168" y="4781"/>
                    <a:pt x="21167" y="4781"/>
                  </a:cubicBezTo>
                  <a:cubicBezTo>
                    <a:pt x="21166" y="4782"/>
                    <a:pt x="21163" y="4785"/>
                    <a:pt x="21162" y="4784"/>
                  </a:cubicBezTo>
                  <a:cubicBezTo>
                    <a:pt x="21162" y="4784"/>
                    <a:pt x="21162" y="4783"/>
                    <a:pt x="21162" y="4783"/>
                  </a:cubicBezTo>
                  <a:cubicBezTo>
                    <a:pt x="21162" y="4783"/>
                    <a:pt x="21161" y="4783"/>
                    <a:pt x="21161" y="4783"/>
                  </a:cubicBezTo>
                  <a:cubicBezTo>
                    <a:pt x="21160" y="4781"/>
                    <a:pt x="21158" y="4775"/>
                    <a:pt x="21157" y="4769"/>
                  </a:cubicBezTo>
                  <a:cubicBezTo>
                    <a:pt x="21153" y="4760"/>
                    <a:pt x="21151" y="4746"/>
                    <a:pt x="21151" y="4726"/>
                  </a:cubicBezTo>
                  <a:cubicBezTo>
                    <a:pt x="21151" y="4724"/>
                    <a:pt x="21150" y="4724"/>
                    <a:pt x="21150" y="4722"/>
                  </a:cubicBezTo>
                  <a:cubicBezTo>
                    <a:pt x="21150" y="4722"/>
                    <a:pt x="21150" y="4722"/>
                    <a:pt x="21150" y="4721"/>
                  </a:cubicBezTo>
                  <a:cubicBezTo>
                    <a:pt x="21150" y="4719"/>
                    <a:pt x="21150" y="4717"/>
                    <a:pt x="21150" y="4715"/>
                  </a:cubicBezTo>
                  <a:cubicBezTo>
                    <a:pt x="21150" y="4707"/>
                    <a:pt x="21147" y="4699"/>
                    <a:pt x="21145" y="4690"/>
                  </a:cubicBezTo>
                  <a:cubicBezTo>
                    <a:pt x="21145" y="4688"/>
                    <a:pt x="21145" y="4686"/>
                    <a:pt x="21144" y="4684"/>
                  </a:cubicBezTo>
                  <a:cubicBezTo>
                    <a:pt x="21142" y="4677"/>
                    <a:pt x="21143" y="4671"/>
                    <a:pt x="21140" y="4664"/>
                  </a:cubicBezTo>
                  <a:cubicBezTo>
                    <a:pt x="21140" y="4664"/>
                    <a:pt x="21140" y="4664"/>
                    <a:pt x="21140" y="4663"/>
                  </a:cubicBezTo>
                  <a:cubicBezTo>
                    <a:pt x="21133" y="4647"/>
                    <a:pt x="21124" y="4632"/>
                    <a:pt x="21114" y="4620"/>
                  </a:cubicBezTo>
                  <a:cubicBezTo>
                    <a:pt x="21114" y="4620"/>
                    <a:pt x="21114" y="4620"/>
                    <a:pt x="21114" y="4620"/>
                  </a:cubicBezTo>
                  <a:cubicBezTo>
                    <a:pt x="21113" y="4619"/>
                    <a:pt x="21113" y="4619"/>
                    <a:pt x="21113" y="4618"/>
                  </a:cubicBezTo>
                  <a:cubicBezTo>
                    <a:pt x="21112" y="4617"/>
                    <a:pt x="21112" y="4616"/>
                    <a:pt x="21110" y="4615"/>
                  </a:cubicBezTo>
                  <a:cubicBezTo>
                    <a:pt x="21099" y="4602"/>
                    <a:pt x="21092" y="4591"/>
                    <a:pt x="21089" y="4581"/>
                  </a:cubicBezTo>
                  <a:cubicBezTo>
                    <a:pt x="21087" y="4573"/>
                    <a:pt x="21090" y="4562"/>
                    <a:pt x="21092" y="4552"/>
                  </a:cubicBezTo>
                  <a:cubicBezTo>
                    <a:pt x="21093" y="4546"/>
                    <a:pt x="21091" y="4542"/>
                    <a:pt x="21094" y="4534"/>
                  </a:cubicBezTo>
                  <a:cubicBezTo>
                    <a:pt x="21099" y="4518"/>
                    <a:pt x="21100" y="4508"/>
                    <a:pt x="21101" y="4500"/>
                  </a:cubicBezTo>
                  <a:cubicBezTo>
                    <a:pt x="21096" y="4498"/>
                    <a:pt x="21089" y="4502"/>
                    <a:pt x="21080" y="4510"/>
                  </a:cubicBezTo>
                  <a:cubicBezTo>
                    <a:pt x="21078" y="4514"/>
                    <a:pt x="21076" y="4515"/>
                    <a:pt x="21073" y="4520"/>
                  </a:cubicBezTo>
                  <a:cubicBezTo>
                    <a:pt x="21065" y="4535"/>
                    <a:pt x="21055" y="4554"/>
                    <a:pt x="21046" y="4578"/>
                  </a:cubicBezTo>
                  <a:cubicBezTo>
                    <a:pt x="21035" y="4604"/>
                    <a:pt x="21027" y="4632"/>
                    <a:pt x="21021" y="4661"/>
                  </a:cubicBezTo>
                  <a:cubicBezTo>
                    <a:pt x="21015" y="4688"/>
                    <a:pt x="21011" y="4716"/>
                    <a:pt x="21010" y="4740"/>
                  </a:cubicBezTo>
                  <a:cubicBezTo>
                    <a:pt x="21010" y="4741"/>
                    <a:pt x="21010" y="4742"/>
                    <a:pt x="21010" y="4742"/>
                  </a:cubicBezTo>
                  <a:cubicBezTo>
                    <a:pt x="21010" y="4743"/>
                    <a:pt x="21010" y="4744"/>
                    <a:pt x="21010" y="4746"/>
                  </a:cubicBezTo>
                  <a:cubicBezTo>
                    <a:pt x="21011" y="4770"/>
                    <a:pt x="21013" y="4791"/>
                    <a:pt x="21015" y="4804"/>
                  </a:cubicBezTo>
                  <a:cubicBezTo>
                    <a:pt x="21016" y="4808"/>
                    <a:pt x="21018" y="4811"/>
                    <a:pt x="21020" y="4814"/>
                  </a:cubicBezTo>
                  <a:cubicBezTo>
                    <a:pt x="21035" y="4830"/>
                    <a:pt x="21071" y="4836"/>
                    <a:pt x="21168" y="4836"/>
                  </a:cubicBezTo>
                  <a:cubicBezTo>
                    <a:pt x="21235" y="4837"/>
                    <a:pt x="21274" y="4832"/>
                    <a:pt x="21291" y="4828"/>
                  </a:cubicBezTo>
                  <a:cubicBezTo>
                    <a:pt x="21291" y="4827"/>
                    <a:pt x="21291" y="4828"/>
                    <a:pt x="21292" y="4828"/>
                  </a:cubicBezTo>
                  <a:cubicBezTo>
                    <a:pt x="21298" y="4825"/>
                    <a:pt x="21305" y="4823"/>
                    <a:pt x="21307" y="4820"/>
                  </a:cubicBezTo>
                  <a:cubicBezTo>
                    <a:pt x="21303" y="4815"/>
                    <a:pt x="21299" y="4811"/>
                    <a:pt x="21291" y="4805"/>
                  </a:cubicBezTo>
                  <a:cubicBezTo>
                    <a:pt x="21286" y="4804"/>
                    <a:pt x="21281" y="4803"/>
                    <a:pt x="21276" y="4805"/>
                  </a:cubicBezTo>
                  <a:cubicBezTo>
                    <a:pt x="21254" y="4815"/>
                    <a:pt x="21243" y="4808"/>
                    <a:pt x="21241" y="4789"/>
                  </a:cubicBezTo>
                  <a:cubicBezTo>
                    <a:pt x="21240" y="4770"/>
                    <a:pt x="21250" y="4738"/>
                    <a:pt x="21270" y="4698"/>
                  </a:cubicBezTo>
                  <a:cubicBezTo>
                    <a:pt x="21296" y="4645"/>
                    <a:pt x="21305" y="4602"/>
                    <a:pt x="21302" y="4550"/>
                  </a:cubicBezTo>
                  <a:cubicBezTo>
                    <a:pt x="21301" y="4530"/>
                    <a:pt x="21299" y="4519"/>
                    <a:pt x="21296" y="4508"/>
                  </a:cubicBezTo>
                  <a:cubicBezTo>
                    <a:pt x="21291" y="4499"/>
                    <a:pt x="21285" y="4491"/>
                    <a:pt x="21278" y="4484"/>
                  </a:cubicBezTo>
                  <a:cubicBezTo>
                    <a:pt x="21270" y="4478"/>
                    <a:pt x="21261" y="4472"/>
                    <a:pt x="21252" y="4468"/>
                  </a:cubicBezTo>
                  <a:cubicBezTo>
                    <a:pt x="21250" y="4468"/>
                    <a:pt x="21249" y="4468"/>
                    <a:pt x="21247" y="4468"/>
                  </a:cubicBezTo>
                  <a:cubicBezTo>
                    <a:pt x="21246" y="4468"/>
                    <a:pt x="21246" y="4468"/>
                    <a:pt x="21245" y="4468"/>
                  </a:cubicBezTo>
                  <a:cubicBezTo>
                    <a:pt x="21245" y="4468"/>
                    <a:pt x="21244" y="4468"/>
                    <a:pt x="21244" y="4468"/>
                  </a:cubicBezTo>
                  <a:close/>
                  <a:moveTo>
                    <a:pt x="21401" y="4468"/>
                  </a:moveTo>
                  <a:cubicBezTo>
                    <a:pt x="21384" y="4470"/>
                    <a:pt x="21373" y="4476"/>
                    <a:pt x="21366" y="4484"/>
                  </a:cubicBezTo>
                  <a:cubicBezTo>
                    <a:pt x="21364" y="4486"/>
                    <a:pt x="21363" y="4488"/>
                    <a:pt x="21362" y="4490"/>
                  </a:cubicBezTo>
                  <a:cubicBezTo>
                    <a:pt x="21356" y="4500"/>
                    <a:pt x="21352" y="4511"/>
                    <a:pt x="21350" y="4530"/>
                  </a:cubicBezTo>
                  <a:cubicBezTo>
                    <a:pt x="21349" y="4548"/>
                    <a:pt x="21350" y="4563"/>
                    <a:pt x="21352" y="4578"/>
                  </a:cubicBezTo>
                  <a:cubicBezTo>
                    <a:pt x="21352" y="4580"/>
                    <a:pt x="21352" y="4582"/>
                    <a:pt x="21352" y="4584"/>
                  </a:cubicBezTo>
                  <a:cubicBezTo>
                    <a:pt x="21353" y="4587"/>
                    <a:pt x="21354" y="4590"/>
                    <a:pt x="21355" y="4594"/>
                  </a:cubicBezTo>
                  <a:cubicBezTo>
                    <a:pt x="21358" y="4604"/>
                    <a:pt x="21362" y="4613"/>
                    <a:pt x="21366" y="4621"/>
                  </a:cubicBezTo>
                  <a:cubicBezTo>
                    <a:pt x="21371" y="4628"/>
                    <a:pt x="21376" y="4636"/>
                    <a:pt x="21381" y="4640"/>
                  </a:cubicBezTo>
                  <a:cubicBezTo>
                    <a:pt x="21381" y="4641"/>
                    <a:pt x="21381" y="4640"/>
                    <a:pt x="21382" y="4640"/>
                  </a:cubicBezTo>
                  <a:cubicBezTo>
                    <a:pt x="21388" y="4645"/>
                    <a:pt x="21394" y="4645"/>
                    <a:pt x="21400" y="4645"/>
                  </a:cubicBezTo>
                  <a:cubicBezTo>
                    <a:pt x="21404" y="4645"/>
                    <a:pt x="21407" y="4646"/>
                    <a:pt x="21411" y="4645"/>
                  </a:cubicBezTo>
                  <a:cubicBezTo>
                    <a:pt x="21412" y="4644"/>
                    <a:pt x="21413" y="4644"/>
                    <a:pt x="21413" y="4644"/>
                  </a:cubicBezTo>
                  <a:cubicBezTo>
                    <a:pt x="21430" y="4634"/>
                    <a:pt x="21439" y="4636"/>
                    <a:pt x="21444" y="4645"/>
                  </a:cubicBezTo>
                  <a:cubicBezTo>
                    <a:pt x="21453" y="4654"/>
                    <a:pt x="21449" y="4680"/>
                    <a:pt x="21429" y="4726"/>
                  </a:cubicBezTo>
                  <a:cubicBezTo>
                    <a:pt x="21427" y="4730"/>
                    <a:pt x="21427" y="4732"/>
                    <a:pt x="21425" y="4735"/>
                  </a:cubicBezTo>
                  <a:cubicBezTo>
                    <a:pt x="21425" y="4736"/>
                    <a:pt x="21425" y="4736"/>
                    <a:pt x="21425" y="4737"/>
                  </a:cubicBezTo>
                  <a:cubicBezTo>
                    <a:pt x="21407" y="4775"/>
                    <a:pt x="21395" y="4809"/>
                    <a:pt x="21393" y="4822"/>
                  </a:cubicBezTo>
                  <a:cubicBezTo>
                    <a:pt x="21394" y="4828"/>
                    <a:pt x="21394" y="4835"/>
                    <a:pt x="21396" y="4838"/>
                  </a:cubicBezTo>
                  <a:cubicBezTo>
                    <a:pt x="21400" y="4837"/>
                    <a:pt x="21406" y="4832"/>
                    <a:pt x="21411" y="4825"/>
                  </a:cubicBezTo>
                  <a:cubicBezTo>
                    <a:pt x="21416" y="4819"/>
                    <a:pt x="21421" y="4810"/>
                    <a:pt x="21428" y="4799"/>
                  </a:cubicBezTo>
                  <a:cubicBezTo>
                    <a:pt x="21430" y="4794"/>
                    <a:pt x="21432" y="4791"/>
                    <a:pt x="21435" y="4786"/>
                  </a:cubicBezTo>
                  <a:lnTo>
                    <a:pt x="21440" y="4773"/>
                  </a:lnTo>
                  <a:lnTo>
                    <a:pt x="21449" y="4746"/>
                  </a:lnTo>
                  <a:lnTo>
                    <a:pt x="21450" y="4748"/>
                  </a:lnTo>
                  <a:lnTo>
                    <a:pt x="21457" y="4733"/>
                  </a:lnTo>
                  <a:lnTo>
                    <a:pt x="21459" y="4740"/>
                  </a:lnTo>
                  <a:lnTo>
                    <a:pt x="21473" y="4714"/>
                  </a:lnTo>
                  <a:lnTo>
                    <a:pt x="21487" y="4780"/>
                  </a:lnTo>
                  <a:cubicBezTo>
                    <a:pt x="21491" y="4798"/>
                    <a:pt x="21499" y="4810"/>
                    <a:pt x="21507" y="4821"/>
                  </a:cubicBezTo>
                  <a:cubicBezTo>
                    <a:pt x="21534" y="4843"/>
                    <a:pt x="21566" y="4839"/>
                    <a:pt x="21586" y="4815"/>
                  </a:cubicBezTo>
                  <a:cubicBezTo>
                    <a:pt x="21588" y="4811"/>
                    <a:pt x="21589" y="4808"/>
                    <a:pt x="21591" y="4805"/>
                  </a:cubicBezTo>
                  <a:cubicBezTo>
                    <a:pt x="21592" y="4803"/>
                    <a:pt x="21593" y="4801"/>
                    <a:pt x="21594" y="4799"/>
                  </a:cubicBezTo>
                  <a:cubicBezTo>
                    <a:pt x="21594" y="4798"/>
                    <a:pt x="21594" y="4796"/>
                    <a:pt x="21595" y="4795"/>
                  </a:cubicBezTo>
                  <a:cubicBezTo>
                    <a:pt x="21595" y="4795"/>
                    <a:pt x="21595" y="4795"/>
                    <a:pt x="21595" y="4794"/>
                  </a:cubicBezTo>
                  <a:cubicBezTo>
                    <a:pt x="21595" y="4794"/>
                    <a:pt x="21595" y="4793"/>
                    <a:pt x="21595" y="4793"/>
                  </a:cubicBezTo>
                  <a:cubicBezTo>
                    <a:pt x="21595" y="4792"/>
                    <a:pt x="21595" y="4792"/>
                    <a:pt x="21595" y="4791"/>
                  </a:cubicBezTo>
                  <a:cubicBezTo>
                    <a:pt x="21595" y="4790"/>
                    <a:pt x="21595" y="4789"/>
                    <a:pt x="21595" y="4789"/>
                  </a:cubicBezTo>
                  <a:cubicBezTo>
                    <a:pt x="21595" y="4788"/>
                    <a:pt x="21595" y="4788"/>
                    <a:pt x="21595" y="4788"/>
                  </a:cubicBezTo>
                  <a:cubicBezTo>
                    <a:pt x="21597" y="4775"/>
                    <a:pt x="21598" y="4763"/>
                    <a:pt x="21597" y="4752"/>
                  </a:cubicBezTo>
                  <a:cubicBezTo>
                    <a:pt x="21597" y="4752"/>
                    <a:pt x="21597" y="4751"/>
                    <a:pt x="21597" y="4751"/>
                  </a:cubicBezTo>
                  <a:cubicBezTo>
                    <a:pt x="21597" y="4751"/>
                    <a:pt x="21597" y="4751"/>
                    <a:pt x="21597" y="4751"/>
                  </a:cubicBezTo>
                  <a:cubicBezTo>
                    <a:pt x="21596" y="4750"/>
                    <a:pt x="21596" y="4750"/>
                    <a:pt x="21596" y="4750"/>
                  </a:cubicBezTo>
                  <a:cubicBezTo>
                    <a:pt x="21595" y="4745"/>
                    <a:pt x="21594" y="4741"/>
                    <a:pt x="21593" y="4737"/>
                  </a:cubicBezTo>
                  <a:cubicBezTo>
                    <a:pt x="21592" y="4732"/>
                    <a:pt x="21590" y="4728"/>
                    <a:pt x="21589" y="4723"/>
                  </a:cubicBezTo>
                  <a:cubicBezTo>
                    <a:pt x="21589" y="4723"/>
                    <a:pt x="21589" y="4722"/>
                    <a:pt x="21588" y="4721"/>
                  </a:cubicBezTo>
                  <a:cubicBezTo>
                    <a:pt x="21588" y="4720"/>
                    <a:pt x="21588" y="4719"/>
                    <a:pt x="21587" y="4717"/>
                  </a:cubicBezTo>
                  <a:cubicBezTo>
                    <a:pt x="21584" y="4711"/>
                    <a:pt x="21580" y="4707"/>
                    <a:pt x="21576" y="4702"/>
                  </a:cubicBezTo>
                  <a:cubicBezTo>
                    <a:pt x="21573" y="4698"/>
                    <a:pt x="21570" y="4695"/>
                    <a:pt x="21566" y="4692"/>
                  </a:cubicBezTo>
                  <a:cubicBezTo>
                    <a:pt x="21559" y="4691"/>
                    <a:pt x="21552" y="4689"/>
                    <a:pt x="21547" y="4688"/>
                  </a:cubicBezTo>
                  <a:cubicBezTo>
                    <a:pt x="21547" y="4688"/>
                    <a:pt x="21547" y="4688"/>
                    <a:pt x="21547" y="4688"/>
                  </a:cubicBezTo>
                  <a:cubicBezTo>
                    <a:pt x="21541" y="4688"/>
                    <a:pt x="21536" y="4685"/>
                    <a:pt x="21530" y="4687"/>
                  </a:cubicBezTo>
                  <a:cubicBezTo>
                    <a:pt x="21517" y="4692"/>
                    <a:pt x="21506" y="4694"/>
                    <a:pt x="21499" y="4693"/>
                  </a:cubicBezTo>
                  <a:cubicBezTo>
                    <a:pt x="21491" y="4692"/>
                    <a:pt x="21486" y="4688"/>
                    <a:pt x="21485" y="4681"/>
                  </a:cubicBezTo>
                  <a:cubicBezTo>
                    <a:pt x="21483" y="4674"/>
                    <a:pt x="21485" y="4663"/>
                    <a:pt x="21489" y="4650"/>
                  </a:cubicBezTo>
                  <a:cubicBezTo>
                    <a:pt x="21489" y="4650"/>
                    <a:pt x="21489" y="4649"/>
                    <a:pt x="21489" y="4649"/>
                  </a:cubicBezTo>
                  <a:cubicBezTo>
                    <a:pt x="21493" y="4635"/>
                    <a:pt x="21501" y="4618"/>
                    <a:pt x="21511" y="4596"/>
                  </a:cubicBezTo>
                  <a:cubicBezTo>
                    <a:pt x="21515" y="4586"/>
                    <a:pt x="21517" y="4578"/>
                    <a:pt x="21521" y="4568"/>
                  </a:cubicBezTo>
                  <a:cubicBezTo>
                    <a:pt x="21528" y="4550"/>
                    <a:pt x="21534" y="4532"/>
                    <a:pt x="21539" y="4515"/>
                  </a:cubicBezTo>
                  <a:cubicBezTo>
                    <a:pt x="21542" y="4499"/>
                    <a:pt x="21543" y="4490"/>
                    <a:pt x="21541" y="4484"/>
                  </a:cubicBezTo>
                  <a:cubicBezTo>
                    <a:pt x="21540" y="4483"/>
                    <a:pt x="21539" y="4483"/>
                    <a:pt x="21536" y="4484"/>
                  </a:cubicBezTo>
                  <a:cubicBezTo>
                    <a:pt x="21531" y="4485"/>
                    <a:pt x="21524" y="4494"/>
                    <a:pt x="21510" y="4522"/>
                  </a:cubicBezTo>
                  <a:lnTo>
                    <a:pt x="21476" y="4592"/>
                  </a:lnTo>
                  <a:lnTo>
                    <a:pt x="21462" y="4531"/>
                  </a:lnTo>
                  <a:cubicBezTo>
                    <a:pt x="21462" y="4530"/>
                    <a:pt x="21462" y="4528"/>
                    <a:pt x="21461" y="4527"/>
                  </a:cubicBezTo>
                  <a:cubicBezTo>
                    <a:pt x="21458" y="4516"/>
                    <a:pt x="21455" y="4507"/>
                    <a:pt x="21451" y="4497"/>
                  </a:cubicBezTo>
                  <a:cubicBezTo>
                    <a:pt x="21446" y="4486"/>
                    <a:pt x="21440" y="4480"/>
                    <a:pt x="21435" y="4473"/>
                  </a:cubicBezTo>
                  <a:cubicBezTo>
                    <a:pt x="21426" y="4468"/>
                    <a:pt x="21417" y="4465"/>
                    <a:pt x="21401" y="4468"/>
                  </a:cubicBezTo>
                  <a:close/>
                  <a:moveTo>
                    <a:pt x="1274" y="4511"/>
                  </a:moveTo>
                  <a:cubicBezTo>
                    <a:pt x="1262" y="4513"/>
                    <a:pt x="1257" y="4516"/>
                    <a:pt x="1251" y="4519"/>
                  </a:cubicBezTo>
                  <a:lnTo>
                    <a:pt x="1251" y="4698"/>
                  </a:lnTo>
                  <a:cubicBezTo>
                    <a:pt x="1251" y="4801"/>
                    <a:pt x="1255" y="4892"/>
                    <a:pt x="1260" y="4901"/>
                  </a:cubicBezTo>
                  <a:cubicBezTo>
                    <a:pt x="1263" y="4905"/>
                    <a:pt x="1270" y="4907"/>
                    <a:pt x="1275" y="4910"/>
                  </a:cubicBezTo>
                  <a:cubicBezTo>
                    <a:pt x="1276" y="4910"/>
                    <a:pt x="1276" y="4909"/>
                    <a:pt x="1276" y="4910"/>
                  </a:cubicBezTo>
                  <a:lnTo>
                    <a:pt x="1319" y="4914"/>
                  </a:lnTo>
                  <a:cubicBezTo>
                    <a:pt x="1323" y="4914"/>
                    <a:pt x="1325" y="4914"/>
                    <a:pt x="1328" y="4914"/>
                  </a:cubicBezTo>
                  <a:cubicBezTo>
                    <a:pt x="1330" y="4914"/>
                    <a:pt x="1332" y="4913"/>
                    <a:pt x="1333" y="4913"/>
                  </a:cubicBezTo>
                  <a:cubicBezTo>
                    <a:pt x="1345" y="4911"/>
                    <a:pt x="1356" y="4909"/>
                    <a:pt x="1365" y="4905"/>
                  </a:cubicBezTo>
                  <a:cubicBezTo>
                    <a:pt x="1376" y="4901"/>
                    <a:pt x="1386" y="4894"/>
                    <a:pt x="1389" y="4888"/>
                  </a:cubicBezTo>
                  <a:cubicBezTo>
                    <a:pt x="1403" y="4866"/>
                    <a:pt x="1410" y="4866"/>
                    <a:pt x="1423" y="4888"/>
                  </a:cubicBezTo>
                  <a:cubicBezTo>
                    <a:pt x="1425" y="4890"/>
                    <a:pt x="1425" y="4891"/>
                    <a:pt x="1426" y="4892"/>
                  </a:cubicBezTo>
                  <a:cubicBezTo>
                    <a:pt x="1427" y="4893"/>
                    <a:pt x="1428" y="4894"/>
                    <a:pt x="1428" y="4895"/>
                  </a:cubicBezTo>
                  <a:cubicBezTo>
                    <a:pt x="1428" y="4895"/>
                    <a:pt x="1428" y="4895"/>
                    <a:pt x="1429" y="4895"/>
                  </a:cubicBezTo>
                  <a:cubicBezTo>
                    <a:pt x="1429" y="4896"/>
                    <a:pt x="1429" y="4896"/>
                    <a:pt x="1429" y="4897"/>
                  </a:cubicBezTo>
                  <a:cubicBezTo>
                    <a:pt x="1431" y="4899"/>
                    <a:pt x="1433" y="4900"/>
                    <a:pt x="1434" y="4902"/>
                  </a:cubicBezTo>
                  <a:cubicBezTo>
                    <a:pt x="1436" y="4904"/>
                    <a:pt x="1437" y="4908"/>
                    <a:pt x="1440" y="4910"/>
                  </a:cubicBezTo>
                  <a:cubicBezTo>
                    <a:pt x="1440" y="4910"/>
                    <a:pt x="1440" y="4910"/>
                    <a:pt x="1441" y="4910"/>
                  </a:cubicBezTo>
                  <a:cubicBezTo>
                    <a:pt x="1441" y="4910"/>
                    <a:pt x="1441" y="4910"/>
                    <a:pt x="1441" y="4910"/>
                  </a:cubicBezTo>
                  <a:cubicBezTo>
                    <a:pt x="1445" y="4910"/>
                    <a:pt x="1449" y="4908"/>
                    <a:pt x="1452" y="4908"/>
                  </a:cubicBezTo>
                  <a:cubicBezTo>
                    <a:pt x="1453" y="4908"/>
                    <a:pt x="1453" y="4908"/>
                    <a:pt x="1454" y="4907"/>
                  </a:cubicBezTo>
                  <a:cubicBezTo>
                    <a:pt x="1460" y="4896"/>
                    <a:pt x="1463" y="4867"/>
                    <a:pt x="1466" y="4816"/>
                  </a:cubicBezTo>
                  <a:cubicBezTo>
                    <a:pt x="1466" y="4803"/>
                    <a:pt x="1468" y="4798"/>
                    <a:pt x="1469" y="4787"/>
                  </a:cubicBezTo>
                  <a:cubicBezTo>
                    <a:pt x="1469" y="4767"/>
                    <a:pt x="1471" y="4751"/>
                    <a:pt x="1475" y="4738"/>
                  </a:cubicBezTo>
                  <a:cubicBezTo>
                    <a:pt x="1477" y="4730"/>
                    <a:pt x="1480" y="4722"/>
                    <a:pt x="1483" y="4716"/>
                  </a:cubicBezTo>
                  <a:cubicBezTo>
                    <a:pt x="1487" y="4706"/>
                    <a:pt x="1493" y="4697"/>
                    <a:pt x="1501" y="4690"/>
                  </a:cubicBezTo>
                  <a:cubicBezTo>
                    <a:pt x="1502" y="4690"/>
                    <a:pt x="1502" y="4689"/>
                    <a:pt x="1502" y="4689"/>
                  </a:cubicBezTo>
                  <a:cubicBezTo>
                    <a:pt x="1503" y="4688"/>
                    <a:pt x="1504" y="4686"/>
                    <a:pt x="1505" y="4685"/>
                  </a:cubicBezTo>
                  <a:cubicBezTo>
                    <a:pt x="1516" y="4676"/>
                    <a:pt x="1524" y="4673"/>
                    <a:pt x="1530" y="4672"/>
                  </a:cubicBezTo>
                  <a:cubicBezTo>
                    <a:pt x="1535" y="4671"/>
                    <a:pt x="1541" y="4672"/>
                    <a:pt x="1545" y="4674"/>
                  </a:cubicBezTo>
                  <a:cubicBezTo>
                    <a:pt x="1550" y="4676"/>
                    <a:pt x="1555" y="4680"/>
                    <a:pt x="1560" y="4688"/>
                  </a:cubicBezTo>
                  <a:cubicBezTo>
                    <a:pt x="1575" y="4715"/>
                    <a:pt x="1575" y="4728"/>
                    <a:pt x="1560" y="4771"/>
                  </a:cubicBezTo>
                  <a:cubicBezTo>
                    <a:pt x="1555" y="4783"/>
                    <a:pt x="1554" y="4795"/>
                    <a:pt x="1552" y="4806"/>
                  </a:cubicBezTo>
                  <a:cubicBezTo>
                    <a:pt x="1553" y="4836"/>
                    <a:pt x="1557" y="4859"/>
                    <a:pt x="1565" y="4874"/>
                  </a:cubicBezTo>
                  <a:cubicBezTo>
                    <a:pt x="1568" y="4878"/>
                    <a:pt x="1571" y="4881"/>
                    <a:pt x="1574" y="4884"/>
                  </a:cubicBezTo>
                  <a:cubicBezTo>
                    <a:pt x="1575" y="4885"/>
                    <a:pt x="1576" y="4886"/>
                    <a:pt x="1577" y="4887"/>
                  </a:cubicBezTo>
                  <a:cubicBezTo>
                    <a:pt x="1578" y="4888"/>
                    <a:pt x="1579" y="4890"/>
                    <a:pt x="1580" y="4891"/>
                  </a:cubicBezTo>
                  <a:cubicBezTo>
                    <a:pt x="1580" y="4891"/>
                    <a:pt x="1581" y="4891"/>
                    <a:pt x="1581" y="4892"/>
                  </a:cubicBezTo>
                  <a:cubicBezTo>
                    <a:pt x="1582" y="4892"/>
                    <a:pt x="1583" y="4893"/>
                    <a:pt x="1584" y="4893"/>
                  </a:cubicBezTo>
                  <a:cubicBezTo>
                    <a:pt x="1599" y="4899"/>
                    <a:pt x="1623" y="4900"/>
                    <a:pt x="1646" y="4902"/>
                  </a:cubicBezTo>
                  <a:cubicBezTo>
                    <a:pt x="1647" y="4902"/>
                    <a:pt x="1648" y="4901"/>
                    <a:pt x="1649" y="4901"/>
                  </a:cubicBezTo>
                  <a:cubicBezTo>
                    <a:pt x="1661" y="4899"/>
                    <a:pt x="1671" y="4895"/>
                    <a:pt x="1681" y="4889"/>
                  </a:cubicBezTo>
                  <a:cubicBezTo>
                    <a:pt x="1690" y="4881"/>
                    <a:pt x="1700" y="4872"/>
                    <a:pt x="1707" y="4859"/>
                  </a:cubicBezTo>
                  <a:lnTo>
                    <a:pt x="1731" y="4810"/>
                  </a:lnTo>
                  <a:lnTo>
                    <a:pt x="1740" y="4863"/>
                  </a:lnTo>
                  <a:cubicBezTo>
                    <a:pt x="1742" y="4877"/>
                    <a:pt x="1746" y="4887"/>
                    <a:pt x="1749" y="4895"/>
                  </a:cubicBezTo>
                  <a:cubicBezTo>
                    <a:pt x="1750" y="4894"/>
                    <a:pt x="1752" y="4894"/>
                    <a:pt x="1753" y="4894"/>
                  </a:cubicBezTo>
                  <a:cubicBezTo>
                    <a:pt x="1758" y="4891"/>
                    <a:pt x="1762" y="4888"/>
                    <a:pt x="1764" y="4884"/>
                  </a:cubicBezTo>
                  <a:cubicBezTo>
                    <a:pt x="1769" y="4864"/>
                    <a:pt x="1772" y="4829"/>
                    <a:pt x="1773" y="4782"/>
                  </a:cubicBezTo>
                  <a:cubicBezTo>
                    <a:pt x="1773" y="4781"/>
                    <a:pt x="1773" y="4781"/>
                    <a:pt x="1773" y="4780"/>
                  </a:cubicBezTo>
                  <a:cubicBezTo>
                    <a:pt x="1773" y="4773"/>
                    <a:pt x="1773" y="4767"/>
                    <a:pt x="1773" y="4760"/>
                  </a:cubicBezTo>
                  <a:cubicBezTo>
                    <a:pt x="1773" y="4759"/>
                    <a:pt x="1773" y="4759"/>
                    <a:pt x="1773" y="4758"/>
                  </a:cubicBezTo>
                  <a:cubicBezTo>
                    <a:pt x="1773" y="4735"/>
                    <a:pt x="1772" y="4716"/>
                    <a:pt x="1771" y="4697"/>
                  </a:cubicBezTo>
                  <a:cubicBezTo>
                    <a:pt x="1770" y="4680"/>
                    <a:pt x="1767" y="4666"/>
                    <a:pt x="1765" y="4655"/>
                  </a:cubicBezTo>
                  <a:cubicBezTo>
                    <a:pt x="1764" y="4649"/>
                    <a:pt x="1763" y="4643"/>
                    <a:pt x="1762" y="4640"/>
                  </a:cubicBezTo>
                  <a:cubicBezTo>
                    <a:pt x="1761" y="4640"/>
                    <a:pt x="1760" y="4639"/>
                    <a:pt x="1759" y="4638"/>
                  </a:cubicBezTo>
                  <a:cubicBezTo>
                    <a:pt x="1758" y="4638"/>
                    <a:pt x="1757" y="4636"/>
                    <a:pt x="1756" y="4637"/>
                  </a:cubicBezTo>
                  <a:cubicBezTo>
                    <a:pt x="1753" y="4639"/>
                    <a:pt x="1751" y="4644"/>
                    <a:pt x="1749" y="4648"/>
                  </a:cubicBezTo>
                  <a:cubicBezTo>
                    <a:pt x="1747" y="4656"/>
                    <a:pt x="1745" y="4666"/>
                    <a:pt x="1745" y="4677"/>
                  </a:cubicBezTo>
                  <a:cubicBezTo>
                    <a:pt x="1745" y="4695"/>
                    <a:pt x="1744" y="4708"/>
                    <a:pt x="1741" y="4718"/>
                  </a:cubicBezTo>
                  <a:cubicBezTo>
                    <a:pt x="1741" y="4718"/>
                    <a:pt x="1741" y="4719"/>
                    <a:pt x="1741" y="4719"/>
                  </a:cubicBezTo>
                  <a:cubicBezTo>
                    <a:pt x="1741" y="4719"/>
                    <a:pt x="1741" y="4719"/>
                    <a:pt x="1741" y="4720"/>
                  </a:cubicBezTo>
                  <a:cubicBezTo>
                    <a:pt x="1741" y="4721"/>
                    <a:pt x="1740" y="4722"/>
                    <a:pt x="1740" y="4723"/>
                  </a:cubicBezTo>
                  <a:cubicBezTo>
                    <a:pt x="1738" y="4729"/>
                    <a:pt x="1735" y="4733"/>
                    <a:pt x="1732" y="4734"/>
                  </a:cubicBezTo>
                  <a:cubicBezTo>
                    <a:pt x="1732" y="4734"/>
                    <a:pt x="1732" y="4735"/>
                    <a:pt x="1731" y="4735"/>
                  </a:cubicBezTo>
                  <a:cubicBezTo>
                    <a:pt x="1730" y="4735"/>
                    <a:pt x="1730" y="4735"/>
                    <a:pt x="1729" y="4735"/>
                  </a:cubicBezTo>
                  <a:cubicBezTo>
                    <a:pt x="1724" y="4736"/>
                    <a:pt x="1719" y="4733"/>
                    <a:pt x="1714" y="4726"/>
                  </a:cubicBezTo>
                  <a:cubicBezTo>
                    <a:pt x="1708" y="4719"/>
                    <a:pt x="1702" y="4708"/>
                    <a:pt x="1696" y="4693"/>
                  </a:cubicBezTo>
                  <a:cubicBezTo>
                    <a:pt x="1696" y="4693"/>
                    <a:pt x="1696" y="4693"/>
                    <a:pt x="1696" y="4692"/>
                  </a:cubicBezTo>
                  <a:cubicBezTo>
                    <a:pt x="1690" y="4677"/>
                    <a:pt x="1684" y="4667"/>
                    <a:pt x="1677" y="4658"/>
                  </a:cubicBezTo>
                  <a:cubicBezTo>
                    <a:pt x="1677" y="4658"/>
                    <a:pt x="1676" y="4658"/>
                    <a:pt x="1676" y="4658"/>
                  </a:cubicBezTo>
                  <a:cubicBezTo>
                    <a:pt x="1676" y="4657"/>
                    <a:pt x="1675" y="4657"/>
                    <a:pt x="1674" y="4656"/>
                  </a:cubicBezTo>
                  <a:cubicBezTo>
                    <a:pt x="1667" y="4651"/>
                    <a:pt x="1661" y="4646"/>
                    <a:pt x="1650" y="4643"/>
                  </a:cubicBezTo>
                  <a:cubicBezTo>
                    <a:pt x="1634" y="4637"/>
                    <a:pt x="1606" y="4636"/>
                    <a:pt x="1568" y="4635"/>
                  </a:cubicBezTo>
                  <a:cubicBezTo>
                    <a:pt x="1560" y="4635"/>
                    <a:pt x="1560" y="4634"/>
                    <a:pt x="1551" y="4634"/>
                  </a:cubicBezTo>
                  <a:cubicBezTo>
                    <a:pt x="1548" y="4634"/>
                    <a:pt x="1548" y="4633"/>
                    <a:pt x="1546" y="4633"/>
                  </a:cubicBezTo>
                  <a:cubicBezTo>
                    <a:pt x="1482" y="4633"/>
                    <a:pt x="1452" y="4630"/>
                    <a:pt x="1433" y="4617"/>
                  </a:cubicBezTo>
                  <a:cubicBezTo>
                    <a:pt x="1433" y="4616"/>
                    <a:pt x="1432" y="4616"/>
                    <a:pt x="1431" y="4615"/>
                  </a:cubicBezTo>
                  <a:cubicBezTo>
                    <a:pt x="1430" y="4614"/>
                    <a:pt x="1429" y="4613"/>
                    <a:pt x="1428" y="4612"/>
                  </a:cubicBezTo>
                  <a:cubicBezTo>
                    <a:pt x="1424" y="4608"/>
                    <a:pt x="1418" y="4602"/>
                    <a:pt x="1415" y="4596"/>
                  </a:cubicBezTo>
                  <a:cubicBezTo>
                    <a:pt x="1414" y="4595"/>
                    <a:pt x="1413" y="4595"/>
                    <a:pt x="1413" y="4595"/>
                  </a:cubicBezTo>
                  <a:cubicBezTo>
                    <a:pt x="1413" y="4594"/>
                    <a:pt x="1413" y="4594"/>
                    <a:pt x="1413" y="4593"/>
                  </a:cubicBezTo>
                  <a:cubicBezTo>
                    <a:pt x="1409" y="4586"/>
                    <a:pt x="1406" y="4581"/>
                    <a:pt x="1402" y="4572"/>
                  </a:cubicBezTo>
                  <a:cubicBezTo>
                    <a:pt x="1392" y="4547"/>
                    <a:pt x="1382" y="4532"/>
                    <a:pt x="1369" y="4523"/>
                  </a:cubicBezTo>
                  <a:cubicBezTo>
                    <a:pt x="1356" y="4514"/>
                    <a:pt x="1339" y="4511"/>
                    <a:pt x="1315" y="4511"/>
                  </a:cubicBezTo>
                  <a:lnTo>
                    <a:pt x="1314" y="4511"/>
                  </a:lnTo>
                  <a:lnTo>
                    <a:pt x="1274" y="4511"/>
                  </a:lnTo>
                  <a:close/>
                  <a:moveTo>
                    <a:pt x="2931" y="4512"/>
                  </a:moveTo>
                  <a:cubicBezTo>
                    <a:pt x="2925" y="4513"/>
                    <a:pt x="2919" y="4522"/>
                    <a:pt x="2919" y="4535"/>
                  </a:cubicBezTo>
                  <a:cubicBezTo>
                    <a:pt x="2919" y="4546"/>
                    <a:pt x="2927" y="4553"/>
                    <a:pt x="2936" y="4556"/>
                  </a:cubicBezTo>
                  <a:cubicBezTo>
                    <a:pt x="2942" y="4552"/>
                    <a:pt x="2946" y="4545"/>
                    <a:pt x="2946" y="4535"/>
                  </a:cubicBezTo>
                  <a:cubicBezTo>
                    <a:pt x="2946" y="4531"/>
                    <a:pt x="2944" y="4528"/>
                    <a:pt x="2943" y="4525"/>
                  </a:cubicBezTo>
                  <a:cubicBezTo>
                    <a:pt x="2939" y="4520"/>
                    <a:pt x="2935" y="4512"/>
                    <a:pt x="2931" y="4512"/>
                  </a:cubicBezTo>
                  <a:close/>
                  <a:moveTo>
                    <a:pt x="1760" y="4515"/>
                  </a:moveTo>
                  <a:cubicBezTo>
                    <a:pt x="1760" y="4515"/>
                    <a:pt x="1759" y="4516"/>
                    <a:pt x="1758" y="4516"/>
                  </a:cubicBezTo>
                  <a:cubicBezTo>
                    <a:pt x="1754" y="4517"/>
                    <a:pt x="1752" y="4519"/>
                    <a:pt x="1749" y="4521"/>
                  </a:cubicBezTo>
                  <a:cubicBezTo>
                    <a:pt x="1744" y="4523"/>
                    <a:pt x="1738" y="4525"/>
                    <a:pt x="1734" y="4528"/>
                  </a:cubicBezTo>
                  <a:cubicBezTo>
                    <a:pt x="1734" y="4529"/>
                    <a:pt x="1733" y="4530"/>
                    <a:pt x="1733" y="4531"/>
                  </a:cubicBezTo>
                  <a:cubicBezTo>
                    <a:pt x="1733" y="4534"/>
                    <a:pt x="1732" y="4536"/>
                    <a:pt x="1733" y="4539"/>
                  </a:cubicBezTo>
                  <a:cubicBezTo>
                    <a:pt x="1733" y="4539"/>
                    <a:pt x="1733" y="4539"/>
                    <a:pt x="1733" y="4540"/>
                  </a:cubicBezTo>
                  <a:cubicBezTo>
                    <a:pt x="1736" y="4549"/>
                    <a:pt x="1745" y="4556"/>
                    <a:pt x="1757" y="4557"/>
                  </a:cubicBezTo>
                  <a:cubicBezTo>
                    <a:pt x="1761" y="4556"/>
                    <a:pt x="1765" y="4553"/>
                    <a:pt x="1768" y="4550"/>
                  </a:cubicBezTo>
                  <a:cubicBezTo>
                    <a:pt x="1771" y="4546"/>
                    <a:pt x="1773" y="4542"/>
                    <a:pt x="1773" y="4537"/>
                  </a:cubicBezTo>
                  <a:cubicBezTo>
                    <a:pt x="1773" y="4536"/>
                    <a:pt x="1774" y="4536"/>
                    <a:pt x="1774" y="4535"/>
                  </a:cubicBezTo>
                  <a:cubicBezTo>
                    <a:pt x="1774" y="4535"/>
                    <a:pt x="1774" y="4535"/>
                    <a:pt x="1774" y="4535"/>
                  </a:cubicBezTo>
                  <a:cubicBezTo>
                    <a:pt x="1774" y="4534"/>
                    <a:pt x="1773" y="4533"/>
                    <a:pt x="1773" y="4533"/>
                  </a:cubicBezTo>
                  <a:cubicBezTo>
                    <a:pt x="1772" y="4524"/>
                    <a:pt x="1767" y="4518"/>
                    <a:pt x="1760" y="4515"/>
                  </a:cubicBezTo>
                  <a:close/>
                  <a:moveTo>
                    <a:pt x="2194" y="4550"/>
                  </a:moveTo>
                  <a:cubicBezTo>
                    <a:pt x="2192" y="4554"/>
                    <a:pt x="2189" y="4561"/>
                    <a:pt x="2187" y="4566"/>
                  </a:cubicBezTo>
                  <a:cubicBezTo>
                    <a:pt x="2187" y="4567"/>
                    <a:pt x="2186" y="4568"/>
                    <a:pt x="2186" y="4568"/>
                  </a:cubicBezTo>
                  <a:cubicBezTo>
                    <a:pt x="2186" y="4586"/>
                    <a:pt x="2180" y="4598"/>
                    <a:pt x="2172" y="4609"/>
                  </a:cubicBezTo>
                  <a:cubicBezTo>
                    <a:pt x="2170" y="4620"/>
                    <a:pt x="2168" y="4632"/>
                    <a:pt x="2167" y="4642"/>
                  </a:cubicBezTo>
                  <a:cubicBezTo>
                    <a:pt x="2166" y="4655"/>
                    <a:pt x="2167" y="4665"/>
                    <a:pt x="2171" y="4668"/>
                  </a:cubicBezTo>
                  <a:cubicBezTo>
                    <a:pt x="2174" y="4671"/>
                    <a:pt x="2177" y="4687"/>
                    <a:pt x="2180" y="4708"/>
                  </a:cubicBezTo>
                  <a:cubicBezTo>
                    <a:pt x="2182" y="4729"/>
                    <a:pt x="2183" y="4754"/>
                    <a:pt x="2183" y="4782"/>
                  </a:cubicBezTo>
                  <a:cubicBezTo>
                    <a:pt x="2183" y="4782"/>
                    <a:pt x="2183" y="4782"/>
                    <a:pt x="2183" y="4783"/>
                  </a:cubicBezTo>
                  <a:cubicBezTo>
                    <a:pt x="2183" y="4784"/>
                    <a:pt x="2183" y="4784"/>
                    <a:pt x="2183" y="4785"/>
                  </a:cubicBezTo>
                  <a:cubicBezTo>
                    <a:pt x="2184" y="4793"/>
                    <a:pt x="2185" y="4800"/>
                    <a:pt x="2186" y="4810"/>
                  </a:cubicBezTo>
                  <a:cubicBezTo>
                    <a:pt x="2188" y="4843"/>
                    <a:pt x="2190" y="4863"/>
                    <a:pt x="2194" y="4878"/>
                  </a:cubicBezTo>
                  <a:cubicBezTo>
                    <a:pt x="2213" y="4900"/>
                    <a:pt x="2231" y="4910"/>
                    <a:pt x="2244" y="4901"/>
                  </a:cubicBezTo>
                  <a:cubicBezTo>
                    <a:pt x="2247" y="4897"/>
                    <a:pt x="2249" y="4893"/>
                    <a:pt x="2251" y="4889"/>
                  </a:cubicBezTo>
                  <a:cubicBezTo>
                    <a:pt x="2251" y="4888"/>
                    <a:pt x="2251" y="4888"/>
                    <a:pt x="2251" y="4887"/>
                  </a:cubicBezTo>
                  <a:cubicBezTo>
                    <a:pt x="2248" y="4877"/>
                    <a:pt x="2242" y="4867"/>
                    <a:pt x="2233" y="4861"/>
                  </a:cubicBezTo>
                  <a:cubicBezTo>
                    <a:pt x="2225" y="4856"/>
                    <a:pt x="2220" y="4844"/>
                    <a:pt x="2217" y="4829"/>
                  </a:cubicBezTo>
                  <a:cubicBezTo>
                    <a:pt x="2210" y="4802"/>
                    <a:pt x="2211" y="4765"/>
                    <a:pt x="2217" y="4733"/>
                  </a:cubicBezTo>
                  <a:cubicBezTo>
                    <a:pt x="2217" y="4728"/>
                    <a:pt x="2217" y="4723"/>
                    <a:pt x="2218" y="4719"/>
                  </a:cubicBezTo>
                  <a:cubicBezTo>
                    <a:pt x="2222" y="4703"/>
                    <a:pt x="2228" y="4691"/>
                    <a:pt x="2235" y="4683"/>
                  </a:cubicBezTo>
                  <a:cubicBezTo>
                    <a:pt x="2235" y="4682"/>
                    <a:pt x="2235" y="4680"/>
                    <a:pt x="2236" y="4679"/>
                  </a:cubicBezTo>
                  <a:cubicBezTo>
                    <a:pt x="2243" y="4672"/>
                    <a:pt x="2243" y="4669"/>
                    <a:pt x="2246" y="4665"/>
                  </a:cubicBezTo>
                  <a:cubicBezTo>
                    <a:pt x="2246" y="4665"/>
                    <a:pt x="2247" y="4664"/>
                    <a:pt x="2247" y="4664"/>
                  </a:cubicBezTo>
                  <a:cubicBezTo>
                    <a:pt x="2248" y="4658"/>
                    <a:pt x="2247" y="4651"/>
                    <a:pt x="2246" y="4643"/>
                  </a:cubicBezTo>
                  <a:cubicBezTo>
                    <a:pt x="2246" y="4643"/>
                    <a:pt x="2246" y="4643"/>
                    <a:pt x="2246" y="4643"/>
                  </a:cubicBezTo>
                  <a:cubicBezTo>
                    <a:pt x="2243" y="4639"/>
                    <a:pt x="2242" y="4636"/>
                    <a:pt x="2236" y="4630"/>
                  </a:cubicBezTo>
                  <a:cubicBezTo>
                    <a:pt x="2223" y="4616"/>
                    <a:pt x="2211" y="4589"/>
                    <a:pt x="2211" y="4570"/>
                  </a:cubicBezTo>
                  <a:cubicBezTo>
                    <a:pt x="2211" y="4568"/>
                    <a:pt x="2211" y="4567"/>
                    <a:pt x="2211" y="4566"/>
                  </a:cubicBezTo>
                  <a:cubicBezTo>
                    <a:pt x="2205" y="4559"/>
                    <a:pt x="2200" y="4554"/>
                    <a:pt x="2194" y="4550"/>
                  </a:cubicBezTo>
                  <a:close/>
                  <a:moveTo>
                    <a:pt x="2995" y="4630"/>
                  </a:moveTo>
                  <a:cubicBezTo>
                    <a:pt x="2992" y="4639"/>
                    <a:pt x="2989" y="4700"/>
                    <a:pt x="2989" y="4769"/>
                  </a:cubicBezTo>
                  <a:cubicBezTo>
                    <a:pt x="2989" y="4778"/>
                    <a:pt x="2989" y="4783"/>
                    <a:pt x="2989" y="4790"/>
                  </a:cubicBezTo>
                  <a:cubicBezTo>
                    <a:pt x="2989" y="4794"/>
                    <a:pt x="2990" y="4798"/>
                    <a:pt x="2990" y="4802"/>
                  </a:cubicBezTo>
                  <a:cubicBezTo>
                    <a:pt x="2990" y="4829"/>
                    <a:pt x="2991" y="4853"/>
                    <a:pt x="2992" y="4869"/>
                  </a:cubicBezTo>
                  <a:cubicBezTo>
                    <a:pt x="2993" y="4876"/>
                    <a:pt x="2994" y="4880"/>
                    <a:pt x="2995" y="4885"/>
                  </a:cubicBezTo>
                  <a:cubicBezTo>
                    <a:pt x="2995" y="4885"/>
                    <a:pt x="2995" y="4886"/>
                    <a:pt x="2995" y="4886"/>
                  </a:cubicBezTo>
                  <a:cubicBezTo>
                    <a:pt x="2996" y="4891"/>
                    <a:pt x="2997" y="4898"/>
                    <a:pt x="2999" y="4901"/>
                  </a:cubicBezTo>
                  <a:cubicBezTo>
                    <a:pt x="3001" y="4905"/>
                    <a:pt x="3003" y="4907"/>
                    <a:pt x="3006" y="4907"/>
                  </a:cubicBezTo>
                  <a:cubicBezTo>
                    <a:pt x="3006" y="4907"/>
                    <a:pt x="3006" y="4907"/>
                    <a:pt x="3006" y="4907"/>
                  </a:cubicBezTo>
                  <a:cubicBezTo>
                    <a:pt x="3008" y="4902"/>
                    <a:pt x="3011" y="4892"/>
                    <a:pt x="3013" y="4881"/>
                  </a:cubicBezTo>
                  <a:cubicBezTo>
                    <a:pt x="3015" y="4865"/>
                    <a:pt x="3016" y="4847"/>
                    <a:pt x="3016" y="4825"/>
                  </a:cubicBezTo>
                  <a:cubicBezTo>
                    <a:pt x="3016" y="4751"/>
                    <a:pt x="3032" y="4703"/>
                    <a:pt x="3052" y="4689"/>
                  </a:cubicBezTo>
                  <a:cubicBezTo>
                    <a:pt x="3053" y="4689"/>
                    <a:pt x="3053" y="4688"/>
                    <a:pt x="3053" y="4688"/>
                  </a:cubicBezTo>
                  <a:cubicBezTo>
                    <a:pt x="3053" y="4688"/>
                    <a:pt x="3053" y="4687"/>
                    <a:pt x="3053" y="4687"/>
                  </a:cubicBezTo>
                  <a:cubicBezTo>
                    <a:pt x="3055" y="4686"/>
                    <a:pt x="3056" y="4685"/>
                    <a:pt x="3057" y="4684"/>
                  </a:cubicBezTo>
                  <a:cubicBezTo>
                    <a:pt x="3057" y="4684"/>
                    <a:pt x="3058" y="4684"/>
                    <a:pt x="3058" y="4684"/>
                  </a:cubicBezTo>
                  <a:cubicBezTo>
                    <a:pt x="3059" y="4683"/>
                    <a:pt x="3060" y="4684"/>
                    <a:pt x="3062" y="4684"/>
                  </a:cubicBezTo>
                  <a:cubicBezTo>
                    <a:pt x="3067" y="4683"/>
                    <a:pt x="3072" y="4683"/>
                    <a:pt x="3076" y="4687"/>
                  </a:cubicBezTo>
                  <a:cubicBezTo>
                    <a:pt x="3077" y="4687"/>
                    <a:pt x="3078" y="4686"/>
                    <a:pt x="3079" y="4687"/>
                  </a:cubicBezTo>
                  <a:cubicBezTo>
                    <a:pt x="3079" y="4687"/>
                    <a:pt x="3079" y="4686"/>
                    <a:pt x="3080" y="4687"/>
                  </a:cubicBezTo>
                  <a:cubicBezTo>
                    <a:pt x="3081" y="4687"/>
                    <a:pt x="3082" y="4690"/>
                    <a:pt x="3083" y="4693"/>
                  </a:cubicBezTo>
                  <a:cubicBezTo>
                    <a:pt x="3083" y="4694"/>
                    <a:pt x="3084" y="4693"/>
                    <a:pt x="3085" y="4694"/>
                  </a:cubicBezTo>
                  <a:cubicBezTo>
                    <a:pt x="3088" y="4697"/>
                    <a:pt x="3089" y="4706"/>
                    <a:pt x="3092" y="4711"/>
                  </a:cubicBezTo>
                  <a:cubicBezTo>
                    <a:pt x="3093" y="4714"/>
                    <a:pt x="3095" y="4716"/>
                    <a:pt x="3096" y="4720"/>
                  </a:cubicBezTo>
                  <a:cubicBezTo>
                    <a:pt x="3097" y="4722"/>
                    <a:pt x="3098" y="4724"/>
                    <a:pt x="3098" y="4726"/>
                  </a:cubicBezTo>
                  <a:cubicBezTo>
                    <a:pt x="3100" y="4733"/>
                    <a:pt x="3101" y="4743"/>
                    <a:pt x="3102" y="4752"/>
                  </a:cubicBezTo>
                  <a:cubicBezTo>
                    <a:pt x="3104" y="4766"/>
                    <a:pt x="3107" y="4780"/>
                    <a:pt x="3107" y="4800"/>
                  </a:cubicBezTo>
                  <a:cubicBezTo>
                    <a:pt x="3108" y="4845"/>
                    <a:pt x="3114" y="4882"/>
                    <a:pt x="3122" y="4882"/>
                  </a:cubicBezTo>
                  <a:cubicBezTo>
                    <a:pt x="3124" y="4882"/>
                    <a:pt x="3125" y="4870"/>
                    <a:pt x="3126" y="4859"/>
                  </a:cubicBezTo>
                  <a:cubicBezTo>
                    <a:pt x="3127" y="4839"/>
                    <a:pt x="3128" y="4819"/>
                    <a:pt x="3127" y="4782"/>
                  </a:cubicBezTo>
                  <a:lnTo>
                    <a:pt x="3124" y="4679"/>
                  </a:lnTo>
                  <a:cubicBezTo>
                    <a:pt x="3120" y="4667"/>
                    <a:pt x="3116" y="4658"/>
                    <a:pt x="3108" y="4651"/>
                  </a:cubicBezTo>
                  <a:cubicBezTo>
                    <a:pt x="3097" y="4643"/>
                    <a:pt x="3082" y="4638"/>
                    <a:pt x="3055" y="4635"/>
                  </a:cubicBezTo>
                  <a:lnTo>
                    <a:pt x="3055" y="4635"/>
                  </a:lnTo>
                  <a:lnTo>
                    <a:pt x="3008" y="4630"/>
                  </a:lnTo>
                  <a:lnTo>
                    <a:pt x="2995" y="4630"/>
                  </a:lnTo>
                  <a:close/>
                  <a:moveTo>
                    <a:pt x="3319" y="4630"/>
                  </a:moveTo>
                  <a:lnTo>
                    <a:pt x="3268" y="4635"/>
                  </a:lnTo>
                  <a:cubicBezTo>
                    <a:pt x="3239" y="4638"/>
                    <a:pt x="3219" y="4643"/>
                    <a:pt x="3206" y="4651"/>
                  </a:cubicBezTo>
                  <a:cubicBezTo>
                    <a:pt x="3206" y="4651"/>
                    <a:pt x="3206" y="4651"/>
                    <a:pt x="3205" y="4651"/>
                  </a:cubicBezTo>
                  <a:cubicBezTo>
                    <a:pt x="3205" y="4652"/>
                    <a:pt x="3205" y="4652"/>
                    <a:pt x="3204" y="4653"/>
                  </a:cubicBezTo>
                  <a:cubicBezTo>
                    <a:pt x="3198" y="4660"/>
                    <a:pt x="3191" y="4667"/>
                    <a:pt x="3185" y="4679"/>
                  </a:cubicBezTo>
                  <a:cubicBezTo>
                    <a:pt x="3182" y="4686"/>
                    <a:pt x="3179" y="4693"/>
                    <a:pt x="3176" y="4702"/>
                  </a:cubicBezTo>
                  <a:cubicBezTo>
                    <a:pt x="3176" y="4703"/>
                    <a:pt x="3176" y="4703"/>
                    <a:pt x="3176" y="4704"/>
                  </a:cubicBezTo>
                  <a:cubicBezTo>
                    <a:pt x="3172" y="4729"/>
                    <a:pt x="3172" y="4760"/>
                    <a:pt x="3174" y="4789"/>
                  </a:cubicBezTo>
                  <a:cubicBezTo>
                    <a:pt x="3174" y="4789"/>
                    <a:pt x="3174" y="4789"/>
                    <a:pt x="3174" y="4789"/>
                  </a:cubicBezTo>
                  <a:cubicBezTo>
                    <a:pt x="3175" y="4797"/>
                    <a:pt x="3176" y="4805"/>
                    <a:pt x="3177" y="4812"/>
                  </a:cubicBezTo>
                  <a:cubicBezTo>
                    <a:pt x="3177" y="4812"/>
                    <a:pt x="3177" y="4813"/>
                    <a:pt x="3177" y="4814"/>
                  </a:cubicBezTo>
                  <a:cubicBezTo>
                    <a:pt x="3178" y="4820"/>
                    <a:pt x="3179" y="4826"/>
                    <a:pt x="3180" y="4832"/>
                  </a:cubicBezTo>
                  <a:cubicBezTo>
                    <a:pt x="3180" y="4832"/>
                    <a:pt x="3180" y="4832"/>
                    <a:pt x="3180" y="4833"/>
                  </a:cubicBezTo>
                  <a:cubicBezTo>
                    <a:pt x="3183" y="4848"/>
                    <a:pt x="3187" y="4861"/>
                    <a:pt x="3193" y="4869"/>
                  </a:cubicBezTo>
                  <a:cubicBezTo>
                    <a:pt x="3210" y="4893"/>
                    <a:pt x="3211" y="4907"/>
                    <a:pt x="3197" y="4935"/>
                  </a:cubicBezTo>
                  <a:cubicBezTo>
                    <a:pt x="3192" y="4946"/>
                    <a:pt x="3191" y="4954"/>
                    <a:pt x="3191" y="4962"/>
                  </a:cubicBezTo>
                  <a:cubicBezTo>
                    <a:pt x="3193" y="4977"/>
                    <a:pt x="3198" y="4992"/>
                    <a:pt x="3208" y="5004"/>
                  </a:cubicBezTo>
                  <a:cubicBezTo>
                    <a:pt x="3211" y="5008"/>
                    <a:pt x="3214" y="5008"/>
                    <a:pt x="3218" y="5011"/>
                  </a:cubicBezTo>
                  <a:cubicBezTo>
                    <a:pt x="3230" y="5017"/>
                    <a:pt x="3244" y="5023"/>
                    <a:pt x="3264" y="5024"/>
                  </a:cubicBezTo>
                  <a:cubicBezTo>
                    <a:pt x="3284" y="5020"/>
                    <a:pt x="3303" y="5004"/>
                    <a:pt x="3317" y="4980"/>
                  </a:cubicBezTo>
                  <a:cubicBezTo>
                    <a:pt x="3317" y="4980"/>
                    <a:pt x="3317" y="4980"/>
                    <a:pt x="3317" y="4979"/>
                  </a:cubicBezTo>
                  <a:cubicBezTo>
                    <a:pt x="3320" y="4974"/>
                    <a:pt x="3323" y="4967"/>
                    <a:pt x="3326" y="4961"/>
                  </a:cubicBezTo>
                  <a:cubicBezTo>
                    <a:pt x="3326" y="4961"/>
                    <a:pt x="3326" y="4960"/>
                    <a:pt x="3326" y="4960"/>
                  </a:cubicBezTo>
                  <a:cubicBezTo>
                    <a:pt x="3327" y="4953"/>
                    <a:pt x="3328" y="4945"/>
                    <a:pt x="3329" y="4938"/>
                  </a:cubicBezTo>
                  <a:cubicBezTo>
                    <a:pt x="3333" y="4904"/>
                    <a:pt x="3334" y="4858"/>
                    <a:pt x="3334" y="4789"/>
                  </a:cubicBezTo>
                  <a:lnTo>
                    <a:pt x="3334" y="4630"/>
                  </a:lnTo>
                  <a:lnTo>
                    <a:pt x="3319" y="4630"/>
                  </a:lnTo>
                  <a:close/>
                  <a:moveTo>
                    <a:pt x="2594" y="4631"/>
                  </a:moveTo>
                  <a:cubicBezTo>
                    <a:pt x="2541" y="4633"/>
                    <a:pt x="2507" y="4636"/>
                    <a:pt x="2499" y="4648"/>
                  </a:cubicBezTo>
                  <a:cubicBezTo>
                    <a:pt x="2496" y="4673"/>
                    <a:pt x="2494" y="4710"/>
                    <a:pt x="2494" y="4761"/>
                  </a:cubicBezTo>
                  <a:cubicBezTo>
                    <a:pt x="2494" y="4796"/>
                    <a:pt x="2495" y="4824"/>
                    <a:pt x="2497" y="4847"/>
                  </a:cubicBezTo>
                  <a:cubicBezTo>
                    <a:pt x="2497" y="4848"/>
                    <a:pt x="2497" y="4849"/>
                    <a:pt x="2497" y="4849"/>
                  </a:cubicBezTo>
                  <a:cubicBezTo>
                    <a:pt x="2497" y="4849"/>
                    <a:pt x="2497" y="4850"/>
                    <a:pt x="2497" y="4850"/>
                  </a:cubicBezTo>
                  <a:cubicBezTo>
                    <a:pt x="2497" y="4850"/>
                    <a:pt x="2497" y="4850"/>
                    <a:pt x="2497" y="4851"/>
                  </a:cubicBezTo>
                  <a:cubicBezTo>
                    <a:pt x="2497" y="4851"/>
                    <a:pt x="2497" y="4852"/>
                    <a:pt x="2497" y="4853"/>
                  </a:cubicBezTo>
                  <a:cubicBezTo>
                    <a:pt x="2497" y="4853"/>
                    <a:pt x="2497" y="4853"/>
                    <a:pt x="2497" y="4853"/>
                  </a:cubicBezTo>
                  <a:cubicBezTo>
                    <a:pt x="2497" y="4854"/>
                    <a:pt x="2497" y="4854"/>
                    <a:pt x="2497" y="4854"/>
                  </a:cubicBezTo>
                  <a:cubicBezTo>
                    <a:pt x="2497" y="4855"/>
                    <a:pt x="2497" y="4855"/>
                    <a:pt x="2497" y="4855"/>
                  </a:cubicBezTo>
                  <a:cubicBezTo>
                    <a:pt x="2497" y="4855"/>
                    <a:pt x="2497" y="4855"/>
                    <a:pt x="2497" y="4856"/>
                  </a:cubicBezTo>
                  <a:cubicBezTo>
                    <a:pt x="2497" y="4856"/>
                    <a:pt x="2497" y="4856"/>
                    <a:pt x="2498" y="4857"/>
                  </a:cubicBezTo>
                  <a:cubicBezTo>
                    <a:pt x="2499" y="4878"/>
                    <a:pt x="2502" y="4894"/>
                    <a:pt x="2505" y="4902"/>
                  </a:cubicBezTo>
                  <a:cubicBezTo>
                    <a:pt x="2506" y="4905"/>
                    <a:pt x="2508" y="4907"/>
                    <a:pt x="2510" y="4907"/>
                  </a:cubicBezTo>
                  <a:cubicBezTo>
                    <a:pt x="2511" y="4907"/>
                    <a:pt x="2512" y="4903"/>
                    <a:pt x="2513" y="4900"/>
                  </a:cubicBezTo>
                  <a:cubicBezTo>
                    <a:pt x="2514" y="4898"/>
                    <a:pt x="2515" y="4895"/>
                    <a:pt x="2516" y="4892"/>
                  </a:cubicBezTo>
                  <a:cubicBezTo>
                    <a:pt x="2516" y="4890"/>
                    <a:pt x="2517" y="4891"/>
                    <a:pt x="2517" y="4889"/>
                  </a:cubicBezTo>
                  <a:cubicBezTo>
                    <a:pt x="2518" y="4886"/>
                    <a:pt x="2518" y="4882"/>
                    <a:pt x="2518" y="4878"/>
                  </a:cubicBezTo>
                  <a:cubicBezTo>
                    <a:pt x="2518" y="4877"/>
                    <a:pt x="2519" y="4875"/>
                    <a:pt x="2519" y="4874"/>
                  </a:cubicBezTo>
                  <a:cubicBezTo>
                    <a:pt x="2521" y="4856"/>
                    <a:pt x="2522" y="4835"/>
                    <a:pt x="2522" y="4810"/>
                  </a:cubicBezTo>
                  <a:cubicBezTo>
                    <a:pt x="2522" y="4732"/>
                    <a:pt x="2529" y="4698"/>
                    <a:pt x="2547" y="4684"/>
                  </a:cubicBezTo>
                  <a:cubicBezTo>
                    <a:pt x="2557" y="4675"/>
                    <a:pt x="2565" y="4671"/>
                    <a:pt x="2572" y="4669"/>
                  </a:cubicBezTo>
                  <a:cubicBezTo>
                    <a:pt x="2583" y="4664"/>
                    <a:pt x="2593" y="4663"/>
                    <a:pt x="2599" y="4671"/>
                  </a:cubicBezTo>
                  <a:cubicBezTo>
                    <a:pt x="2600" y="4672"/>
                    <a:pt x="2601" y="4671"/>
                    <a:pt x="2601" y="4672"/>
                  </a:cubicBezTo>
                  <a:cubicBezTo>
                    <a:pt x="2603" y="4673"/>
                    <a:pt x="2606" y="4674"/>
                    <a:pt x="2608" y="4676"/>
                  </a:cubicBezTo>
                  <a:cubicBezTo>
                    <a:pt x="2609" y="4678"/>
                    <a:pt x="2610" y="4681"/>
                    <a:pt x="2612" y="4684"/>
                  </a:cubicBezTo>
                  <a:cubicBezTo>
                    <a:pt x="2614" y="4689"/>
                    <a:pt x="2615" y="4698"/>
                    <a:pt x="2616" y="4706"/>
                  </a:cubicBezTo>
                  <a:cubicBezTo>
                    <a:pt x="2619" y="4727"/>
                    <a:pt x="2621" y="4754"/>
                    <a:pt x="2621" y="4796"/>
                  </a:cubicBezTo>
                  <a:cubicBezTo>
                    <a:pt x="2621" y="4797"/>
                    <a:pt x="2621" y="4797"/>
                    <a:pt x="2621" y="4797"/>
                  </a:cubicBezTo>
                  <a:cubicBezTo>
                    <a:pt x="2621" y="4798"/>
                    <a:pt x="2621" y="4798"/>
                    <a:pt x="2621" y="4799"/>
                  </a:cubicBezTo>
                  <a:cubicBezTo>
                    <a:pt x="2621" y="4800"/>
                    <a:pt x="2621" y="4800"/>
                    <a:pt x="2621" y="4802"/>
                  </a:cubicBezTo>
                  <a:cubicBezTo>
                    <a:pt x="2621" y="4824"/>
                    <a:pt x="2622" y="4842"/>
                    <a:pt x="2624" y="4859"/>
                  </a:cubicBezTo>
                  <a:cubicBezTo>
                    <a:pt x="2624" y="4861"/>
                    <a:pt x="2624" y="4864"/>
                    <a:pt x="2624" y="4866"/>
                  </a:cubicBezTo>
                  <a:cubicBezTo>
                    <a:pt x="2624" y="4866"/>
                    <a:pt x="2625" y="4867"/>
                    <a:pt x="2625" y="4867"/>
                  </a:cubicBezTo>
                  <a:cubicBezTo>
                    <a:pt x="2625" y="4872"/>
                    <a:pt x="2626" y="4874"/>
                    <a:pt x="2627" y="4878"/>
                  </a:cubicBezTo>
                  <a:cubicBezTo>
                    <a:pt x="2629" y="4889"/>
                    <a:pt x="2631" y="4896"/>
                    <a:pt x="2634" y="4898"/>
                  </a:cubicBezTo>
                  <a:cubicBezTo>
                    <a:pt x="2639" y="4894"/>
                    <a:pt x="2643" y="4876"/>
                    <a:pt x="2643" y="4830"/>
                  </a:cubicBezTo>
                  <a:cubicBezTo>
                    <a:pt x="2643" y="4808"/>
                    <a:pt x="2646" y="4786"/>
                    <a:pt x="2651" y="4765"/>
                  </a:cubicBezTo>
                  <a:cubicBezTo>
                    <a:pt x="2651" y="4763"/>
                    <a:pt x="2651" y="4761"/>
                    <a:pt x="2651" y="4759"/>
                  </a:cubicBezTo>
                  <a:cubicBezTo>
                    <a:pt x="2651" y="4758"/>
                    <a:pt x="2653" y="4755"/>
                    <a:pt x="2653" y="4753"/>
                  </a:cubicBezTo>
                  <a:cubicBezTo>
                    <a:pt x="2656" y="4718"/>
                    <a:pt x="2662" y="4692"/>
                    <a:pt x="2675" y="4680"/>
                  </a:cubicBezTo>
                  <a:cubicBezTo>
                    <a:pt x="2687" y="4669"/>
                    <a:pt x="2697" y="4670"/>
                    <a:pt x="2705" y="4674"/>
                  </a:cubicBezTo>
                  <a:cubicBezTo>
                    <a:pt x="2708" y="4675"/>
                    <a:pt x="2710" y="4679"/>
                    <a:pt x="2712" y="4682"/>
                  </a:cubicBezTo>
                  <a:cubicBezTo>
                    <a:pt x="2717" y="4688"/>
                    <a:pt x="2720" y="4697"/>
                    <a:pt x="2724" y="4710"/>
                  </a:cubicBezTo>
                  <a:cubicBezTo>
                    <a:pt x="2724" y="4712"/>
                    <a:pt x="2725" y="4713"/>
                    <a:pt x="2726" y="4716"/>
                  </a:cubicBezTo>
                  <a:cubicBezTo>
                    <a:pt x="2726" y="4716"/>
                    <a:pt x="2726" y="4717"/>
                    <a:pt x="2726" y="4717"/>
                  </a:cubicBezTo>
                  <a:cubicBezTo>
                    <a:pt x="2727" y="4721"/>
                    <a:pt x="2728" y="4725"/>
                    <a:pt x="2729" y="4731"/>
                  </a:cubicBezTo>
                  <a:cubicBezTo>
                    <a:pt x="2729" y="4732"/>
                    <a:pt x="2729" y="4734"/>
                    <a:pt x="2730" y="4735"/>
                  </a:cubicBezTo>
                  <a:cubicBezTo>
                    <a:pt x="2731" y="4748"/>
                    <a:pt x="2732" y="4765"/>
                    <a:pt x="2733" y="4781"/>
                  </a:cubicBezTo>
                  <a:cubicBezTo>
                    <a:pt x="2733" y="4782"/>
                    <a:pt x="2732" y="4782"/>
                    <a:pt x="2733" y="4783"/>
                  </a:cubicBezTo>
                  <a:cubicBezTo>
                    <a:pt x="2733" y="4793"/>
                    <a:pt x="2734" y="4798"/>
                    <a:pt x="2734" y="4809"/>
                  </a:cubicBezTo>
                  <a:cubicBezTo>
                    <a:pt x="2734" y="4838"/>
                    <a:pt x="2735" y="4858"/>
                    <a:pt x="2737" y="4874"/>
                  </a:cubicBezTo>
                  <a:cubicBezTo>
                    <a:pt x="2737" y="4876"/>
                    <a:pt x="2737" y="4880"/>
                    <a:pt x="2738" y="4882"/>
                  </a:cubicBezTo>
                  <a:cubicBezTo>
                    <a:pt x="2738" y="4883"/>
                    <a:pt x="2738" y="4883"/>
                    <a:pt x="2738" y="4883"/>
                  </a:cubicBezTo>
                  <a:cubicBezTo>
                    <a:pt x="2738" y="4883"/>
                    <a:pt x="2738" y="4883"/>
                    <a:pt x="2738" y="4884"/>
                  </a:cubicBezTo>
                  <a:cubicBezTo>
                    <a:pt x="2738" y="4888"/>
                    <a:pt x="2740" y="4890"/>
                    <a:pt x="2741" y="4893"/>
                  </a:cubicBezTo>
                  <a:cubicBezTo>
                    <a:pt x="2748" y="4917"/>
                    <a:pt x="2760" y="4880"/>
                    <a:pt x="2765" y="4786"/>
                  </a:cubicBezTo>
                  <a:cubicBezTo>
                    <a:pt x="2769" y="4702"/>
                    <a:pt x="2773" y="4690"/>
                    <a:pt x="2804" y="4690"/>
                  </a:cubicBezTo>
                  <a:cubicBezTo>
                    <a:pt x="2828" y="4690"/>
                    <a:pt x="2835" y="4709"/>
                    <a:pt x="2839" y="4753"/>
                  </a:cubicBezTo>
                  <a:cubicBezTo>
                    <a:pt x="2839" y="4753"/>
                    <a:pt x="2839" y="4753"/>
                    <a:pt x="2839" y="4753"/>
                  </a:cubicBezTo>
                  <a:cubicBezTo>
                    <a:pt x="2840" y="4757"/>
                    <a:pt x="2840" y="4757"/>
                    <a:pt x="2841" y="4761"/>
                  </a:cubicBezTo>
                  <a:cubicBezTo>
                    <a:pt x="2841" y="4762"/>
                    <a:pt x="2841" y="4763"/>
                    <a:pt x="2841" y="4764"/>
                  </a:cubicBezTo>
                  <a:cubicBezTo>
                    <a:pt x="2842" y="4767"/>
                    <a:pt x="2842" y="4768"/>
                    <a:pt x="2842" y="4774"/>
                  </a:cubicBezTo>
                  <a:cubicBezTo>
                    <a:pt x="2843" y="4792"/>
                    <a:pt x="2844" y="4789"/>
                    <a:pt x="2844" y="4803"/>
                  </a:cubicBezTo>
                  <a:cubicBezTo>
                    <a:pt x="2844" y="4804"/>
                    <a:pt x="2844" y="4804"/>
                    <a:pt x="2844" y="4805"/>
                  </a:cubicBezTo>
                  <a:cubicBezTo>
                    <a:pt x="2844" y="4808"/>
                    <a:pt x="2845" y="4809"/>
                    <a:pt x="2845" y="4812"/>
                  </a:cubicBezTo>
                  <a:cubicBezTo>
                    <a:pt x="2846" y="4840"/>
                    <a:pt x="2848" y="4864"/>
                    <a:pt x="2851" y="4879"/>
                  </a:cubicBezTo>
                  <a:cubicBezTo>
                    <a:pt x="2857" y="4907"/>
                    <a:pt x="2864" y="4905"/>
                    <a:pt x="2869" y="4883"/>
                  </a:cubicBezTo>
                  <a:cubicBezTo>
                    <a:pt x="2870" y="4876"/>
                    <a:pt x="2871" y="4872"/>
                    <a:pt x="2872" y="4863"/>
                  </a:cubicBezTo>
                  <a:cubicBezTo>
                    <a:pt x="2873" y="4840"/>
                    <a:pt x="2874" y="4815"/>
                    <a:pt x="2873" y="4780"/>
                  </a:cubicBezTo>
                  <a:lnTo>
                    <a:pt x="2870" y="4692"/>
                  </a:lnTo>
                  <a:cubicBezTo>
                    <a:pt x="2867" y="4681"/>
                    <a:pt x="2863" y="4672"/>
                    <a:pt x="2859" y="4664"/>
                  </a:cubicBezTo>
                  <a:cubicBezTo>
                    <a:pt x="2858" y="4664"/>
                    <a:pt x="2859" y="4664"/>
                    <a:pt x="2859" y="4663"/>
                  </a:cubicBezTo>
                  <a:cubicBezTo>
                    <a:pt x="2858" y="4663"/>
                    <a:pt x="2858" y="4663"/>
                    <a:pt x="2858" y="4663"/>
                  </a:cubicBezTo>
                  <a:cubicBezTo>
                    <a:pt x="2858" y="4662"/>
                    <a:pt x="2858" y="4662"/>
                    <a:pt x="2857" y="4661"/>
                  </a:cubicBezTo>
                  <a:cubicBezTo>
                    <a:pt x="2855" y="4659"/>
                    <a:pt x="2854" y="4656"/>
                    <a:pt x="2852" y="4654"/>
                  </a:cubicBezTo>
                  <a:cubicBezTo>
                    <a:pt x="2843" y="4646"/>
                    <a:pt x="2826" y="4643"/>
                    <a:pt x="2809" y="4640"/>
                  </a:cubicBezTo>
                  <a:cubicBezTo>
                    <a:pt x="2804" y="4639"/>
                    <a:pt x="2802" y="4637"/>
                    <a:pt x="2796" y="4636"/>
                  </a:cubicBezTo>
                  <a:cubicBezTo>
                    <a:pt x="2795" y="4636"/>
                    <a:pt x="2795" y="4636"/>
                    <a:pt x="2795" y="4636"/>
                  </a:cubicBezTo>
                  <a:cubicBezTo>
                    <a:pt x="2792" y="4636"/>
                    <a:pt x="2790" y="4636"/>
                    <a:pt x="2788" y="4635"/>
                  </a:cubicBezTo>
                  <a:cubicBezTo>
                    <a:pt x="2762" y="4633"/>
                    <a:pt x="2732" y="4633"/>
                    <a:pt x="2689" y="4633"/>
                  </a:cubicBezTo>
                  <a:cubicBezTo>
                    <a:pt x="2687" y="4633"/>
                    <a:pt x="2686" y="4632"/>
                    <a:pt x="2684" y="4632"/>
                  </a:cubicBezTo>
                  <a:cubicBezTo>
                    <a:pt x="2681" y="4632"/>
                    <a:pt x="2680" y="4632"/>
                    <a:pt x="2676" y="4632"/>
                  </a:cubicBezTo>
                  <a:lnTo>
                    <a:pt x="2597" y="4631"/>
                  </a:lnTo>
                  <a:lnTo>
                    <a:pt x="2595" y="4631"/>
                  </a:lnTo>
                  <a:cubicBezTo>
                    <a:pt x="2594" y="4631"/>
                    <a:pt x="2594" y="4631"/>
                    <a:pt x="2594" y="4631"/>
                  </a:cubicBezTo>
                  <a:close/>
                  <a:moveTo>
                    <a:pt x="1881" y="4632"/>
                  </a:moveTo>
                  <a:cubicBezTo>
                    <a:pt x="1858" y="4635"/>
                    <a:pt x="1837" y="4642"/>
                    <a:pt x="1823" y="4654"/>
                  </a:cubicBezTo>
                  <a:cubicBezTo>
                    <a:pt x="1822" y="4658"/>
                    <a:pt x="1820" y="4661"/>
                    <a:pt x="1819" y="4665"/>
                  </a:cubicBezTo>
                  <a:lnTo>
                    <a:pt x="1823" y="4768"/>
                  </a:lnTo>
                  <a:cubicBezTo>
                    <a:pt x="1825" y="4838"/>
                    <a:pt x="1829" y="4893"/>
                    <a:pt x="1831" y="4907"/>
                  </a:cubicBezTo>
                  <a:cubicBezTo>
                    <a:pt x="1831" y="4907"/>
                    <a:pt x="1831" y="4907"/>
                    <a:pt x="1832" y="4907"/>
                  </a:cubicBezTo>
                  <a:cubicBezTo>
                    <a:pt x="1834" y="4905"/>
                    <a:pt x="1838" y="4880"/>
                    <a:pt x="1841" y="4833"/>
                  </a:cubicBezTo>
                  <a:cubicBezTo>
                    <a:pt x="1844" y="4783"/>
                    <a:pt x="1851" y="4745"/>
                    <a:pt x="1861" y="4717"/>
                  </a:cubicBezTo>
                  <a:cubicBezTo>
                    <a:pt x="1861" y="4717"/>
                    <a:pt x="1861" y="4716"/>
                    <a:pt x="1861" y="4716"/>
                  </a:cubicBezTo>
                  <a:cubicBezTo>
                    <a:pt x="1861" y="4715"/>
                    <a:pt x="1862" y="4714"/>
                    <a:pt x="1862" y="4713"/>
                  </a:cubicBezTo>
                  <a:cubicBezTo>
                    <a:pt x="1863" y="4711"/>
                    <a:pt x="1864" y="4709"/>
                    <a:pt x="1865" y="4707"/>
                  </a:cubicBezTo>
                  <a:cubicBezTo>
                    <a:pt x="1865" y="4707"/>
                    <a:pt x="1865" y="4707"/>
                    <a:pt x="1865" y="4707"/>
                  </a:cubicBezTo>
                  <a:cubicBezTo>
                    <a:pt x="1868" y="4700"/>
                    <a:pt x="1870" y="4695"/>
                    <a:pt x="1873" y="4690"/>
                  </a:cubicBezTo>
                  <a:cubicBezTo>
                    <a:pt x="1873" y="4689"/>
                    <a:pt x="1874" y="4688"/>
                    <a:pt x="1874" y="4687"/>
                  </a:cubicBezTo>
                  <a:cubicBezTo>
                    <a:pt x="1875" y="4686"/>
                    <a:pt x="1876" y="4682"/>
                    <a:pt x="1877" y="4681"/>
                  </a:cubicBezTo>
                  <a:cubicBezTo>
                    <a:pt x="1878" y="4681"/>
                    <a:pt x="1879" y="4682"/>
                    <a:pt x="1880" y="4681"/>
                  </a:cubicBezTo>
                  <a:cubicBezTo>
                    <a:pt x="1880" y="4681"/>
                    <a:pt x="1881" y="4682"/>
                    <a:pt x="1881" y="4681"/>
                  </a:cubicBezTo>
                  <a:cubicBezTo>
                    <a:pt x="1886" y="4676"/>
                    <a:pt x="1891" y="4674"/>
                    <a:pt x="1896" y="4674"/>
                  </a:cubicBezTo>
                  <a:cubicBezTo>
                    <a:pt x="1900" y="4675"/>
                    <a:pt x="1904" y="4676"/>
                    <a:pt x="1907" y="4681"/>
                  </a:cubicBezTo>
                  <a:cubicBezTo>
                    <a:pt x="1909" y="4681"/>
                    <a:pt x="1911" y="4681"/>
                    <a:pt x="1912" y="4684"/>
                  </a:cubicBezTo>
                  <a:cubicBezTo>
                    <a:pt x="1913" y="4685"/>
                    <a:pt x="1913" y="4688"/>
                    <a:pt x="1913" y="4689"/>
                  </a:cubicBezTo>
                  <a:cubicBezTo>
                    <a:pt x="1914" y="4690"/>
                    <a:pt x="1914" y="4692"/>
                    <a:pt x="1915" y="4694"/>
                  </a:cubicBezTo>
                  <a:cubicBezTo>
                    <a:pt x="1922" y="4712"/>
                    <a:pt x="1928" y="4744"/>
                    <a:pt x="1929" y="4788"/>
                  </a:cubicBezTo>
                  <a:cubicBezTo>
                    <a:pt x="1929" y="4791"/>
                    <a:pt x="1929" y="4793"/>
                    <a:pt x="1929" y="4797"/>
                  </a:cubicBezTo>
                  <a:cubicBezTo>
                    <a:pt x="1929" y="4797"/>
                    <a:pt x="1929" y="4798"/>
                    <a:pt x="1929" y="4799"/>
                  </a:cubicBezTo>
                  <a:cubicBezTo>
                    <a:pt x="1929" y="4799"/>
                    <a:pt x="1929" y="4799"/>
                    <a:pt x="1929" y="4800"/>
                  </a:cubicBezTo>
                  <a:cubicBezTo>
                    <a:pt x="1929" y="4800"/>
                    <a:pt x="1929" y="4800"/>
                    <a:pt x="1929" y="4801"/>
                  </a:cubicBezTo>
                  <a:cubicBezTo>
                    <a:pt x="1929" y="4826"/>
                    <a:pt x="1930" y="4846"/>
                    <a:pt x="1932" y="4862"/>
                  </a:cubicBezTo>
                  <a:cubicBezTo>
                    <a:pt x="1934" y="4878"/>
                    <a:pt x="1936" y="4889"/>
                    <a:pt x="1940" y="4897"/>
                  </a:cubicBezTo>
                  <a:cubicBezTo>
                    <a:pt x="1941" y="4899"/>
                    <a:pt x="1944" y="4900"/>
                    <a:pt x="1946" y="4901"/>
                  </a:cubicBezTo>
                  <a:cubicBezTo>
                    <a:pt x="1948" y="4903"/>
                    <a:pt x="1950" y="4905"/>
                    <a:pt x="1953" y="4905"/>
                  </a:cubicBezTo>
                  <a:cubicBezTo>
                    <a:pt x="1953" y="4905"/>
                    <a:pt x="1954" y="4904"/>
                    <a:pt x="1954" y="4904"/>
                  </a:cubicBezTo>
                  <a:cubicBezTo>
                    <a:pt x="1954" y="4904"/>
                    <a:pt x="1955" y="4903"/>
                    <a:pt x="1956" y="4902"/>
                  </a:cubicBezTo>
                  <a:cubicBezTo>
                    <a:pt x="1960" y="4899"/>
                    <a:pt x="1965" y="4893"/>
                    <a:pt x="1971" y="4882"/>
                  </a:cubicBezTo>
                  <a:cubicBezTo>
                    <a:pt x="1986" y="4851"/>
                    <a:pt x="1992" y="4852"/>
                    <a:pt x="2022" y="4884"/>
                  </a:cubicBezTo>
                  <a:cubicBezTo>
                    <a:pt x="2032" y="4895"/>
                    <a:pt x="2042" y="4901"/>
                    <a:pt x="2053" y="4905"/>
                  </a:cubicBezTo>
                  <a:cubicBezTo>
                    <a:pt x="2070" y="4908"/>
                    <a:pt x="2088" y="4906"/>
                    <a:pt x="2102" y="4896"/>
                  </a:cubicBezTo>
                  <a:cubicBezTo>
                    <a:pt x="2109" y="4889"/>
                    <a:pt x="2114" y="4882"/>
                    <a:pt x="2119" y="4872"/>
                  </a:cubicBezTo>
                  <a:cubicBezTo>
                    <a:pt x="2123" y="4861"/>
                    <a:pt x="2127" y="4849"/>
                    <a:pt x="2127" y="4835"/>
                  </a:cubicBezTo>
                  <a:cubicBezTo>
                    <a:pt x="2127" y="4820"/>
                    <a:pt x="2125" y="4805"/>
                    <a:pt x="2123" y="4792"/>
                  </a:cubicBezTo>
                  <a:cubicBezTo>
                    <a:pt x="2123" y="4791"/>
                    <a:pt x="2123" y="4790"/>
                    <a:pt x="2122" y="4789"/>
                  </a:cubicBezTo>
                  <a:cubicBezTo>
                    <a:pt x="2122" y="4788"/>
                    <a:pt x="2122" y="4788"/>
                    <a:pt x="2122" y="4787"/>
                  </a:cubicBezTo>
                  <a:cubicBezTo>
                    <a:pt x="2121" y="4785"/>
                    <a:pt x="2121" y="4784"/>
                    <a:pt x="2120" y="4783"/>
                  </a:cubicBezTo>
                  <a:cubicBezTo>
                    <a:pt x="2120" y="4781"/>
                    <a:pt x="2119" y="4780"/>
                    <a:pt x="2118" y="4778"/>
                  </a:cubicBezTo>
                  <a:cubicBezTo>
                    <a:pt x="2116" y="4771"/>
                    <a:pt x="2114" y="4764"/>
                    <a:pt x="2112" y="4761"/>
                  </a:cubicBezTo>
                  <a:cubicBezTo>
                    <a:pt x="2110" y="4760"/>
                    <a:pt x="2111" y="4757"/>
                    <a:pt x="2111" y="4756"/>
                  </a:cubicBezTo>
                  <a:cubicBezTo>
                    <a:pt x="2108" y="4750"/>
                    <a:pt x="2106" y="4744"/>
                    <a:pt x="2106" y="4735"/>
                  </a:cubicBezTo>
                  <a:cubicBezTo>
                    <a:pt x="2107" y="4726"/>
                    <a:pt x="2108" y="4716"/>
                    <a:pt x="2112" y="4704"/>
                  </a:cubicBezTo>
                  <a:cubicBezTo>
                    <a:pt x="2116" y="4692"/>
                    <a:pt x="2118" y="4680"/>
                    <a:pt x="2119" y="4669"/>
                  </a:cubicBezTo>
                  <a:cubicBezTo>
                    <a:pt x="2115" y="4654"/>
                    <a:pt x="2106" y="4643"/>
                    <a:pt x="2092" y="4636"/>
                  </a:cubicBezTo>
                  <a:cubicBezTo>
                    <a:pt x="2089" y="4635"/>
                    <a:pt x="2087" y="4634"/>
                    <a:pt x="2084" y="4634"/>
                  </a:cubicBezTo>
                  <a:cubicBezTo>
                    <a:pt x="2083" y="4634"/>
                    <a:pt x="2082" y="4634"/>
                    <a:pt x="2081" y="4634"/>
                  </a:cubicBezTo>
                  <a:cubicBezTo>
                    <a:pt x="2064" y="4633"/>
                    <a:pt x="2050" y="4636"/>
                    <a:pt x="2037" y="4640"/>
                  </a:cubicBezTo>
                  <a:cubicBezTo>
                    <a:pt x="2035" y="4641"/>
                    <a:pt x="2033" y="4641"/>
                    <a:pt x="2031" y="4642"/>
                  </a:cubicBezTo>
                  <a:cubicBezTo>
                    <a:pt x="2022" y="4646"/>
                    <a:pt x="2015" y="4652"/>
                    <a:pt x="2008" y="4659"/>
                  </a:cubicBezTo>
                  <a:cubicBezTo>
                    <a:pt x="2008" y="4660"/>
                    <a:pt x="2007" y="4660"/>
                    <a:pt x="2006" y="4661"/>
                  </a:cubicBezTo>
                  <a:cubicBezTo>
                    <a:pt x="2004" y="4664"/>
                    <a:pt x="2001" y="4665"/>
                    <a:pt x="1999" y="4667"/>
                  </a:cubicBezTo>
                  <a:cubicBezTo>
                    <a:pt x="1991" y="4685"/>
                    <a:pt x="1985" y="4691"/>
                    <a:pt x="1978" y="4689"/>
                  </a:cubicBezTo>
                  <a:cubicBezTo>
                    <a:pt x="1973" y="4688"/>
                    <a:pt x="1967" y="4682"/>
                    <a:pt x="1958" y="4667"/>
                  </a:cubicBezTo>
                  <a:cubicBezTo>
                    <a:pt x="1951" y="4657"/>
                    <a:pt x="1939" y="4649"/>
                    <a:pt x="1925" y="4643"/>
                  </a:cubicBezTo>
                  <a:cubicBezTo>
                    <a:pt x="1912" y="4637"/>
                    <a:pt x="1896" y="4633"/>
                    <a:pt x="1881" y="4632"/>
                  </a:cubicBezTo>
                  <a:close/>
                  <a:moveTo>
                    <a:pt x="2932" y="4632"/>
                  </a:moveTo>
                  <a:cubicBezTo>
                    <a:pt x="2925" y="4637"/>
                    <a:pt x="2919" y="4693"/>
                    <a:pt x="2919" y="4768"/>
                  </a:cubicBezTo>
                  <a:cubicBezTo>
                    <a:pt x="2919" y="4846"/>
                    <a:pt x="2925" y="4908"/>
                    <a:pt x="2933" y="4908"/>
                  </a:cubicBezTo>
                  <a:cubicBezTo>
                    <a:pt x="2936" y="4908"/>
                    <a:pt x="2939" y="4892"/>
                    <a:pt x="2942" y="4872"/>
                  </a:cubicBezTo>
                  <a:cubicBezTo>
                    <a:pt x="2944" y="4847"/>
                    <a:pt x="2946" y="4812"/>
                    <a:pt x="2946" y="4774"/>
                  </a:cubicBezTo>
                  <a:cubicBezTo>
                    <a:pt x="2946" y="4734"/>
                    <a:pt x="2944" y="4699"/>
                    <a:pt x="2942" y="4673"/>
                  </a:cubicBezTo>
                  <a:cubicBezTo>
                    <a:pt x="2941" y="4672"/>
                    <a:pt x="2942" y="4672"/>
                    <a:pt x="2942" y="4672"/>
                  </a:cubicBezTo>
                  <a:cubicBezTo>
                    <a:pt x="2939" y="4647"/>
                    <a:pt x="2936" y="4633"/>
                    <a:pt x="2932" y="4632"/>
                  </a:cubicBezTo>
                  <a:close/>
                  <a:moveTo>
                    <a:pt x="2357" y="4635"/>
                  </a:moveTo>
                  <a:cubicBezTo>
                    <a:pt x="2350" y="4636"/>
                    <a:pt x="2345" y="4637"/>
                    <a:pt x="2339" y="4639"/>
                  </a:cubicBezTo>
                  <a:cubicBezTo>
                    <a:pt x="2334" y="4641"/>
                    <a:pt x="2329" y="4642"/>
                    <a:pt x="2324" y="4645"/>
                  </a:cubicBezTo>
                  <a:cubicBezTo>
                    <a:pt x="2324" y="4645"/>
                    <a:pt x="2323" y="4645"/>
                    <a:pt x="2323" y="4645"/>
                  </a:cubicBezTo>
                  <a:cubicBezTo>
                    <a:pt x="2323" y="4646"/>
                    <a:pt x="2323" y="4647"/>
                    <a:pt x="2322" y="4647"/>
                  </a:cubicBezTo>
                  <a:cubicBezTo>
                    <a:pt x="2315" y="4653"/>
                    <a:pt x="2309" y="4661"/>
                    <a:pt x="2305" y="4669"/>
                  </a:cubicBezTo>
                  <a:cubicBezTo>
                    <a:pt x="2305" y="4669"/>
                    <a:pt x="2304" y="4669"/>
                    <a:pt x="2304" y="4669"/>
                  </a:cubicBezTo>
                  <a:cubicBezTo>
                    <a:pt x="2304" y="4670"/>
                    <a:pt x="2304" y="4670"/>
                    <a:pt x="2304" y="4671"/>
                  </a:cubicBezTo>
                  <a:cubicBezTo>
                    <a:pt x="2302" y="4675"/>
                    <a:pt x="2301" y="4679"/>
                    <a:pt x="2299" y="4683"/>
                  </a:cubicBezTo>
                  <a:cubicBezTo>
                    <a:pt x="2297" y="4691"/>
                    <a:pt x="2295" y="4701"/>
                    <a:pt x="2293" y="4712"/>
                  </a:cubicBezTo>
                  <a:cubicBezTo>
                    <a:pt x="2292" y="4717"/>
                    <a:pt x="2291" y="4721"/>
                    <a:pt x="2291" y="4725"/>
                  </a:cubicBezTo>
                  <a:cubicBezTo>
                    <a:pt x="2287" y="4749"/>
                    <a:pt x="2285" y="4769"/>
                    <a:pt x="2286" y="4787"/>
                  </a:cubicBezTo>
                  <a:cubicBezTo>
                    <a:pt x="2287" y="4791"/>
                    <a:pt x="2287" y="4796"/>
                    <a:pt x="2288" y="4800"/>
                  </a:cubicBezTo>
                  <a:cubicBezTo>
                    <a:pt x="2289" y="4815"/>
                    <a:pt x="2293" y="4830"/>
                    <a:pt x="2299" y="4846"/>
                  </a:cubicBezTo>
                  <a:cubicBezTo>
                    <a:pt x="2302" y="4854"/>
                    <a:pt x="2305" y="4861"/>
                    <a:pt x="2310" y="4869"/>
                  </a:cubicBezTo>
                  <a:cubicBezTo>
                    <a:pt x="2313" y="4875"/>
                    <a:pt x="2317" y="4877"/>
                    <a:pt x="2320" y="4882"/>
                  </a:cubicBezTo>
                  <a:cubicBezTo>
                    <a:pt x="2349" y="4904"/>
                    <a:pt x="2386" y="4910"/>
                    <a:pt x="2411" y="4898"/>
                  </a:cubicBezTo>
                  <a:cubicBezTo>
                    <a:pt x="2411" y="4898"/>
                    <a:pt x="2411" y="4898"/>
                    <a:pt x="2412" y="4898"/>
                  </a:cubicBezTo>
                  <a:cubicBezTo>
                    <a:pt x="2412" y="4898"/>
                    <a:pt x="2412" y="4897"/>
                    <a:pt x="2413" y="4897"/>
                  </a:cubicBezTo>
                  <a:cubicBezTo>
                    <a:pt x="2413" y="4896"/>
                    <a:pt x="2413" y="4896"/>
                    <a:pt x="2413" y="4896"/>
                  </a:cubicBezTo>
                  <a:cubicBezTo>
                    <a:pt x="2413" y="4896"/>
                    <a:pt x="2414" y="4896"/>
                    <a:pt x="2414" y="4896"/>
                  </a:cubicBezTo>
                  <a:cubicBezTo>
                    <a:pt x="2420" y="4889"/>
                    <a:pt x="2425" y="4880"/>
                    <a:pt x="2430" y="4869"/>
                  </a:cubicBezTo>
                  <a:cubicBezTo>
                    <a:pt x="2430" y="4869"/>
                    <a:pt x="2431" y="4869"/>
                    <a:pt x="2431" y="4869"/>
                  </a:cubicBezTo>
                  <a:cubicBezTo>
                    <a:pt x="2431" y="4868"/>
                    <a:pt x="2432" y="4868"/>
                    <a:pt x="2432" y="4867"/>
                  </a:cubicBezTo>
                  <a:cubicBezTo>
                    <a:pt x="2432" y="4866"/>
                    <a:pt x="2433" y="4866"/>
                    <a:pt x="2433" y="4865"/>
                  </a:cubicBezTo>
                  <a:cubicBezTo>
                    <a:pt x="2433" y="4865"/>
                    <a:pt x="2433" y="4864"/>
                    <a:pt x="2433" y="4864"/>
                  </a:cubicBezTo>
                  <a:cubicBezTo>
                    <a:pt x="2437" y="4854"/>
                    <a:pt x="2441" y="4843"/>
                    <a:pt x="2443" y="4830"/>
                  </a:cubicBezTo>
                  <a:cubicBezTo>
                    <a:pt x="2444" y="4829"/>
                    <a:pt x="2444" y="4828"/>
                    <a:pt x="2445" y="4827"/>
                  </a:cubicBezTo>
                  <a:cubicBezTo>
                    <a:pt x="2445" y="4826"/>
                    <a:pt x="2445" y="4825"/>
                    <a:pt x="2446" y="4823"/>
                  </a:cubicBezTo>
                  <a:cubicBezTo>
                    <a:pt x="2446" y="4823"/>
                    <a:pt x="2446" y="4823"/>
                    <a:pt x="2446" y="4823"/>
                  </a:cubicBezTo>
                  <a:cubicBezTo>
                    <a:pt x="2450" y="4780"/>
                    <a:pt x="2450" y="4731"/>
                    <a:pt x="2445" y="4695"/>
                  </a:cubicBezTo>
                  <a:cubicBezTo>
                    <a:pt x="2445" y="4695"/>
                    <a:pt x="2445" y="4695"/>
                    <a:pt x="2445" y="4694"/>
                  </a:cubicBezTo>
                  <a:cubicBezTo>
                    <a:pt x="2444" y="4690"/>
                    <a:pt x="2442" y="4687"/>
                    <a:pt x="2441" y="4684"/>
                  </a:cubicBezTo>
                  <a:cubicBezTo>
                    <a:pt x="2439" y="4677"/>
                    <a:pt x="2437" y="4671"/>
                    <a:pt x="2435" y="4666"/>
                  </a:cubicBezTo>
                  <a:cubicBezTo>
                    <a:pt x="2432" y="4661"/>
                    <a:pt x="2428" y="4657"/>
                    <a:pt x="2424" y="4653"/>
                  </a:cubicBezTo>
                  <a:cubicBezTo>
                    <a:pt x="2424" y="4653"/>
                    <a:pt x="2424" y="4653"/>
                    <a:pt x="2424" y="4653"/>
                  </a:cubicBezTo>
                  <a:cubicBezTo>
                    <a:pt x="2422" y="4651"/>
                    <a:pt x="2420" y="4649"/>
                    <a:pt x="2417" y="4648"/>
                  </a:cubicBezTo>
                  <a:cubicBezTo>
                    <a:pt x="2415" y="4646"/>
                    <a:pt x="2414" y="4645"/>
                    <a:pt x="2411" y="4644"/>
                  </a:cubicBezTo>
                  <a:cubicBezTo>
                    <a:pt x="2405" y="4640"/>
                    <a:pt x="2397" y="4640"/>
                    <a:pt x="2389" y="4638"/>
                  </a:cubicBezTo>
                  <a:cubicBezTo>
                    <a:pt x="2379" y="4636"/>
                    <a:pt x="2368" y="4633"/>
                    <a:pt x="2357" y="4635"/>
                  </a:cubicBezTo>
                  <a:close/>
                  <a:moveTo>
                    <a:pt x="20019" y="7880"/>
                  </a:moveTo>
                  <a:cubicBezTo>
                    <a:pt x="20017" y="7881"/>
                    <a:pt x="20015" y="7882"/>
                    <a:pt x="20013" y="7883"/>
                  </a:cubicBezTo>
                  <a:cubicBezTo>
                    <a:pt x="20012" y="7883"/>
                    <a:pt x="20010" y="7883"/>
                    <a:pt x="20009" y="7884"/>
                  </a:cubicBezTo>
                  <a:cubicBezTo>
                    <a:pt x="20009" y="7884"/>
                    <a:pt x="20008" y="7885"/>
                    <a:pt x="20008" y="7885"/>
                  </a:cubicBezTo>
                  <a:cubicBezTo>
                    <a:pt x="20007" y="7885"/>
                    <a:pt x="20007" y="7885"/>
                    <a:pt x="20007" y="7885"/>
                  </a:cubicBezTo>
                  <a:cubicBezTo>
                    <a:pt x="20002" y="7887"/>
                    <a:pt x="19998" y="7888"/>
                    <a:pt x="19993" y="7893"/>
                  </a:cubicBezTo>
                  <a:cubicBezTo>
                    <a:pt x="19993" y="7893"/>
                    <a:pt x="19992" y="7893"/>
                    <a:pt x="19991" y="7893"/>
                  </a:cubicBezTo>
                  <a:cubicBezTo>
                    <a:pt x="19991" y="7894"/>
                    <a:pt x="19990" y="7894"/>
                    <a:pt x="19989" y="7894"/>
                  </a:cubicBezTo>
                  <a:cubicBezTo>
                    <a:pt x="19989" y="7894"/>
                    <a:pt x="19989" y="7894"/>
                    <a:pt x="19989" y="7895"/>
                  </a:cubicBezTo>
                  <a:cubicBezTo>
                    <a:pt x="19972" y="7920"/>
                    <a:pt x="19959" y="7924"/>
                    <a:pt x="19946" y="7907"/>
                  </a:cubicBezTo>
                  <a:cubicBezTo>
                    <a:pt x="19946" y="7907"/>
                    <a:pt x="19944" y="7907"/>
                    <a:pt x="19944" y="7906"/>
                  </a:cubicBezTo>
                  <a:cubicBezTo>
                    <a:pt x="19943" y="7906"/>
                    <a:pt x="19943" y="7906"/>
                    <a:pt x="19943" y="7906"/>
                  </a:cubicBezTo>
                  <a:cubicBezTo>
                    <a:pt x="19922" y="7908"/>
                    <a:pt x="19898" y="7908"/>
                    <a:pt x="19873" y="7906"/>
                  </a:cubicBezTo>
                  <a:cubicBezTo>
                    <a:pt x="19839" y="7902"/>
                    <a:pt x="19816" y="7901"/>
                    <a:pt x="19802" y="7903"/>
                  </a:cubicBezTo>
                  <a:cubicBezTo>
                    <a:pt x="19788" y="7907"/>
                    <a:pt x="19783" y="7913"/>
                    <a:pt x="19786" y="7921"/>
                  </a:cubicBezTo>
                  <a:cubicBezTo>
                    <a:pt x="19789" y="7929"/>
                    <a:pt x="19796" y="7936"/>
                    <a:pt x="19805" y="7941"/>
                  </a:cubicBezTo>
                  <a:cubicBezTo>
                    <a:pt x="19814" y="7945"/>
                    <a:pt x="19825" y="7948"/>
                    <a:pt x="19836" y="7948"/>
                  </a:cubicBezTo>
                  <a:cubicBezTo>
                    <a:pt x="19859" y="7948"/>
                    <a:pt x="19880" y="7957"/>
                    <a:pt x="19884" y="7968"/>
                  </a:cubicBezTo>
                  <a:cubicBezTo>
                    <a:pt x="19884" y="7968"/>
                    <a:pt x="19885" y="7969"/>
                    <a:pt x="19885" y="7969"/>
                  </a:cubicBezTo>
                  <a:cubicBezTo>
                    <a:pt x="19889" y="7980"/>
                    <a:pt x="19873" y="8039"/>
                    <a:pt x="19850" y="8101"/>
                  </a:cubicBezTo>
                  <a:cubicBezTo>
                    <a:pt x="19827" y="8162"/>
                    <a:pt x="19808" y="8229"/>
                    <a:pt x="19808" y="8249"/>
                  </a:cubicBezTo>
                  <a:cubicBezTo>
                    <a:pt x="19808" y="8251"/>
                    <a:pt x="19809" y="8250"/>
                    <a:pt x="19809" y="8252"/>
                  </a:cubicBezTo>
                  <a:cubicBezTo>
                    <a:pt x="19816" y="8258"/>
                    <a:pt x="19825" y="8254"/>
                    <a:pt x="19835" y="8237"/>
                  </a:cubicBezTo>
                  <a:cubicBezTo>
                    <a:pt x="19835" y="8237"/>
                    <a:pt x="19835" y="8237"/>
                    <a:pt x="19835" y="8237"/>
                  </a:cubicBezTo>
                  <a:cubicBezTo>
                    <a:pt x="19848" y="8209"/>
                    <a:pt x="19863" y="8172"/>
                    <a:pt x="19886" y="8103"/>
                  </a:cubicBezTo>
                  <a:cubicBezTo>
                    <a:pt x="19891" y="8087"/>
                    <a:pt x="19895" y="8078"/>
                    <a:pt x="19900" y="8065"/>
                  </a:cubicBezTo>
                  <a:cubicBezTo>
                    <a:pt x="19907" y="8042"/>
                    <a:pt x="19915" y="8017"/>
                    <a:pt x="19918" y="8006"/>
                  </a:cubicBezTo>
                  <a:cubicBezTo>
                    <a:pt x="19923" y="7993"/>
                    <a:pt x="19927" y="7983"/>
                    <a:pt x="19932" y="7976"/>
                  </a:cubicBezTo>
                  <a:cubicBezTo>
                    <a:pt x="19932" y="7975"/>
                    <a:pt x="19933" y="7975"/>
                    <a:pt x="19933" y="7973"/>
                  </a:cubicBezTo>
                  <a:cubicBezTo>
                    <a:pt x="19936" y="7967"/>
                    <a:pt x="19938" y="7957"/>
                    <a:pt x="19939" y="7957"/>
                  </a:cubicBezTo>
                  <a:cubicBezTo>
                    <a:pt x="19940" y="7955"/>
                    <a:pt x="19942" y="7960"/>
                    <a:pt x="19944" y="7961"/>
                  </a:cubicBezTo>
                  <a:cubicBezTo>
                    <a:pt x="19945" y="7960"/>
                    <a:pt x="19946" y="7963"/>
                    <a:pt x="19947" y="7963"/>
                  </a:cubicBezTo>
                  <a:cubicBezTo>
                    <a:pt x="19949" y="7963"/>
                    <a:pt x="19951" y="7965"/>
                    <a:pt x="19953" y="7967"/>
                  </a:cubicBezTo>
                  <a:cubicBezTo>
                    <a:pt x="19954" y="7968"/>
                    <a:pt x="19955" y="7967"/>
                    <a:pt x="19955" y="7968"/>
                  </a:cubicBezTo>
                  <a:cubicBezTo>
                    <a:pt x="19958" y="7971"/>
                    <a:pt x="19960" y="7979"/>
                    <a:pt x="19961" y="7990"/>
                  </a:cubicBezTo>
                  <a:cubicBezTo>
                    <a:pt x="19961" y="7991"/>
                    <a:pt x="19961" y="7991"/>
                    <a:pt x="19961" y="7991"/>
                  </a:cubicBezTo>
                  <a:cubicBezTo>
                    <a:pt x="19961" y="7992"/>
                    <a:pt x="19961" y="7992"/>
                    <a:pt x="19961" y="7992"/>
                  </a:cubicBezTo>
                  <a:cubicBezTo>
                    <a:pt x="19962" y="7994"/>
                    <a:pt x="19963" y="7994"/>
                    <a:pt x="19963" y="7997"/>
                  </a:cubicBezTo>
                  <a:cubicBezTo>
                    <a:pt x="19963" y="7997"/>
                    <a:pt x="19963" y="7998"/>
                    <a:pt x="19963" y="7998"/>
                  </a:cubicBezTo>
                  <a:cubicBezTo>
                    <a:pt x="19963" y="7999"/>
                    <a:pt x="19963" y="7999"/>
                    <a:pt x="19964" y="8000"/>
                  </a:cubicBezTo>
                  <a:cubicBezTo>
                    <a:pt x="19971" y="8034"/>
                    <a:pt x="19993" y="8072"/>
                    <a:pt x="20012" y="8084"/>
                  </a:cubicBezTo>
                  <a:cubicBezTo>
                    <a:pt x="20031" y="8096"/>
                    <a:pt x="20040" y="8109"/>
                    <a:pt x="20043" y="8124"/>
                  </a:cubicBezTo>
                  <a:cubicBezTo>
                    <a:pt x="20045" y="8129"/>
                    <a:pt x="20045" y="8135"/>
                    <a:pt x="20044" y="8142"/>
                  </a:cubicBezTo>
                  <a:cubicBezTo>
                    <a:pt x="20044" y="8142"/>
                    <a:pt x="20044" y="8142"/>
                    <a:pt x="20044" y="8142"/>
                  </a:cubicBezTo>
                  <a:cubicBezTo>
                    <a:pt x="20044" y="8143"/>
                    <a:pt x="20044" y="8143"/>
                    <a:pt x="20044" y="8143"/>
                  </a:cubicBezTo>
                  <a:cubicBezTo>
                    <a:pt x="20044" y="8144"/>
                    <a:pt x="20044" y="8145"/>
                    <a:pt x="20044" y="8145"/>
                  </a:cubicBezTo>
                  <a:cubicBezTo>
                    <a:pt x="20043" y="8149"/>
                    <a:pt x="20043" y="8151"/>
                    <a:pt x="20042" y="8155"/>
                  </a:cubicBezTo>
                  <a:cubicBezTo>
                    <a:pt x="20042" y="8156"/>
                    <a:pt x="20042" y="8156"/>
                    <a:pt x="20041" y="8157"/>
                  </a:cubicBezTo>
                  <a:cubicBezTo>
                    <a:pt x="20039" y="8166"/>
                    <a:pt x="20035" y="8176"/>
                    <a:pt x="20027" y="8187"/>
                  </a:cubicBezTo>
                  <a:cubicBezTo>
                    <a:pt x="20026" y="8189"/>
                    <a:pt x="20026" y="8190"/>
                    <a:pt x="20025" y="8191"/>
                  </a:cubicBezTo>
                  <a:cubicBezTo>
                    <a:pt x="20025" y="8192"/>
                    <a:pt x="20025" y="8192"/>
                    <a:pt x="20024" y="8192"/>
                  </a:cubicBezTo>
                  <a:cubicBezTo>
                    <a:pt x="20021" y="8198"/>
                    <a:pt x="20020" y="8204"/>
                    <a:pt x="20018" y="8211"/>
                  </a:cubicBezTo>
                  <a:cubicBezTo>
                    <a:pt x="20017" y="8213"/>
                    <a:pt x="20017" y="8215"/>
                    <a:pt x="20016" y="8217"/>
                  </a:cubicBezTo>
                  <a:cubicBezTo>
                    <a:pt x="20014" y="8223"/>
                    <a:pt x="20013" y="8229"/>
                    <a:pt x="20012" y="8235"/>
                  </a:cubicBezTo>
                  <a:cubicBezTo>
                    <a:pt x="20011" y="8237"/>
                    <a:pt x="20012" y="8238"/>
                    <a:pt x="20012" y="8240"/>
                  </a:cubicBezTo>
                  <a:cubicBezTo>
                    <a:pt x="20012" y="8244"/>
                    <a:pt x="20013" y="8249"/>
                    <a:pt x="20014" y="8252"/>
                  </a:cubicBezTo>
                  <a:cubicBezTo>
                    <a:pt x="20015" y="8253"/>
                    <a:pt x="20015" y="8251"/>
                    <a:pt x="20016" y="8251"/>
                  </a:cubicBezTo>
                  <a:cubicBezTo>
                    <a:pt x="20019" y="8252"/>
                    <a:pt x="20024" y="8250"/>
                    <a:pt x="20031" y="8242"/>
                  </a:cubicBezTo>
                  <a:cubicBezTo>
                    <a:pt x="20038" y="8234"/>
                    <a:pt x="20047" y="8220"/>
                    <a:pt x="20055" y="8202"/>
                  </a:cubicBezTo>
                  <a:lnTo>
                    <a:pt x="20085" y="8140"/>
                  </a:lnTo>
                  <a:lnTo>
                    <a:pt x="20087" y="8134"/>
                  </a:lnTo>
                  <a:lnTo>
                    <a:pt x="20096" y="8163"/>
                  </a:lnTo>
                  <a:cubicBezTo>
                    <a:pt x="20098" y="8166"/>
                    <a:pt x="20099" y="8173"/>
                    <a:pt x="20101" y="8180"/>
                  </a:cubicBezTo>
                  <a:lnTo>
                    <a:pt x="20107" y="8202"/>
                  </a:lnTo>
                  <a:cubicBezTo>
                    <a:pt x="20112" y="8222"/>
                    <a:pt x="20120" y="8237"/>
                    <a:pt x="20129" y="8248"/>
                  </a:cubicBezTo>
                  <a:cubicBezTo>
                    <a:pt x="20137" y="8259"/>
                    <a:pt x="20146" y="8266"/>
                    <a:pt x="20155" y="8269"/>
                  </a:cubicBezTo>
                  <a:cubicBezTo>
                    <a:pt x="20170" y="8267"/>
                    <a:pt x="20182" y="8263"/>
                    <a:pt x="20192" y="8255"/>
                  </a:cubicBezTo>
                  <a:cubicBezTo>
                    <a:pt x="20195" y="8251"/>
                    <a:pt x="20199" y="8246"/>
                    <a:pt x="20202" y="8240"/>
                  </a:cubicBezTo>
                  <a:cubicBezTo>
                    <a:pt x="20205" y="8233"/>
                    <a:pt x="20208" y="8226"/>
                    <a:pt x="20210" y="8219"/>
                  </a:cubicBezTo>
                  <a:cubicBezTo>
                    <a:pt x="20211" y="8216"/>
                    <a:pt x="20212" y="8213"/>
                    <a:pt x="20213" y="8210"/>
                  </a:cubicBezTo>
                  <a:cubicBezTo>
                    <a:pt x="20213" y="8210"/>
                    <a:pt x="20213" y="8210"/>
                    <a:pt x="20213" y="8209"/>
                  </a:cubicBezTo>
                  <a:cubicBezTo>
                    <a:pt x="20215" y="8182"/>
                    <a:pt x="20210" y="8159"/>
                    <a:pt x="20202" y="8140"/>
                  </a:cubicBezTo>
                  <a:cubicBezTo>
                    <a:pt x="20195" y="8130"/>
                    <a:pt x="20187" y="8122"/>
                    <a:pt x="20175" y="8120"/>
                  </a:cubicBezTo>
                  <a:cubicBezTo>
                    <a:pt x="20166" y="8118"/>
                    <a:pt x="20161" y="8116"/>
                    <a:pt x="20153" y="8114"/>
                  </a:cubicBezTo>
                  <a:cubicBezTo>
                    <a:pt x="20153" y="8114"/>
                    <a:pt x="20152" y="8114"/>
                    <a:pt x="20151" y="8114"/>
                  </a:cubicBezTo>
                  <a:cubicBezTo>
                    <a:pt x="20142" y="8113"/>
                    <a:pt x="20134" y="8111"/>
                    <a:pt x="20129" y="8109"/>
                  </a:cubicBezTo>
                  <a:cubicBezTo>
                    <a:pt x="20122" y="8105"/>
                    <a:pt x="20117" y="8101"/>
                    <a:pt x="20115" y="8094"/>
                  </a:cubicBezTo>
                  <a:cubicBezTo>
                    <a:pt x="20115" y="8094"/>
                    <a:pt x="20115" y="8093"/>
                    <a:pt x="20115" y="8092"/>
                  </a:cubicBezTo>
                  <a:cubicBezTo>
                    <a:pt x="20109" y="8077"/>
                    <a:pt x="20117" y="8052"/>
                    <a:pt x="20133" y="8008"/>
                  </a:cubicBezTo>
                  <a:cubicBezTo>
                    <a:pt x="20133" y="8007"/>
                    <a:pt x="20134" y="8005"/>
                    <a:pt x="20134" y="8004"/>
                  </a:cubicBezTo>
                  <a:cubicBezTo>
                    <a:pt x="20142" y="7983"/>
                    <a:pt x="20149" y="7960"/>
                    <a:pt x="20153" y="7940"/>
                  </a:cubicBezTo>
                  <a:cubicBezTo>
                    <a:pt x="20157" y="7920"/>
                    <a:pt x="20159" y="7903"/>
                    <a:pt x="20158" y="7895"/>
                  </a:cubicBezTo>
                  <a:cubicBezTo>
                    <a:pt x="20156" y="7887"/>
                    <a:pt x="20152" y="7888"/>
                    <a:pt x="20147" y="7896"/>
                  </a:cubicBezTo>
                  <a:cubicBezTo>
                    <a:pt x="20147" y="7896"/>
                    <a:pt x="20147" y="7896"/>
                    <a:pt x="20146" y="7897"/>
                  </a:cubicBezTo>
                  <a:cubicBezTo>
                    <a:pt x="20146" y="7897"/>
                    <a:pt x="20146" y="7898"/>
                    <a:pt x="20146" y="7898"/>
                  </a:cubicBezTo>
                  <a:cubicBezTo>
                    <a:pt x="20140" y="7907"/>
                    <a:pt x="20134" y="7922"/>
                    <a:pt x="20128" y="7942"/>
                  </a:cubicBezTo>
                  <a:cubicBezTo>
                    <a:pt x="20127" y="7943"/>
                    <a:pt x="20127" y="7944"/>
                    <a:pt x="20127" y="7945"/>
                  </a:cubicBezTo>
                  <a:cubicBezTo>
                    <a:pt x="20127" y="7946"/>
                    <a:pt x="20126" y="7946"/>
                    <a:pt x="20126" y="7947"/>
                  </a:cubicBezTo>
                  <a:cubicBezTo>
                    <a:pt x="20117" y="7978"/>
                    <a:pt x="20110" y="7996"/>
                    <a:pt x="20104" y="8005"/>
                  </a:cubicBezTo>
                  <a:cubicBezTo>
                    <a:pt x="20104" y="8005"/>
                    <a:pt x="20104" y="8005"/>
                    <a:pt x="20104" y="8006"/>
                  </a:cubicBezTo>
                  <a:cubicBezTo>
                    <a:pt x="20104" y="8006"/>
                    <a:pt x="20103" y="8006"/>
                    <a:pt x="20103" y="8006"/>
                  </a:cubicBezTo>
                  <a:cubicBezTo>
                    <a:pt x="20099" y="8013"/>
                    <a:pt x="20095" y="8013"/>
                    <a:pt x="20092" y="8007"/>
                  </a:cubicBezTo>
                  <a:cubicBezTo>
                    <a:pt x="20092" y="8007"/>
                    <a:pt x="20091" y="8007"/>
                    <a:pt x="20091" y="8007"/>
                  </a:cubicBezTo>
                  <a:cubicBezTo>
                    <a:pt x="20091" y="8007"/>
                    <a:pt x="20091" y="8006"/>
                    <a:pt x="20091" y="8006"/>
                  </a:cubicBezTo>
                  <a:cubicBezTo>
                    <a:pt x="20089" y="8004"/>
                    <a:pt x="20088" y="8002"/>
                    <a:pt x="20087" y="7998"/>
                  </a:cubicBezTo>
                  <a:cubicBezTo>
                    <a:pt x="20086" y="7997"/>
                    <a:pt x="20086" y="7997"/>
                    <a:pt x="20086" y="7997"/>
                  </a:cubicBezTo>
                  <a:cubicBezTo>
                    <a:pt x="20085" y="7995"/>
                    <a:pt x="20085" y="7990"/>
                    <a:pt x="20084" y="7988"/>
                  </a:cubicBezTo>
                  <a:cubicBezTo>
                    <a:pt x="20083" y="7986"/>
                    <a:pt x="20082" y="7982"/>
                    <a:pt x="20081" y="7980"/>
                  </a:cubicBezTo>
                  <a:cubicBezTo>
                    <a:pt x="20081" y="7980"/>
                    <a:pt x="20081" y="7979"/>
                    <a:pt x="20081" y="7979"/>
                  </a:cubicBezTo>
                  <a:cubicBezTo>
                    <a:pt x="20081" y="7977"/>
                    <a:pt x="20081" y="7975"/>
                    <a:pt x="20080" y="7974"/>
                  </a:cubicBezTo>
                  <a:cubicBezTo>
                    <a:pt x="20080" y="7972"/>
                    <a:pt x="20079" y="7971"/>
                    <a:pt x="20079" y="7969"/>
                  </a:cubicBezTo>
                  <a:cubicBezTo>
                    <a:pt x="20078" y="7965"/>
                    <a:pt x="20077" y="7964"/>
                    <a:pt x="20076" y="7960"/>
                  </a:cubicBezTo>
                  <a:cubicBezTo>
                    <a:pt x="20071" y="7936"/>
                    <a:pt x="20063" y="7918"/>
                    <a:pt x="20054" y="7905"/>
                  </a:cubicBezTo>
                  <a:cubicBezTo>
                    <a:pt x="20052" y="7902"/>
                    <a:pt x="20051" y="7900"/>
                    <a:pt x="20049" y="7898"/>
                  </a:cubicBezTo>
                  <a:cubicBezTo>
                    <a:pt x="20039" y="7887"/>
                    <a:pt x="20029" y="7880"/>
                    <a:pt x="20019" y="7880"/>
                  </a:cubicBezTo>
                  <a:close/>
                  <a:moveTo>
                    <a:pt x="19697" y="7901"/>
                  </a:moveTo>
                  <a:cubicBezTo>
                    <a:pt x="19691" y="7901"/>
                    <a:pt x="19688" y="7902"/>
                    <a:pt x="19683" y="7903"/>
                  </a:cubicBezTo>
                  <a:cubicBezTo>
                    <a:pt x="19666" y="7907"/>
                    <a:pt x="19657" y="7913"/>
                    <a:pt x="19649" y="7918"/>
                  </a:cubicBezTo>
                  <a:cubicBezTo>
                    <a:pt x="19649" y="7918"/>
                    <a:pt x="19649" y="7918"/>
                    <a:pt x="19649" y="7918"/>
                  </a:cubicBezTo>
                  <a:cubicBezTo>
                    <a:pt x="19640" y="7926"/>
                    <a:pt x="19635" y="7938"/>
                    <a:pt x="19631" y="7955"/>
                  </a:cubicBezTo>
                  <a:cubicBezTo>
                    <a:pt x="19631" y="7956"/>
                    <a:pt x="19631" y="7956"/>
                    <a:pt x="19631" y="7956"/>
                  </a:cubicBezTo>
                  <a:cubicBezTo>
                    <a:pt x="19630" y="7957"/>
                    <a:pt x="19630" y="7957"/>
                    <a:pt x="19630" y="7958"/>
                  </a:cubicBezTo>
                  <a:cubicBezTo>
                    <a:pt x="19626" y="7977"/>
                    <a:pt x="19625" y="8001"/>
                    <a:pt x="19625" y="8033"/>
                  </a:cubicBezTo>
                  <a:cubicBezTo>
                    <a:pt x="19625" y="8055"/>
                    <a:pt x="19626" y="8067"/>
                    <a:pt x="19631" y="8075"/>
                  </a:cubicBezTo>
                  <a:cubicBezTo>
                    <a:pt x="19634" y="8078"/>
                    <a:pt x="19638" y="8079"/>
                    <a:pt x="19641" y="8080"/>
                  </a:cubicBezTo>
                  <a:cubicBezTo>
                    <a:pt x="19649" y="8084"/>
                    <a:pt x="19658" y="8087"/>
                    <a:pt x="19677" y="8085"/>
                  </a:cubicBezTo>
                  <a:cubicBezTo>
                    <a:pt x="19725" y="8080"/>
                    <a:pt x="19731" y="8086"/>
                    <a:pt x="19731" y="8137"/>
                  </a:cubicBezTo>
                  <a:cubicBezTo>
                    <a:pt x="19731" y="8157"/>
                    <a:pt x="19728" y="8175"/>
                    <a:pt x="19724" y="8189"/>
                  </a:cubicBezTo>
                  <a:cubicBezTo>
                    <a:pt x="19724" y="8190"/>
                    <a:pt x="19724" y="8190"/>
                    <a:pt x="19723" y="8191"/>
                  </a:cubicBezTo>
                  <a:cubicBezTo>
                    <a:pt x="19719" y="8204"/>
                    <a:pt x="19713" y="8215"/>
                    <a:pt x="19706" y="8221"/>
                  </a:cubicBezTo>
                  <a:cubicBezTo>
                    <a:pt x="19705" y="8222"/>
                    <a:pt x="19703" y="8221"/>
                    <a:pt x="19701" y="8222"/>
                  </a:cubicBezTo>
                  <a:cubicBezTo>
                    <a:pt x="19701" y="8222"/>
                    <a:pt x="19700" y="8223"/>
                    <a:pt x="19699" y="8223"/>
                  </a:cubicBezTo>
                  <a:cubicBezTo>
                    <a:pt x="19698" y="8223"/>
                    <a:pt x="19697" y="8223"/>
                    <a:pt x="19697" y="8224"/>
                  </a:cubicBezTo>
                  <a:cubicBezTo>
                    <a:pt x="19691" y="8226"/>
                    <a:pt x="19687" y="8228"/>
                    <a:pt x="19681" y="8226"/>
                  </a:cubicBezTo>
                  <a:cubicBezTo>
                    <a:pt x="19673" y="8223"/>
                    <a:pt x="19664" y="8217"/>
                    <a:pt x="19656" y="8204"/>
                  </a:cubicBezTo>
                  <a:cubicBezTo>
                    <a:pt x="19645" y="8188"/>
                    <a:pt x="19637" y="8180"/>
                    <a:pt x="19630" y="8175"/>
                  </a:cubicBezTo>
                  <a:cubicBezTo>
                    <a:pt x="19627" y="8176"/>
                    <a:pt x="19625" y="8179"/>
                    <a:pt x="19625" y="8191"/>
                  </a:cubicBezTo>
                  <a:cubicBezTo>
                    <a:pt x="19625" y="8210"/>
                    <a:pt x="19632" y="8238"/>
                    <a:pt x="19642" y="8254"/>
                  </a:cubicBezTo>
                  <a:cubicBezTo>
                    <a:pt x="19642" y="8255"/>
                    <a:pt x="19643" y="8256"/>
                    <a:pt x="19643" y="8256"/>
                  </a:cubicBezTo>
                  <a:cubicBezTo>
                    <a:pt x="19644" y="8256"/>
                    <a:pt x="19644" y="8257"/>
                    <a:pt x="19644" y="8257"/>
                  </a:cubicBezTo>
                  <a:cubicBezTo>
                    <a:pt x="19644" y="8257"/>
                    <a:pt x="19645" y="8258"/>
                    <a:pt x="19645" y="8258"/>
                  </a:cubicBezTo>
                  <a:cubicBezTo>
                    <a:pt x="19647" y="8260"/>
                    <a:pt x="19649" y="8262"/>
                    <a:pt x="19651" y="8263"/>
                  </a:cubicBezTo>
                  <a:cubicBezTo>
                    <a:pt x="19675" y="8275"/>
                    <a:pt x="19706" y="8269"/>
                    <a:pt x="19730" y="8254"/>
                  </a:cubicBezTo>
                  <a:cubicBezTo>
                    <a:pt x="19736" y="8246"/>
                    <a:pt x="19742" y="8237"/>
                    <a:pt x="19747" y="8227"/>
                  </a:cubicBezTo>
                  <a:cubicBezTo>
                    <a:pt x="19752" y="8217"/>
                    <a:pt x="19756" y="8206"/>
                    <a:pt x="19759" y="8193"/>
                  </a:cubicBezTo>
                  <a:cubicBezTo>
                    <a:pt x="19762" y="8175"/>
                    <a:pt x="19764" y="8157"/>
                    <a:pt x="19765" y="8141"/>
                  </a:cubicBezTo>
                  <a:cubicBezTo>
                    <a:pt x="19765" y="8135"/>
                    <a:pt x="19764" y="8130"/>
                    <a:pt x="19764" y="8124"/>
                  </a:cubicBezTo>
                  <a:cubicBezTo>
                    <a:pt x="19764" y="8112"/>
                    <a:pt x="19763" y="8101"/>
                    <a:pt x="19761" y="8091"/>
                  </a:cubicBezTo>
                  <a:cubicBezTo>
                    <a:pt x="19757" y="8073"/>
                    <a:pt x="19751" y="8058"/>
                    <a:pt x="19742" y="8046"/>
                  </a:cubicBezTo>
                  <a:cubicBezTo>
                    <a:pt x="19742" y="8046"/>
                    <a:pt x="19742" y="8045"/>
                    <a:pt x="19742" y="8045"/>
                  </a:cubicBezTo>
                  <a:cubicBezTo>
                    <a:pt x="19741" y="8044"/>
                    <a:pt x="19739" y="8043"/>
                    <a:pt x="19738" y="8042"/>
                  </a:cubicBezTo>
                  <a:cubicBezTo>
                    <a:pt x="19738" y="8041"/>
                    <a:pt x="19738" y="8041"/>
                    <a:pt x="19737" y="8041"/>
                  </a:cubicBezTo>
                  <a:cubicBezTo>
                    <a:pt x="19737" y="8041"/>
                    <a:pt x="19737" y="8041"/>
                    <a:pt x="19737" y="8041"/>
                  </a:cubicBezTo>
                  <a:cubicBezTo>
                    <a:pt x="19731" y="8034"/>
                    <a:pt x="19723" y="8030"/>
                    <a:pt x="19715" y="8025"/>
                  </a:cubicBezTo>
                  <a:cubicBezTo>
                    <a:pt x="19709" y="8022"/>
                    <a:pt x="19703" y="8018"/>
                    <a:pt x="19695" y="8016"/>
                  </a:cubicBezTo>
                  <a:cubicBezTo>
                    <a:pt x="19683" y="8013"/>
                    <a:pt x="19674" y="8009"/>
                    <a:pt x="19668" y="8003"/>
                  </a:cubicBezTo>
                  <a:cubicBezTo>
                    <a:pt x="19662" y="7997"/>
                    <a:pt x="19660" y="7990"/>
                    <a:pt x="19661" y="7983"/>
                  </a:cubicBezTo>
                  <a:cubicBezTo>
                    <a:pt x="19662" y="7977"/>
                    <a:pt x="19667" y="7970"/>
                    <a:pt x="19674" y="7965"/>
                  </a:cubicBezTo>
                  <a:cubicBezTo>
                    <a:pt x="19682" y="7959"/>
                    <a:pt x="19692" y="7955"/>
                    <a:pt x="19706" y="7953"/>
                  </a:cubicBezTo>
                  <a:cubicBezTo>
                    <a:pt x="19709" y="7953"/>
                    <a:pt x="19709" y="7952"/>
                    <a:pt x="19712" y="7951"/>
                  </a:cubicBezTo>
                  <a:cubicBezTo>
                    <a:pt x="19712" y="7951"/>
                    <a:pt x="19713" y="7950"/>
                    <a:pt x="19713" y="7950"/>
                  </a:cubicBezTo>
                  <a:cubicBezTo>
                    <a:pt x="19726" y="7946"/>
                    <a:pt x="19736" y="7938"/>
                    <a:pt x="19746" y="7930"/>
                  </a:cubicBezTo>
                  <a:cubicBezTo>
                    <a:pt x="19748" y="7926"/>
                    <a:pt x="19748" y="7923"/>
                    <a:pt x="19747" y="7919"/>
                  </a:cubicBezTo>
                  <a:cubicBezTo>
                    <a:pt x="19747" y="7919"/>
                    <a:pt x="19746" y="7919"/>
                    <a:pt x="19746" y="7919"/>
                  </a:cubicBezTo>
                  <a:cubicBezTo>
                    <a:pt x="19746" y="7918"/>
                    <a:pt x="19743" y="7917"/>
                    <a:pt x="19742" y="7915"/>
                  </a:cubicBezTo>
                  <a:cubicBezTo>
                    <a:pt x="19740" y="7913"/>
                    <a:pt x="19740" y="7911"/>
                    <a:pt x="19737" y="7910"/>
                  </a:cubicBezTo>
                  <a:cubicBezTo>
                    <a:pt x="19729" y="7905"/>
                    <a:pt x="19716" y="7901"/>
                    <a:pt x="19697" y="7901"/>
                  </a:cubicBezTo>
                  <a:close/>
                  <a:moveTo>
                    <a:pt x="2935" y="7935"/>
                  </a:moveTo>
                  <a:cubicBezTo>
                    <a:pt x="2931" y="7937"/>
                    <a:pt x="2927" y="7941"/>
                    <a:pt x="2925" y="7948"/>
                  </a:cubicBezTo>
                  <a:cubicBezTo>
                    <a:pt x="2923" y="7953"/>
                    <a:pt x="2924" y="7957"/>
                    <a:pt x="2925" y="7961"/>
                  </a:cubicBezTo>
                  <a:cubicBezTo>
                    <a:pt x="2926" y="7964"/>
                    <a:pt x="2928" y="7966"/>
                    <a:pt x="2931" y="7968"/>
                  </a:cubicBezTo>
                  <a:cubicBezTo>
                    <a:pt x="2934" y="7970"/>
                    <a:pt x="2936" y="7972"/>
                    <a:pt x="2939" y="7972"/>
                  </a:cubicBezTo>
                  <a:cubicBezTo>
                    <a:pt x="2943" y="7971"/>
                    <a:pt x="2944" y="7970"/>
                    <a:pt x="2946" y="7969"/>
                  </a:cubicBezTo>
                  <a:cubicBezTo>
                    <a:pt x="2947" y="7969"/>
                    <a:pt x="2948" y="7968"/>
                    <a:pt x="2949" y="7968"/>
                  </a:cubicBezTo>
                  <a:cubicBezTo>
                    <a:pt x="2950" y="7965"/>
                    <a:pt x="2951" y="7963"/>
                    <a:pt x="2953" y="7961"/>
                  </a:cubicBezTo>
                  <a:cubicBezTo>
                    <a:pt x="2953" y="7960"/>
                    <a:pt x="2952" y="7959"/>
                    <a:pt x="2953" y="7957"/>
                  </a:cubicBezTo>
                  <a:cubicBezTo>
                    <a:pt x="2952" y="7953"/>
                    <a:pt x="2951" y="7948"/>
                    <a:pt x="2948" y="7942"/>
                  </a:cubicBezTo>
                  <a:cubicBezTo>
                    <a:pt x="2948" y="7942"/>
                    <a:pt x="2948" y="7942"/>
                    <a:pt x="2947" y="7942"/>
                  </a:cubicBezTo>
                  <a:cubicBezTo>
                    <a:pt x="2946" y="7939"/>
                    <a:pt x="2945" y="7939"/>
                    <a:pt x="2943" y="7937"/>
                  </a:cubicBezTo>
                  <a:cubicBezTo>
                    <a:pt x="2941" y="7937"/>
                    <a:pt x="2939" y="7936"/>
                    <a:pt x="2937" y="7936"/>
                  </a:cubicBezTo>
                  <a:cubicBezTo>
                    <a:pt x="2937" y="7936"/>
                    <a:pt x="2936" y="7935"/>
                    <a:pt x="2935" y="7935"/>
                  </a:cubicBezTo>
                  <a:close/>
                  <a:moveTo>
                    <a:pt x="2397" y="7945"/>
                  </a:moveTo>
                  <a:lnTo>
                    <a:pt x="2355" y="7951"/>
                  </a:lnTo>
                  <a:lnTo>
                    <a:pt x="2339" y="7955"/>
                  </a:lnTo>
                  <a:lnTo>
                    <a:pt x="2339" y="8142"/>
                  </a:lnTo>
                  <a:lnTo>
                    <a:pt x="2339" y="8142"/>
                  </a:lnTo>
                  <a:cubicBezTo>
                    <a:pt x="2339" y="8147"/>
                    <a:pt x="2339" y="8147"/>
                    <a:pt x="2339" y="8151"/>
                  </a:cubicBezTo>
                  <a:lnTo>
                    <a:pt x="2339" y="8158"/>
                  </a:lnTo>
                  <a:lnTo>
                    <a:pt x="2339" y="8324"/>
                  </a:lnTo>
                  <a:cubicBezTo>
                    <a:pt x="2341" y="8326"/>
                    <a:pt x="2346" y="8328"/>
                    <a:pt x="2349" y="8330"/>
                  </a:cubicBezTo>
                  <a:lnTo>
                    <a:pt x="2412" y="8330"/>
                  </a:lnTo>
                  <a:cubicBezTo>
                    <a:pt x="2431" y="8330"/>
                    <a:pt x="2445" y="8328"/>
                    <a:pt x="2455" y="8324"/>
                  </a:cubicBezTo>
                  <a:cubicBezTo>
                    <a:pt x="2458" y="8323"/>
                    <a:pt x="2459" y="8322"/>
                    <a:pt x="2460" y="8320"/>
                  </a:cubicBezTo>
                  <a:cubicBezTo>
                    <a:pt x="2461" y="8320"/>
                    <a:pt x="2462" y="8319"/>
                    <a:pt x="2463" y="8319"/>
                  </a:cubicBezTo>
                  <a:cubicBezTo>
                    <a:pt x="2464" y="8317"/>
                    <a:pt x="2466" y="8316"/>
                    <a:pt x="2467" y="8314"/>
                  </a:cubicBezTo>
                  <a:cubicBezTo>
                    <a:pt x="2468" y="8313"/>
                    <a:pt x="2471" y="8312"/>
                    <a:pt x="2472" y="8310"/>
                  </a:cubicBezTo>
                  <a:cubicBezTo>
                    <a:pt x="2460" y="8297"/>
                    <a:pt x="2438" y="8282"/>
                    <a:pt x="2416" y="8278"/>
                  </a:cubicBezTo>
                  <a:cubicBezTo>
                    <a:pt x="2401" y="8276"/>
                    <a:pt x="2391" y="8270"/>
                    <a:pt x="2383" y="8262"/>
                  </a:cubicBezTo>
                  <a:cubicBezTo>
                    <a:pt x="2377" y="8255"/>
                    <a:pt x="2376" y="8247"/>
                    <a:pt x="2376" y="8240"/>
                  </a:cubicBezTo>
                  <a:cubicBezTo>
                    <a:pt x="2375" y="8238"/>
                    <a:pt x="2376" y="8237"/>
                    <a:pt x="2376" y="8235"/>
                  </a:cubicBezTo>
                  <a:cubicBezTo>
                    <a:pt x="2371" y="8218"/>
                    <a:pt x="2372" y="8201"/>
                    <a:pt x="2381" y="8188"/>
                  </a:cubicBezTo>
                  <a:cubicBezTo>
                    <a:pt x="2381" y="8188"/>
                    <a:pt x="2381" y="8188"/>
                    <a:pt x="2381" y="8188"/>
                  </a:cubicBezTo>
                  <a:cubicBezTo>
                    <a:pt x="2381" y="8187"/>
                    <a:pt x="2383" y="8188"/>
                    <a:pt x="2383" y="8187"/>
                  </a:cubicBezTo>
                  <a:cubicBezTo>
                    <a:pt x="2390" y="8180"/>
                    <a:pt x="2398" y="8173"/>
                    <a:pt x="2409" y="8173"/>
                  </a:cubicBezTo>
                  <a:cubicBezTo>
                    <a:pt x="2435" y="8171"/>
                    <a:pt x="2445" y="8167"/>
                    <a:pt x="2451" y="8163"/>
                  </a:cubicBezTo>
                  <a:cubicBezTo>
                    <a:pt x="2451" y="8161"/>
                    <a:pt x="2450" y="8159"/>
                    <a:pt x="2448" y="8156"/>
                  </a:cubicBezTo>
                  <a:cubicBezTo>
                    <a:pt x="2444" y="8152"/>
                    <a:pt x="2442" y="8148"/>
                    <a:pt x="2423" y="8142"/>
                  </a:cubicBezTo>
                  <a:cubicBezTo>
                    <a:pt x="2405" y="8137"/>
                    <a:pt x="2396" y="8130"/>
                    <a:pt x="2389" y="8122"/>
                  </a:cubicBezTo>
                  <a:cubicBezTo>
                    <a:pt x="2386" y="8119"/>
                    <a:pt x="2382" y="8115"/>
                    <a:pt x="2380" y="8111"/>
                  </a:cubicBezTo>
                  <a:cubicBezTo>
                    <a:pt x="2380" y="8111"/>
                    <a:pt x="2380" y="8109"/>
                    <a:pt x="2379" y="8108"/>
                  </a:cubicBezTo>
                  <a:cubicBezTo>
                    <a:pt x="2379" y="8108"/>
                    <a:pt x="2379" y="8107"/>
                    <a:pt x="2379" y="8107"/>
                  </a:cubicBezTo>
                  <a:cubicBezTo>
                    <a:pt x="2376" y="8095"/>
                    <a:pt x="2374" y="8080"/>
                    <a:pt x="2374" y="8056"/>
                  </a:cubicBezTo>
                  <a:cubicBezTo>
                    <a:pt x="2374" y="8053"/>
                    <a:pt x="2373" y="8053"/>
                    <a:pt x="2373" y="8049"/>
                  </a:cubicBezTo>
                  <a:cubicBezTo>
                    <a:pt x="2373" y="8043"/>
                    <a:pt x="2374" y="8041"/>
                    <a:pt x="2374" y="8037"/>
                  </a:cubicBezTo>
                  <a:cubicBezTo>
                    <a:pt x="2375" y="8037"/>
                    <a:pt x="2375" y="8037"/>
                    <a:pt x="2375" y="8037"/>
                  </a:cubicBezTo>
                  <a:cubicBezTo>
                    <a:pt x="2375" y="8036"/>
                    <a:pt x="2375" y="8036"/>
                    <a:pt x="2375" y="8035"/>
                  </a:cubicBezTo>
                  <a:cubicBezTo>
                    <a:pt x="2375" y="8035"/>
                    <a:pt x="2375" y="8034"/>
                    <a:pt x="2375" y="8034"/>
                  </a:cubicBezTo>
                  <a:cubicBezTo>
                    <a:pt x="2375" y="8033"/>
                    <a:pt x="2375" y="8033"/>
                    <a:pt x="2375" y="8032"/>
                  </a:cubicBezTo>
                  <a:cubicBezTo>
                    <a:pt x="2375" y="8025"/>
                    <a:pt x="2376" y="8018"/>
                    <a:pt x="2377" y="8012"/>
                  </a:cubicBezTo>
                  <a:cubicBezTo>
                    <a:pt x="2377" y="8012"/>
                    <a:pt x="2377" y="8012"/>
                    <a:pt x="2377" y="8011"/>
                  </a:cubicBezTo>
                  <a:cubicBezTo>
                    <a:pt x="2377" y="8011"/>
                    <a:pt x="2377" y="8011"/>
                    <a:pt x="2377" y="8010"/>
                  </a:cubicBezTo>
                  <a:cubicBezTo>
                    <a:pt x="2379" y="8004"/>
                    <a:pt x="2380" y="7998"/>
                    <a:pt x="2383" y="7994"/>
                  </a:cubicBezTo>
                  <a:cubicBezTo>
                    <a:pt x="2383" y="7994"/>
                    <a:pt x="2383" y="7994"/>
                    <a:pt x="2383" y="7993"/>
                  </a:cubicBezTo>
                  <a:cubicBezTo>
                    <a:pt x="2383" y="7993"/>
                    <a:pt x="2383" y="7993"/>
                    <a:pt x="2383" y="7993"/>
                  </a:cubicBezTo>
                  <a:cubicBezTo>
                    <a:pt x="2386" y="7988"/>
                    <a:pt x="2390" y="7984"/>
                    <a:pt x="2396" y="7984"/>
                  </a:cubicBezTo>
                  <a:cubicBezTo>
                    <a:pt x="2396" y="7984"/>
                    <a:pt x="2396" y="7984"/>
                    <a:pt x="2397" y="7984"/>
                  </a:cubicBezTo>
                  <a:cubicBezTo>
                    <a:pt x="2399" y="7983"/>
                    <a:pt x="2404" y="7982"/>
                    <a:pt x="2408" y="7981"/>
                  </a:cubicBezTo>
                  <a:cubicBezTo>
                    <a:pt x="2408" y="7981"/>
                    <a:pt x="2408" y="7981"/>
                    <a:pt x="2408" y="7981"/>
                  </a:cubicBezTo>
                  <a:cubicBezTo>
                    <a:pt x="2416" y="7978"/>
                    <a:pt x="2418" y="7973"/>
                    <a:pt x="2430" y="7970"/>
                  </a:cubicBezTo>
                  <a:cubicBezTo>
                    <a:pt x="2445" y="7967"/>
                    <a:pt x="2453" y="7963"/>
                    <a:pt x="2459" y="7960"/>
                  </a:cubicBezTo>
                  <a:cubicBezTo>
                    <a:pt x="2460" y="7959"/>
                    <a:pt x="2461" y="7958"/>
                    <a:pt x="2461" y="7957"/>
                  </a:cubicBezTo>
                  <a:cubicBezTo>
                    <a:pt x="2459" y="7949"/>
                    <a:pt x="2445" y="7946"/>
                    <a:pt x="2406" y="7945"/>
                  </a:cubicBezTo>
                  <a:lnTo>
                    <a:pt x="2397" y="7945"/>
                  </a:lnTo>
                  <a:close/>
                  <a:moveTo>
                    <a:pt x="2664" y="7948"/>
                  </a:moveTo>
                  <a:cubicBezTo>
                    <a:pt x="2657" y="7948"/>
                    <a:pt x="2649" y="7973"/>
                    <a:pt x="2647" y="8002"/>
                  </a:cubicBezTo>
                  <a:cubicBezTo>
                    <a:pt x="2645" y="8023"/>
                    <a:pt x="2642" y="8036"/>
                    <a:pt x="2635" y="8043"/>
                  </a:cubicBezTo>
                  <a:cubicBezTo>
                    <a:pt x="2629" y="8051"/>
                    <a:pt x="2618" y="8052"/>
                    <a:pt x="2599" y="8049"/>
                  </a:cubicBezTo>
                  <a:cubicBezTo>
                    <a:pt x="2590" y="8047"/>
                    <a:pt x="2581" y="8049"/>
                    <a:pt x="2573" y="8052"/>
                  </a:cubicBezTo>
                  <a:cubicBezTo>
                    <a:pt x="2568" y="8054"/>
                    <a:pt x="2563" y="8058"/>
                    <a:pt x="2558" y="8062"/>
                  </a:cubicBezTo>
                  <a:cubicBezTo>
                    <a:pt x="2558" y="8062"/>
                    <a:pt x="2557" y="8062"/>
                    <a:pt x="2557" y="8063"/>
                  </a:cubicBezTo>
                  <a:cubicBezTo>
                    <a:pt x="2555" y="8064"/>
                    <a:pt x="2552" y="8065"/>
                    <a:pt x="2550" y="8068"/>
                  </a:cubicBezTo>
                  <a:cubicBezTo>
                    <a:pt x="2536" y="8081"/>
                    <a:pt x="2525" y="8101"/>
                    <a:pt x="2517" y="8125"/>
                  </a:cubicBezTo>
                  <a:cubicBezTo>
                    <a:pt x="2515" y="8129"/>
                    <a:pt x="2514" y="8134"/>
                    <a:pt x="2513" y="8138"/>
                  </a:cubicBezTo>
                  <a:cubicBezTo>
                    <a:pt x="2512" y="8140"/>
                    <a:pt x="2512" y="8142"/>
                    <a:pt x="2512" y="8144"/>
                  </a:cubicBezTo>
                  <a:cubicBezTo>
                    <a:pt x="2511" y="8146"/>
                    <a:pt x="2511" y="8147"/>
                    <a:pt x="2510" y="8149"/>
                  </a:cubicBezTo>
                  <a:cubicBezTo>
                    <a:pt x="2509" y="8155"/>
                    <a:pt x="2507" y="8161"/>
                    <a:pt x="2506" y="8168"/>
                  </a:cubicBezTo>
                  <a:cubicBezTo>
                    <a:pt x="2506" y="8168"/>
                    <a:pt x="2506" y="8168"/>
                    <a:pt x="2506" y="8168"/>
                  </a:cubicBezTo>
                  <a:cubicBezTo>
                    <a:pt x="2504" y="8187"/>
                    <a:pt x="2503" y="8206"/>
                    <a:pt x="2505" y="8224"/>
                  </a:cubicBezTo>
                  <a:cubicBezTo>
                    <a:pt x="2505" y="8224"/>
                    <a:pt x="2505" y="8224"/>
                    <a:pt x="2505" y="8224"/>
                  </a:cubicBezTo>
                  <a:cubicBezTo>
                    <a:pt x="2505" y="8226"/>
                    <a:pt x="2505" y="8227"/>
                    <a:pt x="2506" y="8229"/>
                  </a:cubicBezTo>
                  <a:cubicBezTo>
                    <a:pt x="2508" y="8250"/>
                    <a:pt x="2513" y="8270"/>
                    <a:pt x="2521" y="8287"/>
                  </a:cubicBezTo>
                  <a:cubicBezTo>
                    <a:pt x="2521" y="8287"/>
                    <a:pt x="2521" y="8288"/>
                    <a:pt x="2521" y="8288"/>
                  </a:cubicBezTo>
                  <a:cubicBezTo>
                    <a:pt x="2522" y="8288"/>
                    <a:pt x="2522" y="8289"/>
                    <a:pt x="2522" y="8289"/>
                  </a:cubicBezTo>
                  <a:cubicBezTo>
                    <a:pt x="2530" y="8302"/>
                    <a:pt x="2540" y="8310"/>
                    <a:pt x="2550" y="8317"/>
                  </a:cubicBezTo>
                  <a:cubicBezTo>
                    <a:pt x="2552" y="8318"/>
                    <a:pt x="2553" y="8320"/>
                    <a:pt x="2555" y="8321"/>
                  </a:cubicBezTo>
                  <a:cubicBezTo>
                    <a:pt x="2570" y="8327"/>
                    <a:pt x="2587" y="8330"/>
                    <a:pt x="2609" y="8330"/>
                  </a:cubicBezTo>
                  <a:lnTo>
                    <a:pt x="2650" y="8330"/>
                  </a:lnTo>
                  <a:cubicBezTo>
                    <a:pt x="2661" y="8330"/>
                    <a:pt x="2667" y="8324"/>
                    <a:pt x="2671" y="8306"/>
                  </a:cubicBezTo>
                  <a:lnTo>
                    <a:pt x="2675" y="8133"/>
                  </a:lnTo>
                  <a:cubicBezTo>
                    <a:pt x="2675" y="8132"/>
                    <a:pt x="2675" y="8131"/>
                    <a:pt x="2675" y="8130"/>
                  </a:cubicBezTo>
                  <a:cubicBezTo>
                    <a:pt x="2675" y="8129"/>
                    <a:pt x="2675" y="8129"/>
                    <a:pt x="2675" y="8128"/>
                  </a:cubicBezTo>
                  <a:cubicBezTo>
                    <a:pt x="2676" y="8067"/>
                    <a:pt x="2675" y="8030"/>
                    <a:pt x="2673" y="7998"/>
                  </a:cubicBezTo>
                  <a:cubicBezTo>
                    <a:pt x="2671" y="7970"/>
                    <a:pt x="2668" y="7948"/>
                    <a:pt x="2664" y="7948"/>
                  </a:cubicBezTo>
                  <a:close/>
                  <a:moveTo>
                    <a:pt x="1546" y="7950"/>
                  </a:moveTo>
                  <a:cubicBezTo>
                    <a:pt x="1542" y="7950"/>
                    <a:pt x="1539" y="7951"/>
                    <a:pt x="1535" y="7951"/>
                  </a:cubicBezTo>
                  <a:cubicBezTo>
                    <a:pt x="1526" y="7952"/>
                    <a:pt x="1516" y="7955"/>
                    <a:pt x="1507" y="7957"/>
                  </a:cubicBezTo>
                  <a:cubicBezTo>
                    <a:pt x="1496" y="7965"/>
                    <a:pt x="1485" y="7976"/>
                    <a:pt x="1476" y="7989"/>
                  </a:cubicBezTo>
                  <a:cubicBezTo>
                    <a:pt x="1468" y="8002"/>
                    <a:pt x="1460" y="8017"/>
                    <a:pt x="1455" y="8033"/>
                  </a:cubicBezTo>
                  <a:cubicBezTo>
                    <a:pt x="1453" y="8040"/>
                    <a:pt x="1452" y="8048"/>
                    <a:pt x="1450" y="8055"/>
                  </a:cubicBezTo>
                  <a:cubicBezTo>
                    <a:pt x="1446" y="8076"/>
                    <a:pt x="1444" y="8099"/>
                    <a:pt x="1443" y="8122"/>
                  </a:cubicBezTo>
                  <a:cubicBezTo>
                    <a:pt x="1443" y="8140"/>
                    <a:pt x="1444" y="8158"/>
                    <a:pt x="1446" y="8176"/>
                  </a:cubicBezTo>
                  <a:cubicBezTo>
                    <a:pt x="1447" y="8186"/>
                    <a:pt x="1447" y="8197"/>
                    <a:pt x="1449" y="8206"/>
                  </a:cubicBezTo>
                  <a:cubicBezTo>
                    <a:pt x="1452" y="8225"/>
                    <a:pt x="1457" y="8244"/>
                    <a:pt x="1463" y="8260"/>
                  </a:cubicBezTo>
                  <a:cubicBezTo>
                    <a:pt x="1463" y="8261"/>
                    <a:pt x="1463" y="8261"/>
                    <a:pt x="1463" y="8262"/>
                  </a:cubicBezTo>
                  <a:cubicBezTo>
                    <a:pt x="1463" y="8262"/>
                    <a:pt x="1464" y="8263"/>
                    <a:pt x="1464" y="8263"/>
                  </a:cubicBezTo>
                  <a:cubicBezTo>
                    <a:pt x="1466" y="8269"/>
                    <a:pt x="1469" y="8275"/>
                    <a:pt x="1473" y="8281"/>
                  </a:cubicBezTo>
                  <a:cubicBezTo>
                    <a:pt x="1475" y="8284"/>
                    <a:pt x="1477" y="8286"/>
                    <a:pt x="1479" y="8289"/>
                  </a:cubicBezTo>
                  <a:cubicBezTo>
                    <a:pt x="1491" y="8305"/>
                    <a:pt x="1506" y="8314"/>
                    <a:pt x="1521" y="8322"/>
                  </a:cubicBezTo>
                  <a:cubicBezTo>
                    <a:pt x="1537" y="8328"/>
                    <a:pt x="1555" y="8328"/>
                    <a:pt x="1574" y="8327"/>
                  </a:cubicBezTo>
                  <a:cubicBezTo>
                    <a:pt x="1574" y="8327"/>
                    <a:pt x="1574" y="8327"/>
                    <a:pt x="1575" y="8327"/>
                  </a:cubicBezTo>
                  <a:cubicBezTo>
                    <a:pt x="1577" y="8326"/>
                    <a:pt x="1580" y="8326"/>
                    <a:pt x="1583" y="8326"/>
                  </a:cubicBezTo>
                  <a:cubicBezTo>
                    <a:pt x="1583" y="8326"/>
                    <a:pt x="1583" y="8325"/>
                    <a:pt x="1584" y="8325"/>
                  </a:cubicBezTo>
                  <a:cubicBezTo>
                    <a:pt x="1584" y="8325"/>
                    <a:pt x="1584" y="8325"/>
                    <a:pt x="1584" y="8325"/>
                  </a:cubicBezTo>
                  <a:cubicBezTo>
                    <a:pt x="1603" y="8322"/>
                    <a:pt x="1623" y="8315"/>
                    <a:pt x="1639" y="8302"/>
                  </a:cubicBezTo>
                  <a:cubicBezTo>
                    <a:pt x="1644" y="8299"/>
                    <a:pt x="1646" y="8299"/>
                    <a:pt x="1650" y="8297"/>
                  </a:cubicBezTo>
                  <a:cubicBezTo>
                    <a:pt x="1659" y="8291"/>
                    <a:pt x="1668" y="8287"/>
                    <a:pt x="1674" y="8288"/>
                  </a:cubicBezTo>
                  <a:cubicBezTo>
                    <a:pt x="1681" y="8290"/>
                    <a:pt x="1687" y="8293"/>
                    <a:pt x="1692" y="8302"/>
                  </a:cubicBezTo>
                  <a:cubicBezTo>
                    <a:pt x="1707" y="8328"/>
                    <a:pt x="1734" y="8336"/>
                    <a:pt x="1760" y="8330"/>
                  </a:cubicBezTo>
                  <a:cubicBezTo>
                    <a:pt x="1773" y="8327"/>
                    <a:pt x="1786" y="8321"/>
                    <a:pt x="1797" y="8311"/>
                  </a:cubicBezTo>
                  <a:cubicBezTo>
                    <a:pt x="1808" y="8301"/>
                    <a:pt x="1818" y="8287"/>
                    <a:pt x="1824" y="8271"/>
                  </a:cubicBezTo>
                  <a:cubicBezTo>
                    <a:pt x="1831" y="8256"/>
                    <a:pt x="1835" y="8247"/>
                    <a:pt x="1840" y="8240"/>
                  </a:cubicBezTo>
                  <a:cubicBezTo>
                    <a:pt x="1842" y="8236"/>
                    <a:pt x="1844" y="8232"/>
                    <a:pt x="1846" y="8230"/>
                  </a:cubicBezTo>
                  <a:cubicBezTo>
                    <a:pt x="1850" y="8225"/>
                    <a:pt x="1854" y="8224"/>
                    <a:pt x="1857" y="8229"/>
                  </a:cubicBezTo>
                  <a:cubicBezTo>
                    <a:pt x="1861" y="8233"/>
                    <a:pt x="1864" y="8242"/>
                    <a:pt x="1867" y="8256"/>
                  </a:cubicBezTo>
                  <a:cubicBezTo>
                    <a:pt x="1869" y="8270"/>
                    <a:pt x="1871" y="8291"/>
                    <a:pt x="1871" y="8316"/>
                  </a:cubicBezTo>
                  <a:cubicBezTo>
                    <a:pt x="1871" y="8317"/>
                    <a:pt x="1871" y="8317"/>
                    <a:pt x="1871" y="8318"/>
                  </a:cubicBezTo>
                  <a:cubicBezTo>
                    <a:pt x="1872" y="8327"/>
                    <a:pt x="1873" y="8333"/>
                    <a:pt x="1873" y="8344"/>
                  </a:cubicBezTo>
                  <a:cubicBezTo>
                    <a:pt x="1873" y="8379"/>
                    <a:pt x="1875" y="8404"/>
                    <a:pt x="1879" y="8422"/>
                  </a:cubicBezTo>
                  <a:cubicBezTo>
                    <a:pt x="1879" y="8422"/>
                    <a:pt x="1879" y="8422"/>
                    <a:pt x="1879" y="8422"/>
                  </a:cubicBezTo>
                  <a:cubicBezTo>
                    <a:pt x="1879" y="8423"/>
                    <a:pt x="1879" y="8423"/>
                    <a:pt x="1879" y="8423"/>
                  </a:cubicBezTo>
                  <a:cubicBezTo>
                    <a:pt x="1880" y="8429"/>
                    <a:pt x="1881" y="8435"/>
                    <a:pt x="1883" y="8439"/>
                  </a:cubicBezTo>
                  <a:cubicBezTo>
                    <a:pt x="1883" y="8439"/>
                    <a:pt x="1883" y="8439"/>
                    <a:pt x="1883" y="8440"/>
                  </a:cubicBezTo>
                  <a:cubicBezTo>
                    <a:pt x="1884" y="8442"/>
                    <a:pt x="1885" y="8445"/>
                    <a:pt x="1886" y="8446"/>
                  </a:cubicBezTo>
                  <a:cubicBezTo>
                    <a:pt x="1888" y="8449"/>
                    <a:pt x="1891" y="8447"/>
                    <a:pt x="1893" y="8444"/>
                  </a:cubicBezTo>
                  <a:cubicBezTo>
                    <a:pt x="1893" y="8443"/>
                    <a:pt x="1894" y="8444"/>
                    <a:pt x="1894" y="8443"/>
                  </a:cubicBezTo>
                  <a:cubicBezTo>
                    <a:pt x="1895" y="8443"/>
                    <a:pt x="1895" y="8443"/>
                    <a:pt x="1895" y="8443"/>
                  </a:cubicBezTo>
                  <a:cubicBezTo>
                    <a:pt x="1895" y="8443"/>
                    <a:pt x="1895" y="8443"/>
                    <a:pt x="1895" y="8442"/>
                  </a:cubicBezTo>
                  <a:cubicBezTo>
                    <a:pt x="1898" y="8434"/>
                    <a:pt x="1901" y="8419"/>
                    <a:pt x="1903" y="8396"/>
                  </a:cubicBezTo>
                  <a:cubicBezTo>
                    <a:pt x="1905" y="8380"/>
                    <a:pt x="1908" y="8369"/>
                    <a:pt x="1913" y="8360"/>
                  </a:cubicBezTo>
                  <a:cubicBezTo>
                    <a:pt x="1913" y="8360"/>
                    <a:pt x="1913" y="8360"/>
                    <a:pt x="1913" y="8360"/>
                  </a:cubicBezTo>
                  <a:cubicBezTo>
                    <a:pt x="1914" y="8359"/>
                    <a:pt x="1914" y="8356"/>
                    <a:pt x="1914" y="8355"/>
                  </a:cubicBezTo>
                  <a:cubicBezTo>
                    <a:pt x="1914" y="8355"/>
                    <a:pt x="1915" y="8355"/>
                    <a:pt x="1915" y="8355"/>
                  </a:cubicBezTo>
                  <a:cubicBezTo>
                    <a:pt x="1915" y="8355"/>
                    <a:pt x="1915" y="8355"/>
                    <a:pt x="1916" y="8355"/>
                  </a:cubicBezTo>
                  <a:cubicBezTo>
                    <a:pt x="1916" y="8355"/>
                    <a:pt x="1916" y="8355"/>
                    <a:pt x="1916" y="8355"/>
                  </a:cubicBezTo>
                  <a:cubicBezTo>
                    <a:pt x="1924" y="8344"/>
                    <a:pt x="1937" y="8338"/>
                    <a:pt x="1957" y="8335"/>
                  </a:cubicBezTo>
                  <a:cubicBezTo>
                    <a:pt x="1978" y="8331"/>
                    <a:pt x="1997" y="8321"/>
                    <a:pt x="2011" y="8310"/>
                  </a:cubicBezTo>
                  <a:cubicBezTo>
                    <a:pt x="2012" y="8309"/>
                    <a:pt x="2014" y="8308"/>
                    <a:pt x="2015" y="8306"/>
                  </a:cubicBezTo>
                  <a:cubicBezTo>
                    <a:pt x="2016" y="8306"/>
                    <a:pt x="2016" y="8306"/>
                    <a:pt x="2016" y="8305"/>
                  </a:cubicBezTo>
                  <a:cubicBezTo>
                    <a:pt x="2017" y="8304"/>
                    <a:pt x="2017" y="8302"/>
                    <a:pt x="2018" y="8301"/>
                  </a:cubicBezTo>
                  <a:cubicBezTo>
                    <a:pt x="2024" y="8290"/>
                    <a:pt x="2030" y="8279"/>
                    <a:pt x="2034" y="8266"/>
                  </a:cubicBezTo>
                  <a:cubicBezTo>
                    <a:pt x="2037" y="8254"/>
                    <a:pt x="2038" y="8241"/>
                    <a:pt x="2039" y="8227"/>
                  </a:cubicBezTo>
                  <a:cubicBezTo>
                    <a:pt x="2041" y="8203"/>
                    <a:pt x="2040" y="8177"/>
                    <a:pt x="2036" y="8152"/>
                  </a:cubicBezTo>
                  <a:cubicBezTo>
                    <a:pt x="2036" y="8150"/>
                    <a:pt x="2036" y="8147"/>
                    <a:pt x="2035" y="8145"/>
                  </a:cubicBezTo>
                  <a:cubicBezTo>
                    <a:pt x="2033" y="8127"/>
                    <a:pt x="2027" y="8114"/>
                    <a:pt x="2022" y="8101"/>
                  </a:cubicBezTo>
                  <a:cubicBezTo>
                    <a:pt x="2014" y="8085"/>
                    <a:pt x="2004" y="8073"/>
                    <a:pt x="1991" y="8065"/>
                  </a:cubicBezTo>
                  <a:cubicBezTo>
                    <a:pt x="1987" y="8062"/>
                    <a:pt x="1985" y="8058"/>
                    <a:pt x="1981" y="8057"/>
                  </a:cubicBezTo>
                  <a:cubicBezTo>
                    <a:pt x="1981" y="8057"/>
                    <a:pt x="1980" y="8057"/>
                    <a:pt x="1980" y="8057"/>
                  </a:cubicBezTo>
                  <a:cubicBezTo>
                    <a:pt x="1967" y="8051"/>
                    <a:pt x="1951" y="8049"/>
                    <a:pt x="1932" y="8050"/>
                  </a:cubicBezTo>
                  <a:cubicBezTo>
                    <a:pt x="1921" y="8051"/>
                    <a:pt x="1918" y="8054"/>
                    <a:pt x="1910" y="8056"/>
                  </a:cubicBezTo>
                  <a:cubicBezTo>
                    <a:pt x="1902" y="8058"/>
                    <a:pt x="1894" y="8060"/>
                    <a:pt x="1888" y="8065"/>
                  </a:cubicBezTo>
                  <a:cubicBezTo>
                    <a:pt x="1888" y="8065"/>
                    <a:pt x="1887" y="8064"/>
                    <a:pt x="1887" y="8065"/>
                  </a:cubicBezTo>
                  <a:cubicBezTo>
                    <a:pt x="1883" y="8068"/>
                    <a:pt x="1880" y="8072"/>
                    <a:pt x="1877" y="8076"/>
                  </a:cubicBezTo>
                  <a:cubicBezTo>
                    <a:pt x="1875" y="8080"/>
                    <a:pt x="1874" y="8085"/>
                    <a:pt x="1874" y="8091"/>
                  </a:cubicBezTo>
                  <a:cubicBezTo>
                    <a:pt x="1873" y="8096"/>
                    <a:pt x="1873" y="8100"/>
                    <a:pt x="1873" y="8107"/>
                  </a:cubicBezTo>
                  <a:cubicBezTo>
                    <a:pt x="1873" y="8185"/>
                    <a:pt x="1846" y="8200"/>
                    <a:pt x="1831" y="8131"/>
                  </a:cubicBezTo>
                  <a:cubicBezTo>
                    <a:pt x="1829" y="8120"/>
                    <a:pt x="1825" y="8112"/>
                    <a:pt x="1822" y="8104"/>
                  </a:cubicBezTo>
                  <a:cubicBezTo>
                    <a:pt x="1813" y="8087"/>
                    <a:pt x="1801" y="8073"/>
                    <a:pt x="1789" y="8063"/>
                  </a:cubicBezTo>
                  <a:cubicBezTo>
                    <a:pt x="1771" y="8052"/>
                    <a:pt x="1753" y="8049"/>
                    <a:pt x="1736" y="8052"/>
                  </a:cubicBezTo>
                  <a:cubicBezTo>
                    <a:pt x="1734" y="8053"/>
                    <a:pt x="1732" y="8053"/>
                    <a:pt x="1731" y="8054"/>
                  </a:cubicBezTo>
                  <a:cubicBezTo>
                    <a:pt x="1716" y="8062"/>
                    <a:pt x="1702" y="8077"/>
                    <a:pt x="1690" y="8095"/>
                  </a:cubicBezTo>
                  <a:cubicBezTo>
                    <a:pt x="1687" y="8099"/>
                    <a:pt x="1684" y="8103"/>
                    <a:pt x="1682" y="8108"/>
                  </a:cubicBezTo>
                  <a:cubicBezTo>
                    <a:pt x="1676" y="8121"/>
                    <a:pt x="1671" y="8135"/>
                    <a:pt x="1667" y="8151"/>
                  </a:cubicBezTo>
                  <a:cubicBezTo>
                    <a:pt x="1666" y="8156"/>
                    <a:pt x="1664" y="8160"/>
                    <a:pt x="1662" y="8165"/>
                  </a:cubicBezTo>
                  <a:cubicBezTo>
                    <a:pt x="1662" y="8165"/>
                    <a:pt x="1662" y="8166"/>
                    <a:pt x="1662" y="8166"/>
                  </a:cubicBezTo>
                  <a:cubicBezTo>
                    <a:pt x="1662" y="8167"/>
                    <a:pt x="1662" y="8169"/>
                    <a:pt x="1661" y="8170"/>
                  </a:cubicBezTo>
                  <a:cubicBezTo>
                    <a:pt x="1661" y="8170"/>
                    <a:pt x="1661" y="8170"/>
                    <a:pt x="1661" y="8170"/>
                  </a:cubicBezTo>
                  <a:cubicBezTo>
                    <a:pt x="1661" y="8200"/>
                    <a:pt x="1654" y="8217"/>
                    <a:pt x="1643" y="8230"/>
                  </a:cubicBezTo>
                  <a:cubicBezTo>
                    <a:pt x="1642" y="8231"/>
                    <a:pt x="1642" y="8233"/>
                    <a:pt x="1641" y="8234"/>
                  </a:cubicBezTo>
                  <a:cubicBezTo>
                    <a:pt x="1637" y="8239"/>
                    <a:pt x="1631" y="8242"/>
                    <a:pt x="1626" y="8246"/>
                  </a:cubicBezTo>
                  <a:cubicBezTo>
                    <a:pt x="1611" y="8265"/>
                    <a:pt x="1592" y="8275"/>
                    <a:pt x="1570" y="8279"/>
                  </a:cubicBezTo>
                  <a:cubicBezTo>
                    <a:pt x="1566" y="8281"/>
                    <a:pt x="1563" y="8283"/>
                    <a:pt x="1560" y="8283"/>
                  </a:cubicBezTo>
                  <a:cubicBezTo>
                    <a:pt x="1559" y="8283"/>
                    <a:pt x="1558" y="8282"/>
                    <a:pt x="1557" y="8281"/>
                  </a:cubicBezTo>
                  <a:cubicBezTo>
                    <a:pt x="1554" y="8281"/>
                    <a:pt x="1552" y="8283"/>
                    <a:pt x="1549" y="8283"/>
                  </a:cubicBezTo>
                  <a:cubicBezTo>
                    <a:pt x="1549" y="8283"/>
                    <a:pt x="1549" y="8282"/>
                    <a:pt x="1548" y="8282"/>
                  </a:cubicBezTo>
                  <a:cubicBezTo>
                    <a:pt x="1522" y="8281"/>
                    <a:pt x="1502" y="8264"/>
                    <a:pt x="1487" y="8233"/>
                  </a:cubicBezTo>
                  <a:cubicBezTo>
                    <a:pt x="1487" y="8232"/>
                    <a:pt x="1485" y="8231"/>
                    <a:pt x="1485" y="8229"/>
                  </a:cubicBezTo>
                  <a:cubicBezTo>
                    <a:pt x="1481" y="8220"/>
                    <a:pt x="1479" y="8213"/>
                    <a:pt x="1477" y="8204"/>
                  </a:cubicBezTo>
                  <a:cubicBezTo>
                    <a:pt x="1474" y="8196"/>
                    <a:pt x="1471" y="8189"/>
                    <a:pt x="1469" y="8180"/>
                  </a:cubicBezTo>
                  <a:cubicBezTo>
                    <a:pt x="1466" y="8167"/>
                    <a:pt x="1464" y="8153"/>
                    <a:pt x="1463" y="8140"/>
                  </a:cubicBezTo>
                  <a:cubicBezTo>
                    <a:pt x="1463" y="8139"/>
                    <a:pt x="1463" y="8139"/>
                    <a:pt x="1463" y="8138"/>
                  </a:cubicBezTo>
                  <a:cubicBezTo>
                    <a:pt x="1463" y="8138"/>
                    <a:pt x="1463" y="8138"/>
                    <a:pt x="1463" y="8137"/>
                  </a:cubicBezTo>
                  <a:cubicBezTo>
                    <a:pt x="1463" y="8107"/>
                    <a:pt x="1473" y="8078"/>
                    <a:pt x="1486" y="8051"/>
                  </a:cubicBezTo>
                  <a:cubicBezTo>
                    <a:pt x="1487" y="8049"/>
                    <a:pt x="1487" y="8048"/>
                    <a:pt x="1488" y="8046"/>
                  </a:cubicBezTo>
                  <a:cubicBezTo>
                    <a:pt x="1488" y="8045"/>
                    <a:pt x="1489" y="8045"/>
                    <a:pt x="1489" y="8044"/>
                  </a:cubicBezTo>
                  <a:cubicBezTo>
                    <a:pt x="1491" y="8040"/>
                    <a:pt x="1491" y="8037"/>
                    <a:pt x="1493" y="8033"/>
                  </a:cubicBezTo>
                  <a:cubicBezTo>
                    <a:pt x="1494" y="8032"/>
                    <a:pt x="1494" y="8032"/>
                    <a:pt x="1495" y="8032"/>
                  </a:cubicBezTo>
                  <a:cubicBezTo>
                    <a:pt x="1495" y="8031"/>
                    <a:pt x="1496" y="8030"/>
                    <a:pt x="1496" y="8029"/>
                  </a:cubicBezTo>
                  <a:cubicBezTo>
                    <a:pt x="1496" y="8028"/>
                    <a:pt x="1497" y="8028"/>
                    <a:pt x="1497" y="8027"/>
                  </a:cubicBezTo>
                  <a:cubicBezTo>
                    <a:pt x="1498" y="8023"/>
                    <a:pt x="1500" y="8018"/>
                    <a:pt x="1502" y="8014"/>
                  </a:cubicBezTo>
                  <a:cubicBezTo>
                    <a:pt x="1507" y="8005"/>
                    <a:pt x="1510" y="8003"/>
                    <a:pt x="1514" y="7999"/>
                  </a:cubicBezTo>
                  <a:cubicBezTo>
                    <a:pt x="1514" y="7999"/>
                    <a:pt x="1514" y="7999"/>
                    <a:pt x="1515" y="7998"/>
                  </a:cubicBezTo>
                  <a:cubicBezTo>
                    <a:pt x="1515" y="7998"/>
                    <a:pt x="1515" y="7999"/>
                    <a:pt x="1515" y="7998"/>
                  </a:cubicBezTo>
                  <a:cubicBezTo>
                    <a:pt x="1516" y="7997"/>
                    <a:pt x="1517" y="7995"/>
                    <a:pt x="1518" y="7994"/>
                  </a:cubicBezTo>
                  <a:cubicBezTo>
                    <a:pt x="1519" y="7994"/>
                    <a:pt x="1519" y="7994"/>
                    <a:pt x="1519" y="7993"/>
                  </a:cubicBezTo>
                  <a:cubicBezTo>
                    <a:pt x="1519" y="7993"/>
                    <a:pt x="1519" y="7994"/>
                    <a:pt x="1519" y="7993"/>
                  </a:cubicBezTo>
                  <a:cubicBezTo>
                    <a:pt x="1520" y="7993"/>
                    <a:pt x="1521" y="7991"/>
                    <a:pt x="1522" y="7991"/>
                  </a:cubicBezTo>
                  <a:cubicBezTo>
                    <a:pt x="1532" y="7979"/>
                    <a:pt x="1541" y="7973"/>
                    <a:pt x="1549" y="7973"/>
                  </a:cubicBezTo>
                  <a:cubicBezTo>
                    <a:pt x="1551" y="7973"/>
                    <a:pt x="1554" y="7975"/>
                    <a:pt x="1556" y="7976"/>
                  </a:cubicBezTo>
                  <a:cubicBezTo>
                    <a:pt x="1571" y="7972"/>
                    <a:pt x="1583" y="7976"/>
                    <a:pt x="1592" y="7990"/>
                  </a:cubicBezTo>
                  <a:cubicBezTo>
                    <a:pt x="1601" y="7994"/>
                    <a:pt x="1610" y="7999"/>
                    <a:pt x="1620" y="8006"/>
                  </a:cubicBezTo>
                  <a:cubicBezTo>
                    <a:pt x="1621" y="8007"/>
                    <a:pt x="1621" y="8007"/>
                    <a:pt x="1622" y="8007"/>
                  </a:cubicBezTo>
                  <a:cubicBezTo>
                    <a:pt x="1627" y="8011"/>
                    <a:pt x="1631" y="8011"/>
                    <a:pt x="1635" y="8011"/>
                  </a:cubicBezTo>
                  <a:cubicBezTo>
                    <a:pt x="1636" y="8010"/>
                    <a:pt x="1637" y="8009"/>
                    <a:pt x="1638" y="8008"/>
                  </a:cubicBezTo>
                  <a:cubicBezTo>
                    <a:pt x="1640" y="8004"/>
                    <a:pt x="1644" y="7999"/>
                    <a:pt x="1644" y="7995"/>
                  </a:cubicBezTo>
                  <a:cubicBezTo>
                    <a:pt x="1643" y="7994"/>
                    <a:pt x="1644" y="7994"/>
                    <a:pt x="1644" y="7993"/>
                  </a:cubicBezTo>
                  <a:cubicBezTo>
                    <a:pt x="1642" y="7985"/>
                    <a:pt x="1635" y="7976"/>
                    <a:pt x="1625" y="7970"/>
                  </a:cubicBezTo>
                  <a:cubicBezTo>
                    <a:pt x="1625" y="7970"/>
                    <a:pt x="1625" y="7970"/>
                    <a:pt x="1625" y="7970"/>
                  </a:cubicBezTo>
                  <a:cubicBezTo>
                    <a:pt x="1615" y="7963"/>
                    <a:pt x="1602" y="7958"/>
                    <a:pt x="1587" y="7955"/>
                  </a:cubicBezTo>
                  <a:cubicBezTo>
                    <a:pt x="1574" y="7951"/>
                    <a:pt x="1560" y="7950"/>
                    <a:pt x="1546" y="7950"/>
                  </a:cubicBezTo>
                  <a:close/>
                  <a:moveTo>
                    <a:pt x="2815" y="7978"/>
                  </a:moveTo>
                  <a:cubicBezTo>
                    <a:pt x="2814" y="7978"/>
                    <a:pt x="2813" y="7978"/>
                    <a:pt x="2813" y="7979"/>
                  </a:cubicBezTo>
                  <a:cubicBezTo>
                    <a:pt x="2812" y="7980"/>
                    <a:pt x="2812" y="7980"/>
                    <a:pt x="2812" y="7980"/>
                  </a:cubicBezTo>
                  <a:cubicBezTo>
                    <a:pt x="2810" y="7984"/>
                    <a:pt x="2809" y="7989"/>
                    <a:pt x="2811" y="7995"/>
                  </a:cubicBezTo>
                  <a:cubicBezTo>
                    <a:pt x="2816" y="8007"/>
                    <a:pt x="2813" y="8024"/>
                    <a:pt x="2804" y="8032"/>
                  </a:cubicBezTo>
                  <a:cubicBezTo>
                    <a:pt x="2803" y="8034"/>
                    <a:pt x="2803" y="8039"/>
                    <a:pt x="2801" y="8042"/>
                  </a:cubicBezTo>
                  <a:cubicBezTo>
                    <a:pt x="2801" y="8045"/>
                    <a:pt x="2800" y="8048"/>
                    <a:pt x="2799" y="8051"/>
                  </a:cubicBezTo>
                  <a:cubicBezTo>
                    <a:pt x="2798" y="8072"/>
                    <a:pt x="2799" y="8098"/>
                    <a:pt x="2801" y="8129"/>
                  </a:cubicBezTo>
                  <a:cubicBezTo>
                    <a:pt x="2804" y="8146"/>
                    <a:pt x="2807" y="8164"/>
                    <a:pt x="2806" y="8173"/>
                  </a:cubicBezTo>
                  <a:cubicBezTo>
                    <a:pt x="2805" y="8178"/>
                    <a:pt x="2808" y="8199"/>
                    <a:pt x="2809" y="8213"/>
                  </a:cubicBezTo>
                  <a:cubicBezTo>
                    <a:pt x="2810" y="8235"/>
                    <a:pt x="2811" y="8260"/>
                    <a:pt x="2818" y="8280"/>
                  </a:cubicBezTo>
                  <a:cubicBezTo>
                    <a:pt x="2829" y="8315"/>
                    <a:pt x="2847" y="8326"/>
                    <a:pt x="2893" y="8324"/>
                  </a:cubicBezTo>
                  <a:cubicBezTo>
                    <a:pt x="2951" y="8323"/>
                    <a:pt x="2953" y="8320"/>
                    <a:pt x="2951" y="8249"/>
                  </a:cubicBezTo>
                  <a:cubicBezTo>
                    <a:pt x="2950" y="8229"/>
                    <a:pt x="2950" y="8219"/>
                    <a:pt x="2950" y="8203"/>
                  </a:cubicBezTo>
                  <a:cubicBezTo>
                    <a:pt x="2949" y="8154"/>
                    <a:pt x="2947" y="8121"/>
                    <a:pt x="2945" y="8101"/>
                  </a:cubicBezTo>
                  <a:cubicBezTo>
                    <a:pt x="2943" y="8082"/>
                    <a:pt x="2940" y="8068"/>
                    <a:pt x="2935" y="8063"/>
                  </a:cubicBezTo>
                  <a:cubicBezTo>
                    <a:pt x="2932" y="8062"/>
                    <a:pt x="2929" y="8061"/>
                    <a:pt x="2925" y="8061"/>
                  </a:cubicBezTo>
                  <a:cubicBezTo>
                    <a:pt x="2923" y="8061"/>
                    <a:pt x="2920" y="8058"/>
                    <a:pt x="2917" y="8057"/>
                  </a:cubicBezTo>
                  <a:cubicBezTo>
                    <a:pt x="2912" y="8064"/>
                    <a:pt x="2905" y="8061"/>
                    <a:pt x="2898" y="8056"/>
                  </a:cubicBezTo>
                  <a:cubicBezTo>
                    <a:pt x="2897" y="8055"/>
                    <a:pt x="2896" y="8055"/>
                    <a:pt x="2895" y="8055"/>
                  </a:cubicBezTo>
                  <a:cubicBezTo>
                    <a:pt x="2892" y="8054"/>
                    <a:pt x="2890" y="8051"/>
                    <a:pt x="2887" y="8050"/>
                  </a:cubicBezTo>
                  <a:cubicBezTo>
                    <a:pt x="2883" y="8048"/>
                    <a:pt x="2880" y="8046"/>
                    <a:pt x="2877" y="8044"/>
                  </a:cubicBezTo>
                  <a:cubicBezTo>
                    <a:pt x="2871" y="8041"/>
                    <a:pt x="2865" y="8039"/>
                    <a:pt x="2860" y="8034"/>
                  </a:cubicBezTo>
                  <a:cubicBezTo>
                    <a:pt x="2859" y="8034"/>
                    <a:pt x="2859" y="8034"/>
                    <a:pt x="2859" y="8034"/>
                  </a:cubicBezTo>
                  <a:cubicBezTo>
                    <a:pt x="2854" y="8030"/>
                    <a:pt x="2851" y="8027"/>
                    <a:pt x="2848" y="8024"/>
                  </a:cubicBezTo>
                  <a:cubicBezTo>
                    <a:pt x="2847" y="8022"/>
                    <a:pt x="2845" y="8020"/>
                    <a:pt x="2844" y="8018"/>
                  </a:cubicBezTo>
                  <a:cubicBezTo>
                    <a:pt x="2844" y="8017"/>
                    <a:pt x="2844" y="8017"/>
                    <a:pt x="2844" y="8016"/>
                  </a:cubicBezTo>
                  <a:cubicBezTo>
                    <a:pt x="2843" y="8015"/>
                    <a:pt x="2841" y="8014"/>
                    <a:pt x="2840" y="8012"/>
                  </a:cubicBezTo>
                  <a:cubicBezTo>
                    <a:pt x="2832" y="7993"/>
                    <a:pt x="2822" y="7981"/>
                    <a:pt x="2815" y="7978"/>
                  </a:cubicBezTo>
                  <a:close/>
                  <a:moveTo>
                    <a:pt x="3058" y="8052"/>
                  </a:moveTo>
                  <a:cubicBezTo>
                    <a:pt x="3043" y="8056"/>
                    <a:pt x="3026" y="8059"/>
                    <a:pt x="3019" y="8060"/>
                  </a:cubicBezTo>
                  <a:cubicBezTo>
                    <a:pt x="3010" y="8061"/>
                    <a:pt x="3004" y="8123"/>
                    <a:pt x="3002" y="8188"/>
                  </a:cubicBezTo>
                  <a:lnTo>
                    <a:pt x="3002" y="8189"/>
                  </a:lnTo>
                  <a:cubicBezTo>
                    <a:pt x="3002" y="8189"/>
                    <a:pt x="3002" y="8190"/>
                    <a:pt x="3002" y="8190"/>
                  </a:cubicBezTo>
                  <a:cubicBezTo>
                    <a:pt x="3002" y="8190"/>
                    <a:pt x="3002" y="8190"/>
                    <a:pt x="3002" y="8191"/>
                  </a:cubicBezTo>
                  <a:cubicBezTo>
                    <a:pt x="3002" y="8191"/>
                    <a:pt x="3002" y="8191"/>
                    <a:pt x="3002" y="8191"/>
                  </a:cubicBezTo>
                  <a:cubicBezTo>
                    <a:pt x="3002" y="8195"/>
                    <a:pt x="3003" y="8197"/>
                    <a:pt x="3003" y="8200"/>
                  </a:cubicBezTo>
                  <a:cubicBezTo>
                    <a:pt x="3003" y="8201"/>
                    <a:pt x="3003" y="8201"/>
                    <a:pt x="3003" y="8201"/>
                  </a:cubicBezTo>
                  <a:cubicBezTo>
                    <a:pt x="3003" y="8202"/>
                    <a:pt x="3003" y="8202"/>
                    <a:pt x="3003" y="8202"/>
                  </a:cubicBezTo>
                  <a:cubicBezTo>
                    <a:pt x="3003" y="8206"/>
                    <a:pt x="3003" y="8208"/>
                    <a:pt x="3003" y="8211"/>
                  </a:cubicBezTo>
                  <a:cubicBezTo>
                    <a:pt x="3003" y="8213"/>
                    <a:pt x="3004" y="8215"/>
                    <a:pt x="3004" y="8217"/>
                  </a:cubicBezTo>
                  <a:cubicBezTo>
                    <a:pt x="3004" y="8245"/>
                    <a:pt x="3005" y="8271"/>
                    <a:pt x="3007" y="8291"/>
                  </a:cubicBezTo>
                  <a:cubicBezTo>
                    <a:pt x="3010" y="8314"/>
                    <a:pt x="3013" y="8330"/>
                    <a:pt x="3016" y="8330"/>
                  </a:cubicBezTo>
                  <a:cubicBezTo>
                    <a:pt x="3020" y="8330"/>
                    <a:pt x="3024" y="8320"/>
                    <a:pt x="3026" y="8303"/>
                  </a:cubicBezTo>
                  <a:cubicBezTo>
                    <a:pt x="3028" y="8293"/>
                    <a:pt x="3028" y="8278"/>
                    <a:pt x="3029" y="8264"/>
                  </a:cubicBezTo>
                  <a:cubicBezTo>
                    <a:pt x="3029" y="8259"/>
                    <a:pt x="3030" y="8255"/>
                    <a:pt x="3030" y="8250"/>
                  </a:cubicBezTo>
                  <a:cubicBezTo>
                    <a:pt x="3030" y="8246"/>
                    <a:pt x="3030" y="8242"/>
                    <a:pt x="3030" y="8238"/>
                  </a:cubicBezTo>
                  <a:cubicBezTo>
                    <a:pt x="3030" y="8238"/>
                    <a:pt x="3030" y="8237"/>
                    <a:pt x="3030" y="8237"/>
                  </a:cubicBezTo>
                  <a:cubicBezTo>
                    <a:pt x="3030" y="8235"/>
                    <a:pt x="3031" y="8233"/>
                    <a:pt x="3031" y="8231"/>
                  </a:cubicBezTo>
                  <a:cubicBezTo>
                    <a:pt x="3031" y="8231"/>
                    <a:pt x="3031" y="8230"/>
                    <a:pt x="3031" y="8230"/>
                  </a:cubicBezTo>
                  <a:cubicBezTo>
                    <a:pt x="3031" y="8230"/>
                    <a:pt x="3031" y="8230"/>
                    <a:pt x="3031" y="8229"/>
                  </a:cubicBezTo>
                  <a:cubicBezTo>
                    <a:pt x="3031" y="8229"/>
                    <a:pt x="3031" y="8229"/>
                    <a:pt x="3031" y="8229"/>
                  </a:cubicBezTo>
                  <a:cubicBezTo>
                    <a:pt x="3031" y="8228"/>
                    <a:pt x="3031" y="8228"/>
                    <a:pt x="3031" y="8228"/>
                  </a:cubicBezTo>
                  <a:cubicBezTo>
                    <a:pt x="3032" y="8216"/>
                    <a:pt x="3032" y="8203"/>
                    <a:pt x="3034" y="8193"/>
                  </a:cubicBezTo>
                  <a:cubicBezTo>
                    <a:pt x="3034" y="8192"/>
                    <a:pt x="3034" y="8191"/>
                    <a:pt x="3034" y="8190"/>
                  </a:cubicBezTo>
                  <a:cubicBezTo>
                    <a:pt x="3036" y="8175"/>
                    <a:pt x="3038" y="8163"/>
                    <a:pt x="3040" y="8152"/>
                  </a:cubicBezTo>
                  <a:cubicBezTo>
                    <a:pt x="3040" y="8152"/>
                    <a:pt x="3040" y="8151"/>
                    <a:pt x="3040" y="8151"/>
                  </a:cubicBezTo>
                  <a:cubicBezTo>
                    <a:pt x="3043" y="8136"/>
                    <a:pt x="3047" y="8125"/>
                    <a:pt x="3051" y="8118"/>
                  </a:cubicBezTo>
                  <a:cubicBezTo>
                    <a:pt x="3052" y="8118"/>
                    <a:pt x="3052" y="8116"/>
                    <a:pt x="3052" y="8116"/>
                  </a:cubicBezTo>
                  <a:cubicBezTo>
                    <a:pt x="3052" y="8115"/>
                    <a:pt x="3052" y="8115"/>
                    <a:pt x="3052" y="8114"/>
                  </a:cubicBezTo>
                  <a:cubicBezTo>
                    <a:pt x="3061" y="8102"/>
                    <a:pt x="3068" y="8098"/>
                    <a:pt x="3075" y="8099"/>
                  </a:cubicBezTo>
                  <a:cubicBezTo>
                    <a:pt x="3075" y="8099"/>
                    <a:pt x="3076" y="8099"/>
                    <a:pt x="3076" y="8099"/>
                  </a:cubicBezTo>
                  <a:cubicBezTo>
                    <a:pt x="3080" y="8099"/>
                    <a:pt x="3084" y="8102"/>
                    <a:pt x="3089" y="8109"/>
                  </a:cubicBezTo>
                  <a:cubicBezTo>
                    <a:pt x="3089" y="8110"/>
                    <a:pt x="3089" y="8111"/>
                    <a:pt x="3090" y="8112"/>
                  </a:cubicBezTo>
                  <a:cubicBezTo>
                    <a:pt x="3095" y="8119"/>
                    <a:pt x="3099" y="8128"/>
                    <a:pt x="3103" y="8141"/>
                  </a:cubicBezTo>
                  <a:cubicBezTo>
                    <a:pt x="3105" y="8147"/>
                    <a:pt x="3107" y="8150"/>
                    <a:pt x="3108" y="8158"/>
                  </a:cubicBezTo>
                  <a:cubicBezTo>
                    <a:pt x="3112" y="8180"/>
                    <a:pt x="3115" y="8206"/>
                    <a:pt x="3115" y="8238"/>
                  </a:cubicBezTo>
                  <a:cubicBezTo>
                    <a:pt x="3115" y="8256"/>
                    <a:pt x="3117" y="8271"/>
                    <a:pt x="3118" y="8285"/>
                  </a:cubicBezTo>
                  <a:cubicBezTo>
                    <a:pt x="3118" y="8285"/>
                    <a:pt x="3118" y="8285"/>
                    <a:pt x="3118" y="8286"/>
                  </a:cubicBezTo>
                  <a:cubicBezTo>
                    <a:pt x="3118" y="8286"/>
                    <a:pt x="3118" y="8286"/>
                    <a:pt x="3118" y="8286"/>
                  </a:cubicBezTo>
                  <a:cubicBezTo>
                    <a:pt x="3118" y="8287"/>
                    <a:pt x="3119" y="8287"/>
                    <a:pt x="3119" y="8287"/>
                  </a:cubicBezTo>
                  <a:cubicBezTo>
                    <a:pt x="3123" y="8307"/>
                    <a:pt x="3127" y="8322"/>
                    <a:pt x="3131" y="8327"/>
                  </a:cubicBezTo>
                  <a:cubicBezTo>
                    <a:pt x="3133" y="8326"/>
                    <a:pt x="3135" y="8324"/>
                    <a:pt x="3136" y="8321"/>
                  </a:cubicBezTo>
                  <a:cubicBezTo>
                    <a:pt x="3136" y="8320"/>
                    <a:pt x="3137" y="8320"/>
                    <a:pt x="3137" y="8319"/>
                  </a:cubicBezTo>
                  <a:cubicBezTo>
                    <a:pt x="3139" y="8310"/>
                    <a:pt x="3140" y="8298"/>
                    <a:pt x="3140" y="8284"/>
                  </a:cubicBezTo>
                  <a:cubicBezTo>
                    <a:pt x="3140" y="8224"/>
                    <a:pt x="3152" y="8205"/>
                    <a:pt x="3167" y="8224"/>
                  </a:cubicBezTo>
                  <a:cubicBezTo>
                    <a:pt x="3172" y="8227"/>
                    <a:pt x="3178" y="8234"/>
                    <a:pt x="3182" y="8251"/>
                  </a:cubicBezTo>
                  <a:cubicBezTo>
                    <a:pt x="3186" y="8270"/>
                    <a:pt x="3196" y="8290"/>
                    <a:pt x="3206" y="8306"/>
                  </a:cubicBezTo>
                  <a:cubicBezTo>
                    <a:pt x="3206" y="8307"/>
                    <a:pt x="3206" y="8307"/>
                    <a:pt x="3206" y="8307"/>
                  </a:cubicBezTo>
                  <a:cubicBezTo>
                    <a:pt x="3206" y="8307"/>
                    <a:pt x="3207" y="8308"/>
                    <a:pt x="3207" y="8308"/>
                  </a:cubicBezTo>
                  <a:cubicBezTo>
                    <a:pt x="3208" y="8311"/>
                    <a:pt x="3210" y="8314"/>
                    <a:pt x="3212" y="8316"/>
                  </a:cubicBezTo>
                  <a:cubicBezTo>
                    <a:pt x="3222" y="8326"/>
                    <a:pt x="3225" y="8333"/>
                    <a:pt x="3224" y="8341"/>
                  </a:cubicBezTo>
                  <a:cubicBezTo>
                    <a:pt x="3224" y="8341"/>
                    <a:pt x="3224" y="8341"/>
                    <a:pt x="3224" y="8342"/>
                  </a:cubicBezTo>
                  <a:cubicBezTo>
                    <a:pt x="3225" y="8345"/>
                    <a:pt x="3225" y="8350"/>
                    <a:pt x="3223" y="8353"/>
                  </a:cubicBezTo>
                  <a:cubicBezTo>
                    <a:pt x="3221" y="8358"/>
                    <a:pt x="3218" y="8362"/>
                    <a:pt x="3210" y="8367"/>
                  </a:cubicBezTo>
                  <a:cubicBezTo>
                    <a:pt x="3207" y="8369"/>
                    <a:pt x="3207" y="8371"/>
                    <a:pt x="3205" y="8373"/>
                  </a:cubicBezTo>
                  <a:cubicBezTo>
                    <a:pt x="3201" y="8379"/>
                    <a:pt x="3198" y="8386"/>
                    <a:pt x="3195" y="8393"/>
                  </a:cubicBezTo>
                  <a:cubicBezTo>
                    <a:pt x="3195" y="8399"/>
                    <a:pt x="3197" y="8406"/>
                    <a:pt x="3202" y="8417"/>
                  </a:cubicBezTo>
                  <a:cubicBezTo>
                    <a:pt x="3207" y="8427"/>
                    <a:pt x="3219" y="8435"/>
                    <a:pt x="3233" y="8441"/>
                  </a:cubicBezTo>
                  <a:cubicBezTo>
                    <a:pt x="3233" y="8441"/>
                    <a:pt x="3233" y="8442"/>
                    <a:pt x="3234" y="8442"/>
                  </a:cubicBezTo>
                  <a:cubicBezTo>
                    <a:pt x="3234" y="8442"/>
                    <a:pt x="3235" y="8442"/>
                    <a:pt x="3236" y="8442"/>
                  </a:cubicBezTo>
                  <a:cubicBezTo>
                    <a:pt x="3244" y="8443"/>
                    <a:pt x="3251" y="8446"/>
                    <a:pt x="3261" y="8445"/>
                  </a:cubicBezTo>
                  <a:cubicBezTo>
                    <a:pt x="3282" y="8442"/>
                    <a:pt x="3294" y="8437"/>
                    <a:pt x="3305" y="8429"/>
                  </a:cubicBezTo>
                  <a:cubicBezTo>
                    <a:pt x="3310" y="8425"/>
                    <a:pt x="3313" y="8416"/>
                    <a:pt x="3317" y="8411"/>
                  </a:cubicBezTo>
                  <a:cubicBezTo>
                    <a:pt x="3321" y="8402"/>
                    <a:pt x="3325" y="8395"/>
                    <a:pt x="3329" y="8383"/>
                  </a:cubicBezTo>
                  <a:cubicBezTo>
                    <a:pt x="3329" y="8383"/>
                    <a:pt x="3329" y="8383"/>
                    <a:pt x="3329" y="8383"/>
                  </a:cubicBezTo>
                  <a:cubicBezTo>
                    <a:pt x="3329" y="8382"/>
                    <a:pt x="3329" y="8380"/>
                    <a:pt x="3329" y="8379"/>
                  </a:cubicBezTo>
                  <a:cubicBezTo>
                    <a:pt x="3333" y="8361"/>
                    <a:pt x="3336" y="8340"/>
                    <a:pt x="3338" y="8314"/>
                  </a:cubicBezTo>
                  <a:cubicBezTo>
                    <a:pt x="3338" y="8313"/>
                    <a:pt x="3338" y="8312"/>
                    <a:pt x="3338" y="8312"/>
                  </a:cubicBezTo>
                  <a:cubicBezTo>
                    <a:pt x="3339" y="8304"/>
                    <a:pt x="3339" y="8293"/>
                    <a:pt x="3339" y="8285"/>
                  </a:cubicBezTo>
                  <a:cubicBezTo>
                    <a:pt x="3340" y="8261"/>
                    <a:pt x="3341" y="8237"/>
                    <a:pt x="3341" y="8205"/>
                  </a:cubicBezTo>
                  <a:lnTo>
                    <a:pt x="3341" y="8204"/>
                  </a:lnTo>
                  <a:lnTo>
                    <a:pt x="3341" y="8079"/>
                  </a:lnTo>
                  <a:cubicBezTo>
                    <a:pt x="3339" y="8071"/>
                    <a:pt x="3337" y="8064"/>
                    <a:pt x="3334" y="8059"/>
                  </a:cubicBezTo>
                  <a:cubicBezTo>
                    <a:pt x="3327" y="8055"/>
                    <a:pt x="3314" y="8055"/>
                    <a:pt x="3303" y="8053"/>
                  </a:cubicBezTo>
                  <a:lnTo>
                    <a:pt x="3274" y="8054"/>
                  </a:lnTo>
                  <a:cubicBezTo>
                    <a:pt x="3251" y="8055"/>
                    <a:pt x="3239" y="8058"/>
                    <a:pt x="3227" y="8064"/>
                  </a:cubicBezTo>
                  <a:cubicBezTo>
                    <a:pt x="3223" y="8066"/>
                    <a:pt x="3218" y="8067"/>
                    <a:pt x="3214" y="8070"/>
                  </a:cubicBezTo>
                  <a:cubicBezTo>
                    <a:pt x="3214" y="8070"/>
                    <a:pt x="3214" y="8070"/>
                    <a:pt x="3214" y="8070"/>
                  </a:cubicBezTo>
                  <a:cubicBezTo>
                    <a:pt x="3214" y="8070"/>
                    <a:pt x="3214" y="8071"/>
                    <a:pt x="3214" y="8071"/>
                  </a:cubicBezTo>
                  <a:cubicBezTo>
                    <a:pt x="3204" y="8080"/>
                    <a:pt x="3197" y="8094"/>
                    <a:pt x="3191" y="8116"/>
                  </a:cubicBezTo>
                  <a:cubicBezTo>
                    <a:pt x="3189" y="8121"/>
                    <a:pt x="3188" y="8120"/>
                    <a:pt x="3186" y="8124"/>
                  </a:cubicBezTo>
                  <a:cubicBezTo>
                    <a:pt x="3186" y="8125"/>
                    <a:pt x="3186" y="8126"/>
                    <a:pt x="3186" y="8127"/>
                  </a:cubicBezTo>
                  <a:cubicBezTo>
                    <a:pt x="3186" y="8193"/>
                    <a:pt x="3159" y="8187"/>
                    <a:pt x="3137" y="8116"/>
                  </a:cubicBezTo>
                  <a:cubicBezTo>
                    <a:pt x="3134" y="8107"/>
                    <a:pt x="3131" y="8101"/>
                    <a:pt x="3129" y="8093"/>
                  </a:cubicBezTo>
                  <a:cubicBezTo>
                    <a:pt x="3127" y="8092"/>
                    <a:pt x="3126" y="8090"/>
                    <a:pt x="3125" y="8088"/>
                  </a:cubicBezTo>
                  <a:cubicBezTo>
                    <a:pt x="3122" y="8084"/>
                    <a:pt x="3120" y="8080"/>
                    <a:pt x="3117" y="8076"/>
                  </a:cubicBezTo>
                  <a:cubicBezTo>
                    <a:pt x="3114" y="8073"/>
                    <a:pt x="3112" y="8068"/>
                    <a:pt x="3109" y="8065"/>
                  </a:cubicBezTo>
                  <a:cubicBezTo>
                    <a:pt x="3109" y="8065"/>
                    <a:pt x="3109" y="8065"/>
                    <a:pt x="3109" y="8065"/>
                  </a:cubicBezTo>
                  <a:cubicBezTo>
                    <a:pt x="3097" y="8058"/>
                    <a:pt x="3083" y="8054"/>
                    <a:pt x="3062" y="8052"/>
                  </a:cubicBezTo>
                  <a:lnTo>
                    <a:pt x="3058" y="8052"/>
                  </a:lnTo>
                  <a:close/>
                  <a:moveTo>
                    <a:pt x="2085" y="8054"/>
                  </a:moveTo>
                  <a:cubicBezTo>
                    <a:pt x="2082" y="8057"/>
                    <a:pt x="2077" y="8062"/>
                    <a:pt x="2072" y="8067"/>
                  </a:cubicBezTo>
                  <a:cubicBezTo>
                    <a:pt x="2072" y="8067"/>
                    <a:pt x="2072" y="8067"/>
                    <a:pt x="2072" y="8068"/>
                  </a:cubicBezTo>
                  <a:cubicBezTo>
                    <a:pt x="2072" y="8068"/>
                    <a:pt x="2072" y="8068"/>
                    <a:pt x="2072" y="8068"/>
                  </a:cubicBezTo>
                  <a:cubicBezTo>
                    <a:pt x="2072" y="8090"/>
                    <a:pt x="2080" y="8129"/>
                    <a:pt x="2097" y="8206"/>
                  </a:cubicBezTo>
                  <a:cubicBezTo>
                    <a:pt x="2099" y="8214"/>
                    <a:pt x="2099" y="8218"/>
                    <a:pt x="2100" y="8224"/>
                  </a:cubicBezTo>
                  <a:cubicBezTo>
                    <a:pt x="2100" y="8225"/>
                    <a:pt x="2100" y="8226"/>
                    <a:pt x="2100" y="8227"/>
                  </a:cubicBezTo>
                  <a:cubicBezTo>
                    <a:pt x="2101" y="8230"/>
                    <a:pt x="2101" y="8231"/>
                    <a:pt x="2102" y="8233"/>
                  </a:cubicBezTo>
                  <a:cubicBezTo>
                    <a:pt x="2114" y="8284"/>
                    <a:pt x="2117" y="8321"/>
                    <a:pt x="2112" y="8346"/>
                  </a:cubicBezTo>
                  <a:cubicBezTo>
                    <a:pt x="2112" y="8346"/>
                    <a:pt x="2112" y="8347"/>
                    <a:pt x="2112" y="8347"/>
                  </a:cubicBezTo>
                  <a:cubicBezTo>
                    <a:pt x="2112" y="8351"/>
                    <a:pt x="2112" y="8354"/>
                    <a:pt x="2112" y="8356"/>
                  </a:cubicBezTo>
                  <a:cubicBezTo>
                    <a:pt x="2111" y="8359"/>
                    <a:pt x="2112" y="8364"/>
                    <a:pt x="2112" y="8366"/>
                  </a:cubicBezTo>
                  <a:cubicBezTo>
                    <a:pt x="2109" y="8380"/>
                    <a:pt x="2108" y="8388"/>
                    <a:pt x="2105" y="8400"/>
                  </a:cubicBezTo>
                  <a:cubicBezTo>
                    <a:pt x="2104" y="8424"/>
                    <a:pt x="2105" y="8444"/>
                    <a:pt x="2108" y="8446"/>
                  </a:cubicBezTo>
                  <a:cubicBezTo>
                    <a:pt x="2117" y="8438"/>
                    <a:pt x="2131" y="8401"/>
                    <a:pt x="2148" y="8345"/>
                  </a:cubicBezTo>
                  <a:cubicBezTo>
                    <a:pt x="2149" y="8342"/>
                    <a:pt x="2149" y="8343"/>
                    <a:pt x="2150" y="8340"/>
                  </a:cubicBezTo>
                  <a:cubicBezTo>
                    <a:pt x="2150" y="8339"/>
                    <a:pt x="2150" y="8338"/>
                    <a:pt x="2151" y="8337"/>
                  </a:cubicBezTo>
                  <a:cubicBezTo>
                    <a:pt x="2166" y="8287"/>
                    <a:pt x="2186" y="8211"/>
                    <a:pt x="2206" y="8129"/>
                  </a:cubicBezTo>
                  <a:cubicBezTo>
                    <a:pt x="2211" y="8112"/>
                    <a:pt x="2214" y="8104"/>
                    <a:pt x="2218" y="8086"/>
                  </a:cubicBezTo>
                  <a:cubicBezTo>
                    <a:pt x="2218" y="8085"/>
                    <a:pt x="2218" y="8085"/>
                    <a:pt x="2218" y="8085"/>
                  </a:cubicBezTo>
                  <a:cubicBezTo>
                    <a:pt x="2219" y="8076"/>
                    <a:pt x="2219" y="8069"/>
                    <a:pt x="2219" y="8064"/>
                  </a:cubicBezTo>
                  <a:cubicBezTo>
                    <a:pt x="2214" y="8054"/>
                    <a:pt x="2198" y="8073"/>
                    <a:pt x="2183" y="8106"/>
                  </a:cubicBezTo>
                  <a:cubicBezTo>
                    <a:pt x="2182" y="8107"/>
                    <a:pt x="2182" y="8107"/>
                    <a:pt x="2182" y="8107"/>
                  </a:cubicBezTo>
                  <a:cubicBezTo>
                    <a:pt x="2180" y="8115"/>
                    <a:pt x="2177" y="8121"/>
                    <a:pt x="2175" y="8129"/>
                  </a:cubicBezTo>
                  <a:cubicBezTo>
                    <a:pt x="2175" y="8131"/>
                    <a:pt x="2174" y="8132"/>
                    <a:pt x="2174" y="8133"/>
                  </a:cubicBezTo>
                  <a:lnTo>
                    <a:pt x="2169" y="8155"/>
                  </a:lnTo>
                  <a:cubicBezTo>
                    <a:pt x="2167" y="8164"/>
                    <a:pt x="2165" y="8173"/>
                    <a:pt x="2162" y="8179"/>
                  </a:cubicBezTo>
                  <a:lnTo>
                    <a:pt x="2152" y="8222"/>
                  </a:lnTo>
                  <a:lnTo>
                    <a:pt x="2142" y="8201"/>
                  </a:lnTo>
                  <a:lnTo>
                    <a:pt x="2142" y="8201"/>
                  </a:lnTo>
                  <a:cubicBezTo>
                    <a:pt x="2130" y="8214"/>
                    <a:pt x="2121" y="8190"/>
                    <a:pt x="2113" y="8135"/>
                  </a:cubicBezTo>
                  <a:cubicBezTo>
                    <a:pt x="2113" y="8135"/>
                    <a:pt x="2113" y="8134"/>
                    <a:pt x="2113" y="8133"/>
                  </a:cubicBezTo>
                  <a:cubicBezTo>
                    <a:pt x="2113" y="8133"/>
                    <a:pt x="2112" y="8133"/>
                    <a:pt x="2112" y="8132"/>
                  </a:cubicBezTo>
                  <a:cubicBezTo>
                    <a:pt x="2106" y="8116"/>
                    <a:pt x="2103" y="8101"/>
                    <a:pt x="2101" y="8089"/>
                  </a:cubicBezTo>
                  <a:cubicBezTo>
                    <a:pt x="2101" y="8089"/>
                    <a:pt x="2101" y="8089"/>
                    <a:pt x="2101" y="8088"/>
                  </a:cubicBezTo>
                  <a:cubicBezTo>
                    <a:pt x="2101" y="8087"/>
                    <a:pt x="2100" y="8086"/>
                    <a:pt x="2100" y="8085"/>
                  </a:cubicBezTo>
                  <a:cubicBezTo>
                    <a:pt x="2095" y="8073"/>
                    <a:pt x="2091" y="8061"/>
                    <a:pt x="2086" y="8055"/>
                  </a:cubicBezTo>
                  <a:cubicBezTo>
                    <a:pt x="2086" y="8055"/>
                    <a:pt x="2086" y="8054"/>
                    <a:pt x="2085" y="8054"/>
                  </a:cubicBezTo>
                  <a:close/>
                  <a:moveTo>
                    <a:pt x="2740" y="8070"/>
                  </a:moveTo>
                  <a:cubicBezTo>
                    <a:pt x="2728" y="8083"/>
                    <a:pt x="2726" y="8112"/>
                    <a:pt x="2726" y="8203"/>
                  </a:cubicBezTo>
                  <a:cubicBezTo>
                    <a:pt x="2726" y="8272"/>
                    <a:pt x="2730" y="8307"/>
                    <a:pt x="2735" y="8323"/>
                  </a:cubicBezTo>
                  <a:cubicBezTo>
                    <a:pt x="2738" y="8319"/>
                    <a:pt x="2741" y="8308"/>
                    <a:pt x="2744" y="8286"/>
                  </a:cubicBezTo>
                  <a:cubicBezTo>
                    <a:pt x="2746" y="8260"/>
                    <a:pt x="2748" y="8226"/>
                    <a:pt x="2748" y="8187"/>
                  </a:cubicBezTo>
                  <a:cubicBezTo>
                    <a:pt x="2748" y="8132"/>
                    <a:pt x="2745" y="8093"/>
                    <a:pt x="2740" y="8070"/>
                  </a:cubicBezTo>
                  <a:close/>
                  <a:moveTo>
                    <a:pt x="19469" y="11315"/>
                  </a:moveTo>
                  <a:cubicBezTo>
                    <a:pt x="19458" y="11314"/>
                    <a:pt x="19449" y="11317"/>
                    <a:pt x="19441" y="11323"/>
                  </a:cubicBezTo>
                  <a:cubicBezTo>
                    <a:pt x="19435" y="11335"/>
                    <a:pt x="19429" y="11349"/>
                    <a:pt x="19425" y="11367"/>
                  </a:cubicBezTo>
                  <a:cubicBezTo>
                    <a:pt x="19424" y="11375"/>
                    <a:pt x="19425" y="11382"/>
                    <a:pt x="19424" y="11390"/>
                  </a:cubicBezTo>
                  <a:cubicBezTo>
                    <a:pt x="19424" y="11402"/>
                    <a:pt x="19424" y="11414"/>
                    <a:pt x="19425" y="11428"/>
                  </a:cubicBezTo>
                  <a:cubicBezTo>
                    <a:pt x="19426" y="11434"/>
                    <a:pt x="19426" y="11442"/>
                    <a:pt x="19428" y="11448"/>
                  </a:cubicBezTo>
                  <a:cubicBezTo>
                    <a:pt x="19433" y="11462"/>
                    <a:pt x="19441" y="11477"/>
                    <a:pt x="19452" y="11495"/>
                  </a:cubicBezTo>
                  <a:cubicBezTo>
                    <a:pt x="19457" y="11502"/>
                    <a:pt x="19462" y="11508"/>
                    <a:pt x="19467" y="11513"/>
                  </a:cubicBezTo>
                  <a:cubicBezTo>
                    <a:pt x="19468" y="11514"/>
                    <a:pt x="19468" y="11515"/>
                    <a:pt x="19469" y="11515"/>
                  </a:cubicBezTo>
                  <a:cubicBezTo>
                    <a:pt x="19469" y="11516"/>
                    <a:pt x="19469" y="11516"/>
                    <a:pt x="19469" y="11516"/>
                  </a:cubicBezTo>
                  <a:cubicBezTo>
                    <a:pt x="19493" y="11530"/>
                    <a:pt x="19501" y="11538"/>
                    <a:pt x="19500" y="11552"/>
                  </a:cubicBezTo>
                  <a:cubicBezTo>
                    <a:pt x="19500" y="11552"/>
                    <a:pt x="19499" y="11553"/>
                    <a:pt x="19500" y="11553"/>
                  </a:cubicBezTo>
                  <a:cubicBezTo>
                    <a:pt x="19504" y="11566"/>
                    <a:pt x="19502" y="11579"/>
                    <a:pt x="19491" y="11607"/>
                  </a:cubicBezTo>
                  <a:cubicBezTo>
                    <a:pt x="19482" y="11628"/>
                    <a:pt x="19479" y="11644"/>
                    <a:pt x="19475" y="11659"/>
                  </a:cubicBezTo>
                  <a:cubicBezTo>
                    <a:pt x="19474" y="11662"/>
                    <a:pt x="19473" y="11668"/>
                    <a:pt x="19472" y="11670"/>
                  </a:cubicBezTo>
                  <a:cubicBezTo>
                    <a:pt x="19472" y="11672"/>
                    <a:pt x="19471" y="11674"/>
                    <a:pt x="19471" y="11675"/>
                  </a:cubicBezTo>
                  <a:cubicBezTo>
                    <a:pt x="19473" y="11688"/>
                    <a:pt x="19477" y="11695"/>
                    <a:pt x="19482" y="11693"/>
                  </a:cubicBezTo>
                  <a:cubicBezTo>
                    <a:pt x="19488" y="11689"/>
                    <a:pt x="19494" y="11674"/>
                    <a:pt x="19500" y="11661"/>
                  </a:cubicBezTo>
                  <a:cubicBezTo>
                    <a:pt x="19501" y="11659"/>
                    <a:pt x="19502" y="11657"/>
                    <a:pt x="19503" y="11656"/>
                  </a:cubicBezTo>
                  <a:cubicBezTo>
                    <a:pt x="19505" y="11653"/>
                    <a:pt x="19506" y="11653"/>
                    <a:pt x="19507" y="11650"/>
                  </a:cubicBezTo>
                  <a:cubicBezTo>
                    <a:pt x="19508" y="11648"/>
                    <a:pt x="19508" y="11647"/>
                    <a:pt x="19509" y="11645"/>
                  </a:cubicBezTo>
                  <a:lnTo>
                    <a:pt x="19510" y="11644"/>
                  </a:lnTo>
                  <a:lnTo>
                    <a:pt x="19524" y="11606"/>
                  </a:lnTo>
                  <a:lnTo>
                    <a:pt x="19529" y="11591"/>
                  </a:lnTo>
                  <a:lnTo>
                    <a:pt x="19554" y="11644"/>
                  </a:lnTo>
                  <a:cubicBezTo>
                    <a:pt x="19562" y="11659"/>
                    <a:pt x="19571" y="11670"/>
                    <a:pt x="19582" y="11679"/>
                  </a:cubicBezTo>
                  <a:cubicBezTo>
                    <a:pt x="19582" y="11679"/>
                    <a:pt x="19582" y="11679"/>
                    <a:pt x="19582" y="11679"/>
                  </a:cubicBezTo>
                  <a:cubicBezTo>
                    <a:pt x="19582" y="11679"/>
                    <a:pt x="19582" y="11679"/>
                    <a:pt x="19583" y="11679"/>
                  </a:cubicBezTo>
                  <a:cubicBezTo>
                    <a:pt x="19589" y="11684"/>
                    <a:pt x="19596" y="11686"/>
                    <a:pt x="19603" y="11689"/>
                  </a:cubicBezTo>
                  <a:cubicBezTo>
                    <a:pt x="19607" y="11690"/>
                    <a:pt x="19610" y="11693"/>
                    <a:pt x="19614" y="11693"/>
                  </a:cubicBezTo>
                  <a:cubicBezTo>
                    <a:pt x="19623" y="11693"/>
                    <a:pt x="19631" y="11692"/>
                    <a:pt x="19638" y="11690"/>
                  </a:cubicBezTo>
                  <a:cubicBezTo>
                    <a:pt x="19641" y="11688"/>
                    <a:pt x="19645" y="11687"/>
                    <a:pt x="19648" y="11685"/>
                  </a:cubicBezTo>
                  <a:cubicBezTo>
                    <a:pt x="19659" y="11673"/>
                    <a:pt x="19669" y="11656"/>
                    <a:pt x="19671" y="11628"/>
                  </a:cubicBezTo>
                  <a:cubicBezTo>
                    <a:pt x="19672" y="11608"/>
                    <a:pt x="19670" y="11596"/>
                    <a:pt x="19668" y="11584"/>
                  </a:cubicBezTo>
                  <a:cubicBezTo>
                    <a:pt x="19668" y="11583"/>
                    <a:pt x="19668" y="11583"/>
                    <a:pt x="19668" y="11582"/>
                  </a:cubicBezTo>
                  <a:cubicBezTo>
                    <a:pt x="19667" y="11579"/>
                    <a:pt x="19667" y="11576"/>
                    <a:pt x="19666" y="11572"/>
                  </a:cubicBezTo>
                  <a:cubicBezTo>
                    <a:pt x="19664" y="11568"/>
                    <a:pt x="19662" y="11567"/>
                    <a:pt x="19660" y="11563"/>
                  </a:cubicBezTo>
                  <a:cubicBezTo>
                    <a:pt x="19660" y="11563"/>
                    <a:pt x="19660" y="11563"/>
                    <a:pt x="19660" y="11562"/>
                  </a:cubicBezTo>
                  <a:cubicBezTo>
                    <a:pt x="19654" y="11554"/>
                    <a:pt x="19645" y="11546"/>
                    <a:pt x="19634" y="11537"/>
                  </a:cubicBezTo>
                  <a:cubicBezTo>
                    <a:pt x="19627" y="11536"/>
                    <a:pt x="19621" y="11533"/>
                    <a:pt x="19610" y="11537"/>
                  </a:cubicBezTo>
                  <a:cubicBezTo>
                    <a:pt x="19554" y="11556"/>
                    <a:pt x="19549" y="11526"/>
                    <a:pt x="19590" y="11432"/>
                  </a:cubicBezTo>
                  <a:cubicBezTo>
                    <a:pt x="19607" y="11393"/>
                    <a:pt x="19612" y="11371"/>
                    <a:pt x="19616" y="11354"/>
                  </a:cubicBezTo>
                  <a:cubicBezTo>
                    <a:pt x="19616" y="11353"/>
                    <a:pt x="19616" y="11353"/>
                    <a:pt x="19616" y="11353"/>
                  </a:cubicBezTo>
                  <a:cubicBezTo>
                    <a:pt x="19618" y="11342"/>
                    <a:pt x="19618" y="11334"/>
                    <a:pt x="19618" y="11328"/>
                  </a:cubicBezTo>
                  <a:cubicBezTo>
                    <a:pt x="19614" y="11328"/>
                    <a:pt x="19606" y="11336"/>
                    <a:pt x="19595" y="11353"/>
                  </a:cubicBezTo>
                  <a:cubicBezTo>
                    <a:pt x="19594" y="11355"/>
                    <a:pt x="19594" y="11354"/>
                    <a:pt x="19593" y="11356"/>
                  </a:cubicBezTo>
                  <a:cubicBezTo>
                    <a:pt x="19592" y="11357"/>
                    <a:pt x="19592" y="11357"/>
                    <a:pt x="19591" y="11358"/>
                  </a:cubicBezTo>
                  <a:lnTo>
                    <a:pt x="19581" y="11374"/>
                  </a:lnTo>
                  <a:lnTo>
                    <a:pt x="19580" y="11375"/>
                  </a:lnTo>
                  <a:lnTo>
                    <a:pt x="19569" y="11403"/>
                  </a:lnTo>
                  <a:lnTo>
                    <a:pt x="19569" y="11403"/>
                  </a:lnTo>
                  <a:lnTo>
                    <a:pt x="19564" y="11418"/>
                  </a:lnTo>
                  <a:lnTo>
                    <a:pt x="19561" y="11412"/>
                  </a:lnTo>
                  <a:lnTo>
                    <a:pt x="19558" y="11419"/>
                  </a:lnTo>
                  <a:lnTo>
                    <a:pt x="19545" y="11384"/>
                  </a:lnTo>
                  <a:lnTo>
                    <a:pt x="19540" y="11375"/>
                  </a:lnTo>
                  <a:lnTo>
                    <a:pt x="19524" y="11351"/>
                  </a:lnTo>
                  <a:cubicBezTo>
                    <a:pt x="19524" y="11351"/>
                    <a:pt x="19524" y="11351"/>
                    <a:pt x="19523" y="11351"/>
                  </a:cubicBezTo>
                  <a:cubicBezTo>
                    <a:pt x="19523" y="11350"/>
                    <a:pt x="19523" y="11350"/>
                    <a:pt x="19523" y="11350"/>
                  </a:cubicBezTo>
                  <a:cubicBezTo>
                    <a:pt x="19522" y="11349"/>
                    <a:pt x="19522" y="11349"/>
                    <a:pt x="19521" y="11349"/>
                  </a:cubicBezTo>
                  <a:cubicBezTo>
                    <a:pt x="19513" y="11337"/>
                    <a:pt x="19505" y="11332"/>
                    <a:pt x="19497" y="11326"/>
                  </a:cubicBezTo>
                  <a:cubicBezTo>
                    <a:pt x="19488" y="11320"/>
                    <a:pt x="19478" y="11315"/>
                    <a:pt x="19469" y="11315"/>
                  </a:cubicBezTo>
                  <a:close/>
                  <a:moveTo>
                    <a:pt x="19136" y="11318"/>
                  </a:moveTo>
                  <a:cubicBezTo>
                    <a:pt x="19131" y="11319"/>
                    <a:pt x="19126" y="11321"/>
                    <a:pt x="19122" y="11322"/>
                  </a:cubicBezTo>
                  <a:cubicBezTo>
                    <a:pt x="19121" y="11322"/>
                    <a:pt x="19119" y="11322"/>
                    <a:pt x="19118" y="11323"/>
                  </a:cubicBezTo>
                  <a:cubicBezTo>
                    <a:pt x="19117" y="11323"/>
                    <a:pt x="19117" y="11323"/>
                    <a:pt x="19117" y="11323"/>
                  </a:cubicBezTo>
                  <a:cubicBezTo>
                    <a:pt x="19114" y="11325"/>
                    <a:pt x="19112" y="11329"/>
                    <a:pt x="19109" y="11331"/>
                  </a:cubicBezTo>
                  <a:cubicBezTo>
                    <a:pt x="19104" y="11336"/>
                    <a:pt x="19099" y="11341"/>
                    <a:pt x="19095" y="11348"/>
                  </a:cubicBezTo>
                  <a:cubicBezTo>
                    <a:pt x="19093" y="11351"/>
                    <a:pt x="19092" y="11354"/>
                    <a:pt x="19090" y="11358"/>
                  </a:cubicBezTo>
                  <a:cubicBezTo>
                    <a:pt x="19088" y="11364"/>
                    <a:pt x="19086" y="11373"/>
                    <a:pt x="19084" y="11380"/>
                  </a:cubicBezTo>
                  <a:cubicBezTo>
                    <a:pt x="19078" y="11401"/>
                    <a:pt x="19074" y="11424"/>
                    <a:pt x="19074" y="11454"/>
                  </a:cubicBezTo>
                  <a:cubicBezTo>
                    <a:pt x="19074" y="11455"/>
                    <a:pt x="19074" y="11455"/>
                    <a:pt x="19074" y="11455"/>
                  </a:cubicBezTo>
                  <a:cubicBezTo>
                    <a:pt x="19074" y="11455"/>
                    <a:pt x="19074" y="11455"/>
                    <a:pt x="19074" y="11456"/>
                  </a:cubicBezTo>
                  <a:cubicBezTo>
                    <a:pt x="19074" y="11465"/>
                    <a:pt x="19074" y="11472"/>
                    <a:pt x="19076" y="11478"/>
                  </a:cubicBezTo>
                  <a:cubicBezTo>
                    <a:pt x="19079" y="11488"/>
                    <a:pt x="19088" y="11493"/>
                    <a:pt x="19097" y="11498"/>
                  </a:cubicBezTo>
                  <a:cubicBezTo>
                    <a:pt x="19104" y="11501"/>
                    <a:pt x="19110" y="11505"/>
                    <a:pt x="19122" y="11505"/>
                  </a:cubicBezTo>
                  <a:cubicBezTo>
                    <a:pt x="19123" y="11505"/>
                    <a:pt x="19123" y="11505"/>
                    <a:pt x="19123" y="11505"/>
                  </a:cubicBezTo>
                  <a:cubicBezTo>
                    <a:pt x="19124" y="11505"/>
                    <a:pt x="19124" y="11505"/>
                    <a:pt x="19124" y="11505"/>
                  </a:cubicBezTo>
                  <a:cubicBezTo>
                    <a:pt x="19126" y="11505"/>
                    <a:pt x="19126" y="11505"/>
                    <a:pt x="19127" y="11505"/>
                  </a:cubicBezTo>
                  <a:cubicBezTo>
                    <a:pt x="19157" y="11506"/>
                    <a:pt x="19173" y="11517"/>
                    <a:pt x="19179" y="11537"/>
                  </a:cubicBezTo>
                  <a:cubicBezTo>
                    <a:pt x="19180" y="11540"/>
                    <a:pt x="19179" y="11543"/>
                    <a:pt x="19179" y="11546"/>
                  </a:cubicBezTo>
                  <a:cubicBezTo>
                    <a:pt x="19183" y="11554"/>
                    <a:pt x="19183" y="11564"/>
                    <a:pt x="19182" y="11575"/>
                  </a:cubicBezTo>
                  <a:cubicBezTo>
                    <a:pt x="19182" y="11575"/>
                    <a:pt x="19182" y="11576"/>
                    <a:pt x="19182" y="11576"/>
                  </a:cubicBezTo>
                  <a:cubicBezTo>
                    <a:pt x="19181" y="11593"/>
                    <a:pt x="19178" y="11613"/>
                    <a:pt x="19167" y="11636"/>
                  </a:cubicBezTo>
                  <a:cubicBezTo>
                    <a:pt x="19148" y="11681"/>
                    <a:pt x="19146" y="11682"/>
                    <a:pt x="19120" y="11642"/>
                  </a:cubicBezTo>
                  <a:cubicBezTo>
                    <a:pt x="19109" y="11626"/>
                    <a:pt x="19099" y="11615"/>
                    <a:pt x="19090" y="11608"/>
                  </a:cubicBezTo>
                  <a:cubicBezTo>
                    <a:pt x="19089" y="11608"/>
                    <a:pt x="19089" y="11608"/>
                    <a:pt x="19089" y="11608"/>
                  </a:cubicBezTo>
                  <a:cubicBezTo>
                    <a:pt x="19085" y="11606"/>
                    <a:pt x="19081" y="11606"/>
                    <a:pt x="19077" y="11605"/>
                  </a:cubicBezTo>
                  <a:cubicBezTo>
                    <a:pt x="19075" y="11605"/>
                    <a:pt x="19073" y="11604"/>
                    <a:pt x="19071" y="11604"/>
                  </a:cubicBezTo>
                  <a:cubicBezTo>
                    <a:pt x="19068" y="11615"/>
                    <a:pt x="19066" y="11625"/>
                    <a:pt x="19067" y="11635"/>
                  </a:cubicBezTo>
                  <a:cubicBezTo>
                    <a:pt x="19069" y="11644"/>
                    <a:pt x="19072" y="11653"/>
                    <a:pt x="19077" y="11664"/>
                  </a:cubicBezTo>
                  <a:cubicBezTo>
                    <a:pt x="19081" y="11669"/>
                    <a:pt x="19085" y="11673"/>
                    <a:pt x="19089" y="11677"/>
                  </a:cubicBezTo>
                  <a:cubicBezTo>
                    <a:pt x="19097" y="11684"/>
                    <a:pt x="19107" y="11689"/>
                    <a:pt x="19117" y="11691"/>
                  </a:cubicBezTo>
                  <a:cubicBezTo>
                    <a:pt x="19127" y="11693"/>
                    <a:pt x="19137" y="11694"/>
                    <a:pt x="19147" y="11693"/>
                  </a:cubicBezTo>
                  <a:cubicBezTo>
                    <a:pt x="19152" y="11692"/>
                    <a:pt x="19157" y="11690"/>
                    <a:pt x="19161" y="11689"/>
                  </a:cubicBezTo>
                  <a:cubicBezTo>
                    <a:pt x="19162" y="11689"/>
                    <a:pt x="19162" y="11688"/>
                    <a:pt x="19163" y="11688"/>
                  </a:cubicBezTo>
                  <a:cubicBezTo>
                    <a:pt x="19163" y="11688"/>
                    <a:pt x="19163" y="11688"/>
                    <a:pt x="19164" y="11688"/>
                  </a:cubicBezTo>
                  <a:cubicBezTo>
                    <a:pt x="19168" y="11687"/>
                    <a:pt x="19173" y="11685"/>
                    <a:pt x="19177" y="11683"/>
                  </a:cubicBezTo>
                  <a:cubicBezTo>
                    <a:pt x="19187" y="11677"/>
                    <a:pt x="19196" y="11670"/>
                    <a:pt x="19201" y="11659"/>
                  </a:cubicBezTo>
                  <a:cubicBezTo>
                    <a:pt x="19217" y="11627"/>
                    <a:pt x="19221" y="11627"/>
                    <a:pt x="19243" y="11659"/>
                  </a:cubicBezTo>
                  <a:cubicBezTo>
                    <a:pt x="19251" y="11673"/>
                    <a:pt x="19265" y="11681"/>
                    <a:pt x="19279" y="11686"/>
                  </a:cubicBezTo>
                  <a:cubicBezTo>
                    <a:pt x="19280" y="11687"/>
                    <a:pt x="19282" y="11687"/>
                    <a:pt x="19284" y="11688"/>
                  </a:cubicBezTo>
                  <a:cubicBezTo>
                    <a:pt x="19286" y="11688"/>
                    <a:pt x="19289" y="11689"/>
                    <a:pt x="19291" y="11690"/>
                  </a:cubicBezTo>
                  <a:cubicBezTo>
                    <a:pt x="19291" y="11690"/>
                    <a:pt x="19292" y="11690"/>
                    <a:pt x="19292" y="11690"/>
                  </a:cubicBezTo>
                  <a:cubicBezTo>
                    <a:pt x="19305" y="11692"/>
                    <a:pt x="19317" y="11694"/>
                    <a:pt x="19329" y="11691"/>
                  </a:cubicBezTo>
                  <a:cubicBezTo>
                    <a:pt x="19330" y="11691"/>
                    <a:pt x="19330" y="11691"/>
                    <a:pt x="19330" y="11691"/>
                  </a:cubicBezTo>
                  <a:cubicBezTo>
                    <a:pt x="19330" y="11691"/>
                    <a:pt x="19330" y="11691"/>
                    <a:pt x="19331" y="11691"/>
                  </a:cubicBezTo>
                  <a:cubicBezTo>
                    <a:pt x="19349" y="11681"/>
                    <a:pt x="19365" y="11664"/>
                    <a:pt x="19376" y="11638"/>
                  </a:cubicBezTo>
                  <a:cubicBezTo>
                    <a:pt x="19378" y="11624"/>
                    <a:pt x="19379" y="11607"/>
                    <a:pt x="19381" y="11591"/>
                  </a:cubicBezTo>
                  <a:cubicBezTo>
                    <a:pt x="19381" y="11578"/>
                    <a:pt x="19382" y="11566"/>
                    <a:pt x="19381" y="11553"/>
                  </a:cubicBezTo>
                  <a:cubicBezTo>
                    <a:pt x="19380" y="11527"/>
                    <a:pt x="19377" y="11515"/>
                    <a:pt x="19374" y="11503"/>
                  </a:cubicBezTo>
                  <a:cubicBezTo>
                    <a:pt x="19373" y="11502"/>
                    <a:pt x="19374" y="11502"/>
                    <a:pt x="19374" y="11502"/>
                  </a:cubicBezTo>
                  <a:cubicBezTo>
                    <a:pt x="19370" y="11491"/>
                    <a:pt x="19366" y="11481"/>
                    <a:pt x="19361" y="11474"/>
                  </a:cubicBezTo>
                  <a:cubicBezTo>
                    <a:pt x="19361" y="11473"/>
                    <a:pt x="19361" y="11473"/>
                    <a:pt x="19360" y="11473"/>
                  </a:cubicBezTo>
                  <a:cubicBezTo>
                    <a:pt x="19353" y="11465"/>
                    <a:pt x="19345" y="11460"/>
                    <a:pt x="19335" y="11457"/>
                  </a:cubicBezTo>
                  <a:cubicBezTo>
                    <a:pt x="19334" y="11457"/>
                    <a:pt x="19334" y="11457"/>
                    <a:pt x="19333" y="11456"/>
                  </a:cubicBezTo>
                  <a:cubicBezTo>
                    <a:pt x="19331" y="11456"/>
                    <a:pt x="19330" y="11454"/>
                    <a:pt x="19328" y="11454"/>
                  </a:cubicBezTo>
                  <a:cubicBezTo>
                    <a:pt x="19317" y="11451"/>
                    <a:pt x="19309" y="11447"/>
                    <a:pt x="19303" y="11441"/>
                  </a:cubicBezTo>
                  <a:cubicBezTo>
                    <a:pt x="19297" y="11436"/>
                    <a:pt x="19295" y="11430"/>
                    <a:pt x="19295" y="11423"/>
                  </a:cubicBezTo>
                  <a:cubicBezTo>
                    <a:pt x="19295" y="11423"/>
                    <a:pt x="19294" y="11422"/>
                    <a:pt x="19294" y="11422"/>
                  </a:cubicBezTo>
                  <a:cubicBezTo>
                    <a:pt x="19294" y="11422"/>
                    <a:pt x="19294" y="11421"/>
                    <a:pt x="19294" y="11421"/>
                  </a:cubicBezTo>
                  <a:cubicBezTo>
                    <a:pt x="19294" y="11419"/>
                    <a:pt x="19296" y="11418"/>
                    <a:pt x="19296" y="11416"/>
                  </a:cubicBezTo>
                  <a:cubicBezTo>
                    <a:pt x="19298" y="11411"/>
                    <a:pt x="19299" y="11407"/>
                    <a:pt x="19304" y="11403"/>
                  </a:cubicBezTo>
                  <a:cubicBezTo>
                    <a:pt x="19305" y="11402"/>
                    <a:pt x="19307" y="11401"/>
                    <a:pt x="19308" y="11400"/>
                  </a:cubicBezTo>
                  <a:cubicBezTo>
                    <a:pt x="19308" y="11400"/>
                    <a:pt x="19309" y="11400"/>
                    <a:pt x="19310" y="11400"/>
                  </a:cubicBezTo>
                  <a:cubicBezTo>
                    <a:pt x="19316" y="11394"/>
                    <a:pt x="19323" y="11389"/>
                    <a:pt x="19335" y="11386"/>
                  </a:cubicBezTo>
                  <a:cubicBezTo>
                    <a:pt x="19349" y="11382"/>
                    <a:pt x="19358" y="11377"/>
                    <a:pt x="19365" y="11371"/>
                  </a:cubicBezTo>
                  <a:cubicBezTo>
                    <a:pt x="19365" y="11371"/>
                    <a:pt x="19365" y="11370"/>
                    <a:pt x="19365" y="11370"/>
                  </a:cubicBezTo>
                  <a:cubicBezTo>
                    <a:pt x="19369" y="11365"/>
                    <a:pt x="19370" y="11358"/>
                    <a:pt x="19370" y="11352"/>
                  </a:cubicBezTo>
                  <a:cubicBezTo>
                    <a:pt x="19370" y="11348"/>
                    <a:pt x="19368" y="11344"/>
                    <a:pt x="19366" y="11340"/>
                  </a:cubicBezTo>
                  <a:cubicBezTo>
                    <a:pt x="19365" y="11339"/>
                    <a:pt x="19364" y="11338"/>
                    <a:pt x="19363" y="11336"/>
                  </a:cubicBezTo>
                  <a:cubicBezTo>
                    <a:pt x="19358" y="11330"/>
                    <a:pt x="19347" y="11326"/>
                    <a:pt x="19337" y="11323"/>
                  </a:cubicBezTo>
                  <a:cubicBezTo>
                    <a:pt x="19332" y="11321"/>
                    <a:pt x="19329" y="11319"/>
                    <a:pt x="19323" y="11318"/>
                  </a:cubicBezTo>
                  <a:cubicBezTo>
                    <a:pt x="19307" y="11316"/>
                    <a:pt x="19293" y="11318"/>
                    <a:pt x="19280" y="11322"/>
                  </a:cubicBezTo>
                  <a:cubicBezTo>
                    <a:pt x="19279" y="11322"/>
                    <a:pt x="19279" y="11322"/>
                    <a:pt x="19278" y="11323"/>
                  </a:cubicBezTo>
                  <a:cubicBezTo>
                    <a:pt x="19269" y="11327"/>
                    <a:pt x="19261" y="11335"/>
                    <a:pt x="19255" y="11344"/>
                  </a:cubicBezTo>
                  <a:cubicBezTo>
                    <a:pt x="19243" y="11364"/>
                    <a:pt x="19239" y="11395"/>
                    <a:pt x="19242" y="11437"/>
                  </a:cubicBezTo>
                  <a:cubicBezTo>
                    <a:pt x="19243" y="11453"/>
                    <a:pt x="19242" y="11464"/>
                    <a:pt x="19240" y="11473"/>
                  </a:cubicBezTo>
                  <a:cubicBezTo>
                    <a:pt x="19235" y="11491"/>
                    <a:pt x="19224" y="11496"/>
                    <a:pt x="19206" y="11488"/>
                  </a:cubicBezTo>
                  <a:cubicBezTo>
                    <a:pt x="19206" y="11488"/>
                    <a:pt x="19206" y="11488"/>
                    <a:pt x="19206" y="11488"/>
                  </a:cubicBezTo>
                  <a:cubicBezTo>
                    <a:pt x="19197" y="11484"/>
                    <a:pt x="19186" y="11478"/>
                    <a:pt x="19174" y="11467"/>
                  </a:cubicBezTo>
                  <a:cubicBezTo>
                    <a:pt x="19153" y="11450"/>
                    <a:pt x="19143" y="11438"/>
                    <a:pt x="19138" y="11428"/>
                  </a:cubicBezTo>
                  <a:cubicBezTo>
                    <a:pt x="19137" y="11427"/>
                    <a:pt x="19136" y="11426"/>
                    <a:pt x="19136" y="11425"/>
                  </a:cubicBezTo>
                  <a:cubicBezTo>
                    <a:pt x="19134" y="11421"/>
                    <a:pt x="19135" y="11418"/>
                    <a:pt x="19136" y="11415"/>
                  </a:cubicBezTo>
                  <a:cubicBezTo>
                    <a:pt x="19136" y="11413"/>
                    <a:pt x="19136" y="11412"/>
                    <a:pt x="19137" y="11410"/>
                  </a:cubicBezTo>
                  <a:cubicBezTo>
                    <a:pt x="19137" y="11410"/>
                    <a:pt x="19138" y="11411"/>
                    <a:pt x="19138" y="11410"/>
                  </a:cubicBezTo>
                  <a:cubicBezTo>
                    <a:pt x="19140" y="11407"/>
                    <a:pt x="19142" y="11403"/>
                    <a:pt x="19147" y="11400"/>
                  </a:cubicBezTo>
                  <a:cubicBezTo>
                    <a:pt x="19147" y="11399"/>
                    <a:pt x="19147" y="11399"/>
                    <a:pt x="19147" y="11399"/>
                  </a:cubicBezTo>
                  <a:cubicBezTo>
                    <a:pt x="19152" y="11392"/>
                    <a:pt x="19159" y="11384"/>
                    <a:pt x="19169" y="11377"/>
                  </a:cubicBezTo>
                  <a:cubicBezTo>
                    <a:pt x="19181" y="11369"/>
                    <a:pt x="19187" y="11361"/>
                    <a:pt x="19191" y="11352"/>
                  </a:cubicBezTo>
                  <a:cubicBezTo>
                    <a:pt x="19192" y="11345"/>
                    <a:pt x="19192" y="11339"/>
                    <a:pt x="19188" y="11333"/>
                  </a:cubicBezTo>
                  <a:cubicBezTo>
                    <a:pt x="19176" y="11322"/>
                    <a:pt x="19161" y="11315"/>
                    <a:pt x="19136" y="11318"/>
                  </a:cubicBezTo>
                  <a:close/>
                  <a:moveTo>
                    <a:pt x="2674" y="11370"/>
                  </a:moveTo>
                  <a:cubicBezTo>
                    <a:pt x="2670" y="11375"/>
                    <a:pt x="2667" y="11389"/>
                    <a:pt x="2664" y="11400"/>
                  </a:cubicBezTo>
                  <a:cubicBezTo>
                    <a:pt x="2664" y="11400"/>
                    <a:pt x="2664" y="11400"/>
                    <a:pt x="2664" y="11400"/>
                  </a:cubicBezTo>
                  <a:cubicBezTo>
                    <a:pt x="2663" y="11406"/>
                    <a:pt x="2662" y="11409"/>
                    <a:pt x="2661" y="11415"/>
                  </a:cubicBezTo>
                  <a:cubicBezTo>
                    <a:pt x="2660" y="11429"/>
                    <a:pt x="2657" y="11438"/>
                    <a:pt x="2654" y="11446"/>
                  </a:cubicBezTo>
                  <a:cubicBezTo>
                    <a:pt x="2653" y="11448"/>
                    <a:pt x="2652" y="11449"/>
                    <a:pt x="2651" y="11451"/>
                  </a:cubicBezTo>
                  <a:cubicBezTo>
                    <a:pt x="2650" y="11454"/>
                    <a:pt x="2648" y="11457"/>
                    <a:pt x="2646" y="11459"/>
                  </a:cubicBezTo>
                  <a:cubicBezTo>
                    <a:pt x="2646" y="11460"/>
                    <a:pt x="2646" y="11460"/>
                    <a:pt x="2646" y="11460"/>
                  </a:cubicBezTo>
                  <a:cubicBezTo>
                    <a:pt x="2645" y="11460"/>
                    <a:pt x="2645" y="11461"/>
                    <a:pt x="2645" y="11461"/>
                  </a:cubicBezTo>
                  <a:cubicBezTo>
                    <a:pt x="2645" y="11461"/>
                    <a:pt x="2645" y="11461"/>
                    <a:pt x="2645" y="11462"/>
                  </a:cubicBezTo>
                  <a:cubicBezTo>
                    <a:pt x="2641" y="11469"/>
                    <a:pt x="2637" y="11470"/>
                    <a:pt x="2632" y="11472"/>
                  </a:cubicBezTo>
                  <a:cubicBezTo>
                    <a:pt x="2631" y="11472"/>
                    <a:pt x="2630" y="11476"/>
                    <a:pt x="2629" y="11475"/>
                  </a:cubicBezTo>
                  <a:cubicBezTo>
                    <a:pt x="2628" y="11475"/>
                    <a:pt x="2628" y="11476"/>
                    <a:pt x="2628" y="11476"/>
                  </a:cubicBezTo>
                  <a:cubicBezTo>
                    <a:pt x="2596" y="11484"/>
                    <a:pt x="2577" y="11492"/>
                    <a:pt x="2563" y="11502"/>
                  </a:cubicBezTo>
                  <a:cubicBezTo>
                    <a:pt x="2557" y="11508"/>
                    <a:pt x="2551" y="11513"/>
                    <a:pt x="2546" y="11520"/>
                  </a:cubicBezTo>
                  <a:cubicBezTo>
                    <a:pt x="2543" y="11527"/>
                    <a:pt x="2539" y="11532"/>
                    <a:pt x="2536" y="11542"/>
                  </a:cubicBezTo>
                  <a:cubicBezTo>
                    <a:pt x="2536" y="11543"/>
                    <a:pt x="2536" y="11543"/>
                    <a:pt x="2536" y="11544"/>
                  </a:cubicBezTo>
                  <a:cubicBezTo>
                    <a:pt x="2536" y="11544"/>
                    <a:pt x="2536" y="11544"/>
                    <a:pt x="2535" y="11545"/>
                  </a:cubicBezTo>
                  <a:cubicBezTo>
                    <a:pt x="2535" y="11546"/>
                    <a:pt x="2535" y="11546"/>
                    <a:pt x="2535" y="11547"/>
                  </a:cubicBezTo>
                  <a:cubicBezTo>
                    <a:pt x="2534" y="11548"/>
                    <a:pt x="2534" y="11548"/>
                    <a:pt x="2534" y="11548"/>
                  </a:cubicBezTo>
                  <a:cubicBezTo>
                    <a:pt x="2534" y="11549"/>
                    <a:pt x="2533" y="11549"/>
                    <a:pt x="2533" y="11550"/>
                  </a:cubicBezTo>
                  <a:cubicBezTo>
                    <a:pt x="2533" y="11552"/>
                    <a:pt x="2532" y="11553"/>
                    <a:pt x="2532" y="11555"/>
                  </a:cubicBezTo>
                  <a:cubicBezTo>
                    <a:pt x="2529" y="11575"/>
                    <a:pt x="2523" y="11583"/>
                    <a:pt x="2518" y="11586"/>
                  </a:cubicBezTo>
                  <a:cubicBezTo>
                    <a:pt x="2504" y="11606"/>
                    <a:pt x="2491" y="11586"/>
                    <a:pt x="2491" y="11526"/>
                  </a:cubicBezTo>
                  <a:cubicBezTo>
                    <a:pt x="2491" y="11508"/>
                    <a:pt x="2488" y="11497"/>
                    <a:pt x="2485" y="11490"/>
                  </a:cubicBezTo>
                  <a:cubicBezTo>
                    <a:pt x="2485" y="11489"/>
                    <a:pt x="2485" y="11490"/>
                    <a:pt x="2485" y="11490"/>
                  </a:cubicBezTo>
                  <a:cubicBezTo>
                    <a:pt x="2481" y="11485"/>
                    <a:pt x="2478" y="11487"/>
                    <a:pt x="2475" y="11493"/>
                  </a:cubicBezTo>
                  <a:cubicBezTo>
                    <a:pt x="2474" y="11493"/>
                    <a:pt x="2474" y="11493"/>
                    <a:pt x="2474" y="11493"/>
                  </a:cubicBezTo>
                  <a:cubicBezTo>
                    <a:pt x="2473" y="11496"/>
                    <a:pt x="2472" y="11498"/>
                    <a:pt x="2471" y="11501"/>
                  </a:cubicBezTo>
                  <a:cubicBezTo>
                    <a:pt x="2468" y="11511"/>
                    <a:pt x="2467" y="11529"/>
                    <a:pt x="2466" y="11551"/>
                  </a:cubicBezTo>
                  <a:cubicBezTo>
                    <a:pt x="2466" y="11552"/>
                    <a:pt x="2466" y="11552"/>
                    <a:pt x="2466" y="11553"/>
                  </a:cubicBezTo>
                  <a:cubicBezTo>
                    <a:pt x="2466" y="11553"/>
                    <a:pt x="2466" y="11553"/>
                    <a:pt x="2466" y="11554"/>
                  </a:cubicBezTo>
                  <a:cubicBezTo>
                    <a:pt x="2466" y="11556"/>
                    <a:pt x="2466" y="11556"/>
                    <a:pt x="2466" y="11559"/>
                  </a:cubicBezTo>
                  <a:cubicBezTo>
                    <a:pt x="2466" y="11559"/>
                    <a:pt x="2466" y="11559"/>
                    <a:pt x="2466" y="11560"/>
                  </a:cubicBezTo>
                  <a:cubicBezTo>
                    <a:pt x="2466" y="11560"/>
                    <a:pt x="2466" y="11561"/>
                    <a:pt x="2466" y="11561"/>
                  </a:cubicBezTo>
                  <a:cubicBezTo>
                    <a:pt x="2466" y="11561"/>
                    <a:pt x="2466" y="11561"/>
                    <a:pt x="2466" y="11562"/>
                  </a:cubicBezTo>
                  <a:cubicBezTo>
                    <a:pt x="2466" y="11564"/>
                    <a:pt x="2465" y="11566"/>
                    <a:pt x="2465" y="11568"/>
                  </a:cubicBezTo>
                  <a:cubicBezTo>
                    <a:pt x="2465" y="11568"/>
                    <a:pt x="2465" y="11568"/>
                    <a:pt x="2465" y="11569"/>
                  </a:cubicBezTo>
                  <a:cubicBezTo>
                    <a:pt x="2465" y="11570"/>
                    <a:pt x="2465" y="11571"/>
                    <a:pt x="2465" y="11572"/>
                  </a:cubicBezTo>
                  <a:cubicBezTo>
                    <a:pt x="2464" y="11593"/>
                    <a:pt x="2463" y="11612"/>
                    <a:pt x="2460" y="11629"/>
                  </a:cubicBezTo>
                  <a:cubicBezTo>
                    <a:pt x="2457" y="11653"/>
                    <a:pt x="2452" y="11671"/>
                    <a:pt x="2446" y="11685"/>
                  </a:cubicBezTo>
                  <a:cubicBezTo>
                    <a:pt x="2432" y="11715"/>
                    <a:pt x="2413" y="11721"/>
                    <a:pt x="2398" y="11700"/>
                  </a:cubicBezTo>
                  <a:cubicBezTo>
                    <a:pt x="2395" y="11700"/>
                    <a:pt x="2393" y="11700"/>
                    <a:pt x="2390" y="11697"/>
                  </a:cubicBezTo>
                  <a:cubicBezTo>
                    <a:pt x="2390" y="11696"/>
                    <a:pt x="2389" y="11697"/>
                    <a:pt x="2389" y="11696"/>
                  </a:cubicBezTo>
                  <a:cubicBezTo>
                    <a:pt x="2389" y="11696"/>
                    <a:pt x="2388" y="11696"/>
                    <a:pt x="2388" y="11696"/>
                  </a:cubicBezTo>
                  <a:cubicBezTo>
                    <a:pt x="2388" y="11696"/>
                    <a:pt x="2388" y="11694"/>
                    <a:pt x="2387" y="11693"/>
                  </a:cubicBezTo>
                  <a:cubicBezTo>
                    <a:pt x="2387" y="11693"/>
                    <a:pt x="2387" y="11693"/>
                    <a:pt x="2387" y="11693"/>
                  </a:cubicBezTo>
                  <a:cubicBezTo>
                    <a:pt x="2373" y="11680"/>
                    <a:pt x="2366" y="11648"/>
                    <a:pt x="2366" y="11576"/>
                  </a:cubicBezTo>
                  <a:cubicBezTo>
                    <a:pt x="2366" y="11564"/>
                    <a:pt x="2366" y="11558"/>
                    <a:pt x="2366" y="11550"/>
                  </a:cubicBezTo>
                  <a:cubicBezTo>
                    <a:pt x="2366" y="11550"/>
                    <a:pt x="2366" y="11549"/>
                    <a:pt x="2366" y="11549"/>
                  </a:cubicBezTo>
                  <a:cubicBezTo>
                    <a:pt x="2364" y="11533"/>
                    <a:pt x="2363" y="11510"/>
                    <a:pt x="2360" y="11503"/>
                  </a:cubicBezTo>
                  <a:cubicBezTo>
                    <a:pt x="2357" y="11497"/>
                    <a:pt x="2353" y="11495"/>
                    <a:pt x="2349" y="11492"/>
                  </a:cubicBezTo>
                  <a:cubicBezTo>
                    <a:pt x="2342" y="11505"/>
                    <a:pt x="2339" y="11547"/>
                    <a:pt x="2340" y="11593"/>
                  </a:cubicBezTo>
                  <a:cubicBezTo>
                    <a:pt x="2340" y="11603"/>
                    <a:pt x="2340" y="11613"/>
                    <a:pt x="2341" y="11623"/>
                  </a:cubicBezTo>
                  <a:cubicBezTo>
                    <a:pt x="2341" y="11637"/>
                    <a:pt x="2342" y="11650"/>
                    <a:pt x="2343" y="11662"/>
                  </a:cubicBezTo>
                  <a:cubicBezTo>
                    <a:pt x="2345" y="11686"/>
                    <a:pt x="2349" y="11707"/>
                    <a:pt x="2353" y="11721"/>
                  </a:cubicBezTo>
                  <a:cubicBezTo>
                    <a:pt x="2355" y="11727"/>
                    <a:pt x="2358" y="11732"/>
                    <a:pt x="2362" y="11737"/>
                  </a:cubicBezTo>
                  <a:cubicBezTo>
                    <a:pt x="2363" y="11738"/>
                    <a:pt x="2364" y="11739"/>
                    <a:pt x="2365" y="11739"/>
                  </a:cubicBezTo>
                  <a:cubicBezTo>
                    <a:pt x="2380" y="11748"/>
                    <a:pt x="2400" y="11755"/>
                    <a:pt x="2422" y="11759"/>
                  </a:cubicBezTo>
                  <a:cubicBezTo>
                    <a:pt x="2451" y="11758"/>
                    <a:pt x="2473" y="11754"/>
                    <a:pt x="2483" y="11746"/>
                  </a:cubicBezTo>
                  <a:cubicBezTo>
                    <a:pt x="2486" y="11742"/>
                    <a:pt x="2489" y="11738"/>
                    <a:pt x="2490" y="11733"/>
                  </a:cubicBezTo>
                  <a:cubicBezTo>
                    <a:pt x="2490" y="11732"/>
                    <a:pt x="2491" y="11731"/>
                    <a:pt x="2491" y="11730"/>
                  </a:cubicBezTo>
                  <a:cubicBezTo>
                    <a:pt x="2491" y="11709"/>
                    <a:pt x="2493" y="11699"/>
                    <a:pt x="2497" y="11690"/>
                  </a:cubicBezTo>
                  <a:cubicBezTo>
                    <a:pt x="2497" y="11690"/>
                    <a:pt x="2497" y="11690"/>
                    <a:pt x="2497" y="11690"/>
                  </a:cubicBezTo>
                  <a:cubicBezTo>
                    <a:pt x="2497" y="11689"/>
                    <a:pt x="2497" y="11689"/>
                    <a:pt x="2497" y="11689"/>
                  </a:cubicBezTo>
                  <a:cubicBezTo>
                    <a:pt x="2497" y="11689"/>
                    <a:pt x="2497" y="11688"/>
                    <a:pt x="2497" y="11688"/>
                  </a:cubicBezTo>
                  <a:cubicBezTo>
                    <a:pt x="2498" y="11682"/>
                    <a:pt x="2500" y="11678"/>
                    <a:pt x="2501" y="11674"/>
                  </a:cubicBezTo>
                  <a:cubicBezTo>
                    <a:pt x="2502" y="11672"/>
                    <a:pt x="2503" y="11672"/>
                    <a:pt x="2503" y="11671"/>
                  </a:cubicBezTo>
                  <a:cubicBezTo>
                    <a:pt x="2504" y="11670"/>
                    <a:pt x="2505" y="11669"/>
                    <a:pt x="2505" y="11668"/>
                  </a:cubicBezTo>
                  <a:cubicBezTo>
                    <a:pt x="2505" y="11668"/>
                    <a:pt x="2505" y="11668"/>
                    <a:pt x="2506" y="11667"/>
                  </a:cubicBezTo>
                  <a:cubicBezTo>
                    <a:pt x="2506" y="11665"/>
                    <a:pt x="2507" y="11663"/>
                    <a:pt x="2508" y="11662"/>
                  </a:cubicBezTo>
                  <a:cubicBezTo>
                    <a:pt x="2509" y="11661"/>
                    <a:pt x="2510" y="11661"/>
                    <a:pt x="2512" y="11661"/>
                  </a:cubicBezTo>
                  <a:cubicBezTo>
                    <a:pt x="2514" y="11660"/>
                    <a:pt x="2517" y="11661"/>
                    <a:pt x="2520" y="11663"/>
                  </a:cubicBezTo>
                  <a:cubicBezTo>
                    <a:pt x="2521" y="11664"/>
                    <a:pt x="2522" y="11665"/>
                    <a:pt x="2523" y="11667"/>
                  </a:cubicBezTo>
                  <a:cubicBezTo>
                    <a:pt x="2525" y="11669"/>
                    <a:pt x="2526" y="11675"/>
                    <a:pt x="2527" y="11679"/>
                  </a:cubicBezTo>
                  <a:cubicBezTo>
                    <a:pt x="2532" y="11686"/>
                    <a:pt x="2537" y="11695"/>
                    <a:pt x="2542" y="11708"/>
                  </a:cubicBezTo>
                  <a:cubicBezTo>
                    <a:pt x="2542" y="11708"/>
                    <a:pt x="2542" y="11708"/>
                    <a:pt x="2542" y="11708"/>
                  </a:cubicBezTo>
                  <a:cubicBezTo>
                    <a:pt x="2546" y="11718"/>
                    <a:pt x="2549" y="11724"/>
                    <a:pt x="2553" y="11731"/>
                  </a:cubicBezTo>
                  <a:cubicBezTo>
                    <a:pt x="2559" y="11740"/>
                    <a:pt x="2565" y="11750"/>
                    <a:pt x="2572" y="11754"/>
                  </a:cubicBezTo>
                  <a:cubicBezTo>
                    <a:pt x="2572" y="11754"/>
                    <a:pt x="2572" y="11754"/>
                    <a:pt x="2572" y="11754"/>
                  </a:cubicBezTo>
                  <a:cubicBezTo>
                    <a:pt x="2584" y="11762"/>
                    <a:pt x="2601" y="11763"/>
                    <a:pt x="2625" y="11762"/>
                  </a:cubicBezTo>
                  <a:cubicBezTo>
                    <a:pt x="2626" y="11762"/>
                    <a:pt x="2626" y="11762"/>
                    <a:pt x="2627" y="11762"/>
                  </a:cubicBezTo>
                  <a:lnTo>
                    <a:pt x="2673" y="11757"/>
                  </a:lnTo>
                  <a:cubicBezTo>
                    <a:pt x="2679" y="11756"/>
                    <a:pt x="2684" y="11729"/>
                    <a:pt x="2688" y="11693"/>
                  </a:cubicBezTo>
                  <a:lnTo>
                    <a:pt x="2692" y="11624"/>
                  </a:lnTo>
                  <a:cubicBezTo>
                    <a:pt x="2696" y="11548"/>
                    <a:pt x="2696" y="11483"/>
                    <a:pt x="2694" y="11436"/>
                  </a:cubicBezTo>
                  <a:cubicBezTo>
                    <a:pt x="2694" y="11436"/>
                    <a:pt x="2694" y="11435"/>
                    <a:pt x="2694" y="11435"/>
                  </a:cubicBezTo>
                  <a:cubicBezTo>
                    <a:pt x="2693" y="11423"/>
                    <a:pt x="2691" y="11415"/>
                    <a:pt x="2690" y="11406"/>
                  </a:cubicBezTo>
                  <a:cubicBezTo>
                    <a:pt x="2690" y="11405"/>
                    <a:pt x="2690" y="11404"/>
                    <a:pt x="2690" y="11403"/>
                  </a:cubicBezTo>
                  <a:cubicBezTo>
                    <a:pt x="2689" y="11396"/>
                    <a:pt x="2688" y="11390"/>
                    <a:pt x="2687" y="11386"/>
                  </a:cubicBezTo>
                  <a:cubicBezTo>
                    <a:pt x="2687" y="11385"/>
                    <a:pt x="2687" y="11383"/>
                    <a:pt x="2687" y="11382"/>
                  </a:cubicBezTo>
                  <a:cubicBezTo>
                    <a:pt x="2687" y="11381"/>
                    <a:pt x="2687" y="11381"/>
                    <a:pt x="2687" y="11380"/>
                  </a:cubicBezTo>
                  <a:cubicBezTo>
                    <a:pt x="2686" y="11380"/>
                    <a:pt x="2686" y="11380"/>
                    <a:pt x="2686" y="11379"/>
                  </a:cubicBezTo>
                  <a:cubicBezTo>
                    <a:pt x="2686" y="11379"/>
                    <a:pt x="2686" y="11379"/>
                    <a:pt x="2686" y="11379"/>
                  </a:cubicBezTo>
                  <a:cubicBezTo>
                    <a:pt x="2686" y="11379"/>
                    <a:pt x="2685" y="11379"/>
                    <a:pt x="2685" y="11379"/>
                  </a:cubicBezTo>
                  <a:cubicBezTo>
                    <a:pt x="2682" y="11373"/>
                    <a:pt x="2678" y="11369"/>
                    <a:pt x="2674" y="11370"/>
                  </a:cubicBezTo>
                  <a:close/>
                  <a:moveTo>
                    <a:pt x="2085" y="11375"/>
                  </a:moveTo>
                  <a:cubicBezTo>
                    <a:pt x="2079" y="11379"/>
                    <a:pt x="2074" y="11384"/>
                    <a:pt x="2069" y="11391"/>
                  </a:cubicBezTo>
                  <a:cubicBezTo>
                    <a:pt x="2068" y="11394"/>
                    <a:pt x="2066" y="11395"/>
                    <a:pt x="2064" y="11398"/>
                  </a:cubicBezTo>
                  <a:cubicBezTo>
                    <a:pt x="2060" y="11405"/>
                    <a:pt x="2057" y="11413"/>
                    <a:pt x="2054" y="11421"/>
                  </a:cubicBezTo>
                  <a:cubicBezTo>
                    <a:pt x="2053" y="11425"/>
                    <a:pt x="2051" y="11429"/>
                    <a:pt x="2050" y="11433"/>
                  </a:cubicBezTo>
                  <a:cubicBezTo>
                    <a:pt x="2050" y="11433"/>
                    <a:pt x="2050" y="11434"/>
                    <a:pt x="2050" y="11434"/>
                  </a:cubicBezTo>
                  <a:cubicBezTo>
                    <a:pt x="2049" y="11437"/>
                    <a:pt x="2049" y="11440"/>
                    <a:pt x="2048" y="11444"/>
                  </a:cubicBezTo>
                  <a:cubicBezTo>
                    <a:pt x="2048" y="11445"/>
                    <a:pt x="2049" y="11446"/>
                    <a:pt x="2049" y="11447"/>
                  </a:cubicBezTo>
                  <a:cubicBezTo>
                    <a:pt x="2051" y="11474"/>
                    <a:pt x="2056" y="11496"/>
                    <a:pt x="2061" y="11513"/>
                  </a:cubicBezTo>
                  <a:cubicBezTo>
                    <a:pt x="2063" y="11518"/>
                    <a:pt x="2066" y="11523"/>
                    <a:pt x="2068" y="11527"/>
                  </a:cubicBezTo>
                  <a:cubicBezTo>
                    <a:pt x="2080" y="11542"/>
                    <a:pt x="2092" y="11558"/>
                    <a:pt x="2113" y="11577"/>
                  </a:cubicBezTo>
                  <a:cubicBezTo>
                    <a:pt x="2113" y="11577"/>
                    <a:pt x="2114" y="11577"/>
                    <a:pt x="2114" y="11578"/>
                  </a:cubicBezTo>
                  <a:cubicBezTo>
                    <a:pt x="2126" y="11588"/>
                    <a:pt x="2132" y="11597"/>
                    <a:pt x="2140" y="11607"/>
                  </a:cubicBezTo>
                  <a:cubicBezTo>
                    <a:pt x="2140" y="11607"/>
                    <a:pt x="2141" y="11607"/>
                    <a:pt x="2141" y="11608"/>
                  </a:cubicBezTo>
                  <a:cubicBezTo>
                    <a:pt x="2141" y="11608"/>
                    <a:pt x="2142" y="11609"/>
                    <a:pt x="2142" y="11610"/>
                  </a:cubicBezTo>
                  <a:cubicBezTo>
                    <a:pt x="2143" y="11610"/>
                    <a:pt x="2143" y="11610"/>
                    <a:pt x="2143" y="11610"/>
                  </a:cubicBezTo>
                  <a:cubicBezTo>
                    <a:pt x="2147" y="11616"/>
                    <a:pt x="2154" y="11622"/>
                    <a:pt x="2157" y="11628"/>
                  </a:cubicBezTo>
                  <a:cubicBezTo>
                    <a:pt x="2157" y="11628"/>
                    <a:pt x="2157" y="11629"/>
                    <a:pt x="2157" y="11629"/>
                  </a:cubicBezTo>
                  <a:cubicBezTo>
                    <a:pt x="2162" y="11637"/>
                    <a:pt x="2164" y="11646"/>
                    <a:pt x="2165" y="11654"/>
                  </a:cubicBezTo>
                  <a:cubicBezTo>
                    <a:pt x="2165" y="11654"/>
                    <a:pt x="2165" y="11654"/>
                    <a:pt x="2165" y="11654"/>
                  </a:cubicBezTo>
                  <a:cubicBezTo>
                    <a:pt x="2165" y="11655"/>
                    <a:pt x="2165" y="11655"/>
                    <a:pt x="2165" y="11655"/>
                  </a:cubicBezTo>
                  <a:cubicBezTo>
                    <a:pt x="2166" y="11656"/>
                    <a:pt x="2166" y="11656"/>
                    <a:pt x="2166" y="11657"/>
                  </a:cubicBezTo>
                  <a:cubicBezTo>
                    <a:pt x="2166" y="11659"/>
                    <a:pt x="2167" y="11660"/>
                    <a:pt x="2167" y="11662"/>
                  </a:cubicBezTo>
                  <a:cubicBezTo>
                    <a:pt x="2167" y="11663"/>
                    <a:pt x="2167" y="11663"/>
                    <a:pt x="2167" y="11664"/>
                  </a:cubicBezTo>
                  <a:cubicBezTo>
                    <a:pt x="2167" y="11665"/>
                    <a:pt x="2166" y="11665"/>
                    <a:pt x="2166" y="11666"/>
                  </a:cubicBezTo>
                  <a:cubicBezTo>
                    <a:pt x="2166" y="11666"/>
                    <a:pt x="2166" y="11667"/>
                    <a:pt x="2166" y="11667"/>
                  </a:cubicBezTo>
                  <a:cubicBezTo>
                    <a:pt x="2166" y="11670"/>
                    <a:pt x="2164" y="11672"/>
                    <a:pt x="2163" y="11675"/>
                  </a:cubicBezTo>
                  <a:cubicBezTo>
                    <a:pt x="2162" y="11677"/>
                    <a:pt x="2162" y="11680"/>
                    <a:pt x="2161" y="11682"/>
                  </a:cubicBezTo>
                  <a:cubicBezTo>
                    <a:pt x="2161" y="11683"/>
                    <a:pt x="2160" y="11683"/>
                    <a:pt x="2160" y="11683"/>
                  </a:cubicBezTo>
                  <a:cubicBezTo>
                    <a:pt x="2157" y="11692"/>
                    <a:pt x="2153" y="11699"/>
                    <a:pt x="2147" y="11704"/>
                  </a:cubicBezTo>
                  <a:cubicBezTo>
                    <a:pt x="2147" y="11704"/>
                    <a:pt x="2147" y="11705"/>
                    <a:pt x="2146" y="11705"/>
                  </a:cubicBezTo>
                  <a:cubicBezTo>
                    <a:pt x="2145" y="11706"/>
                    <a:pt x="2143" y="11707"/>
                    <a:pt x="2142" y="11708"/>
                  </a:cubicBezTo>
                  <a:cubicBezTo>
                    <a:pt x="2135" y="11712"/>
                    <a:pt x="2128" y="11713"/>
                    <a:pt x="2120" y="11712"/>
                  </a:cubicBezTo>
                  <a:cubicBezTo>
                    <a:pt x="2115" y="11711"/>
                    <a:pt x="2110" y="11711"/>
                    <a:pt x="2105" y="11708"/>
                  </a:cubicBezTo>
                  <a:cubicBezTo>
                    <a:pt x="2098" y="11703"/>
                    <a:pt x="2090" y="11696"/>
                    <a:pt x="2085" y="11685"/>
                  </a:cubicBezTo>
                  <a:cubicBezTo>
                    <a:pt x="2082" y="11680"/>
                    <a:pt x="2079" y="11679"/>
                    <a:pt x="2076" y="11675"/>
                  </a:cubicBezTo>
                  <a:cubicBezTo>
                    <a:pt x="2062" y="11663"/>
                    <a:pt x="2052" y="11659"/>
                    <a:pt x="2046" y="11662"/>
                  </a:cubicBezTo>
                  <a:cubicBezTo>
                    <a:pt x="2046" y="11663"/>
                    <a:pt x="2046" y="11664"/>
                    <a:pt x="2045" y="11665"/>
                  </a:cubicBezTo>
                  <a:cubicBezTo>
                    <a:pt x="2044" y="11668"/>
                    <a:pt x="2043" y="11670"/>
                    <a:pt x="2043" y="11674"/>
                  </a:cubicBezTo>
                  <a:cubicBezTo>
                    <a:pt x="2043" y="11674"/>
                    <a:pt x="2043" y="11674"/>
                    <a:pt x="2043" y="11675"/>
                  </a:cubicBezTo>
                  <a:cubicBezTo>
                    <a:pt x="2043" y="11675"/>
                    <a:pt x="2043" y="11675"/>
                    <a:pt x="2043" y="11675"/>
                  </a:cubicBezTo>
                  <a:cubicBezTo>
                    <a:pt x="2043" y="11676"/>
                    <a:pt x="2043" y="11676"/>
                    <a:pt x="2043" y="11676"/>
                  </a:cubicBezTo>
                  <a:cubicBezTo>
                    <a:pt x="2043" y="11677"/>
                    <a:pt x="2043" y="11678"/>
                    <a:pt x="2043" y="11679"/>
                  </a:cubicBezTo>
                  <a:cubicBezTo>
                    <a:pt x="2045" y="11693"/>
                    <a:pt x="2052" y="11709"/>
                    <a:pt x="2061" y="11724"/>
                  </a:cubicBezTo>
                  <a:cubicBezTo>
                    <a:pt x="2061" y="11724"/>
                    <a:pt x="2061" y="11725"/>
                    <a:pt x="2061" y="11725"/>
                  </a:cubicBezTo>
                  <a:cubicBezTo>
                    <a:pt x="2061" y="11725"/>
                    <a:pt x="2061" y="11725"/>
                    <a:pt x="2062" y="11726"/>
                  </a:cubicBezTo>
                  <a:cubicBezTo>
                    <a:pt x="2066" y="11733"/>
                    <a:pt x="2071" y="11741"/>
                    <a:pt x="2078" y="11745"/>
                  </a:cubicBezTo>
                  <a:cubicBezTo>
                    <a:pt x="2078" y="11745"/>
                    <a:pt x="2078" y="11746"/>
                    <a:pt x="2079" y="11746"/>
                  </a:cubicBezTo>
                  <a:cubicBezTo>
                    <a:pt x="2079" y="11746"/>
                    <a:pt x="2079" y="11747"/>
                    <a:pt x="2080" y="11747"/>
                  </a:cubicBezTo>
                  <a:cubicBezTo>
                    <a:pt x="2080" y="11747"/>
                    <a:pt x="2080" y="11747"/>
                    <a:pt x="2080" y="11747"/>
                  </a:cubicBezTo>
                  <a:cubicBezTo>
                    <a:pt x="2092" y="11754"/>
                    <a:pt x="2106" y="11756"/>
                    <a:pt x="2124" y="11755"/>
                  </a:cubicBezTo>
                  <a:cubicBezTo>
                    <a:pt x="2137" y="11754"/>
                    <a:pt x="2146" y="11753"/>
                    <a:pt x="2154" y="11752"/>
                  </a:cubicBezTo>
                  <a:cubicBezTo>
                    <a:pt x="2155" y="11750"/>
                    <a:pt x="2157" y="11751"/>
                    <a:pt x="2158" y="11750"/>
                  </a:cubicBezTo>
                  <a:cubicBezTo>
                    <a:pt x="2170" y="11739"/>
                    <a:pt x="2179" y="11721"/>
                    <a:pt x="2185" y="11700"/>
                  </a:cubicBezTo>
                  <a:cubicBezTo>
                    <a:pt x="2187" y="11688"/>
                    <a:pt x="2189" y="11679"/>
                    <a:pt x="2189" y="11654"/>
                  </a:cubicBezTo>
                  <a:cubicBezTo>
                    <a:pt x="2189" y="11638"/>
                    <a:pt x="2191" y="11625"/>
                    <a:pt x="2192" y="11612"/>
                  </a:cubicBezTo>
                  <a:cubicBezTo>
                    <a:pt x="2192" y="11611"/>
                    <a:pt x="2192" y="11611"/>
                    <a:pt x="2192" y="11610"/>
                  </a:cubicBezTo>
                  <a:cubicBezTo>
                    <a:pt x="2191" y="11593"/>
                    <a:pt x="2191" y="11577"/>
                    <a:pt x="2193" y="11563"/>
                  </a:cubicBezTo>
                  <a:cubicBezTo>
                    <a:pt x="2195" y="11549"/>
                    <a:pt x="2199" y="11537"/>
                    <a:pt x="2205" y="11528"/>
                  </a:cubicBezTo>
                  <a:cubicBezTo>
                    <a:pt x="2219" y="11508"/>
                    <a:pt x="2227" y="11518"/>
                    <a:pt x="2233" y="11549"/>
                  </a:cubicBezTo>
                  <a:cubicBezTo>
                    <a:pt x="2233" y="11550"/>
                    <a:pt x="2233" y="11550"/>
                    <a:pt x="2233" y="11550"/>
                  </a:cubicBezTo>
                  <a:cubicBezTo>
                    <a:pt x="2235" y="11559"/>
                    <a:pt x="2236" y="11569"/>
                    <a:pt x="2236" y="11584"/>
                  </a:cubicBezTo>
                  <a:cubicBezTo>
                    <a:pt x="2238" y="11607"/>
                    <a:pt x="2241" y="11619"/>
                    <a:pt x="2243" y="11660"/>
                  </a:cubicBezTo>
                  <a:cubicBezTo>
                    <a:pt x="2244" y="11695"/>
                    <a:pt x="2247" y="11714"/>
                    <a:pt x="2251" y="11729"/>
                  </a:cubicBezTo>
                  <a:cubicBezTo>
                    <a:pt x="2252" y="11734"/>
                    <a:pt x="2253" y="11739"/>
                    <a:pt x="2255" y="11742"/>
                  </a:cubicBezTo>
                  <a:cubicBezTo>
                    <a:pt x="2255" y="11742"/>
                    <a:pt x="2255" y="11743"/>
                    <a:pt x="2255" y="11743"/>
                  </a:cubicBezTo>
                  <a:cubicBezTo>
                    <a:pt x="2255" y="11743"/>
                    <a:pt x="2255" y="11743"/>
                    <a:pt x="2255" y="11744"/>
                  </a:cubicBezTo>
                  <a:cubicBezTo>
                    <a:pt x="2255" y="11744"/>
                    <a:pt x="2256" y="11744"/>
                    <a:pt x="2256" y="11744"/>
                  </a:cubicBezTo>
                  <a:cubicBezTo>
                    <a:pt x="2265" y="11750"/>
                    <a:pt x="2282" y="11753"/>
                    <a:pt x="2298" y="11756"/>
                  </a:cubicBezTo>
                  <a:cubicBezTo>
                    <a:pt x="2298" y="11756"/>
                    <a:pt x="2298" y="11756"/>
                    <a:pt x="2298" y="11756"/>
                  </a:cubicBezTo>
                  <a:cubicBezTo>
                    <a:pt x="2302" y="11752"/>
                    <a:pt x="2305" y="11746"/>
                    <a:pt x="2308" y="11741"/>
                  </a:cubicBezTo>
                  <a:cubicBezTo>
                    <a:pt x="2308" y="11736"/>
                    <a:pt x="2307" y="11732"/>
                    <a:pt x="2305" y="11727"/>
                  </a:cubicBezTo>
                  <a:cubicBezTo>
                    <a:pt x="2302" y="11722"/>
                    <a:pt x="2298" y="11716"/>
                    <a:pt x="2291" y="11712"/>
                  </a:cubicBezTo>
                  <a:cubicBezTo>
                    <a:pt x="2286" y="11709"/>
                    <a:pt x="2280" y="11697"/>
                    <a:pt x="2275" y="11682"/>
                  </a:cubicBezTo>
                  <a:cubicBezTo>
                    <a:pt x="2275" y="11682"/>
                    <a:pt x="2275" y="11681"/>
                    <a:pt x="2275" y="11681"/>
                  </a:cubicBezTo>
                  <a:cubicBezTo>
                    <a:pt x="2271" y="11665"/>
                    <a:pt x="2267" y="11645"/>
                    <a:pt x="2265" y="11625"/>
                  </a:cubicBezTo>
                  <a:cubicBezTo>
                    <a:pt x="2260" y="11567"/>
                    <a:pt x="2265" y="11544"/>
                    <a:pt x="2287" y="11524"/>
                  </a:cubicBezTo>
                  <a:cubicBezTo>
                    <a:pt x="2316" y="11498"/>
                    <a:pt x="2316" y="11498"/>
                    <a:pt x="2284" y="11478"/>
                  </a:cubicBezTo>
                  <a:cubicBezTo>
                    <a:pt x="2282" y="11477"/>
                    <a:pt x="2281" y="11475"/>
                    <a:pt x="2280" y="11473"/>
                  </a:cubicBezTo>
                  <a:cubicBezTo>
                    <a:pt x="2272" y="11468"/>
                    <a:pt x="2264" y="11463"/>
                    <a:pt x="2262" y="11456"/>
                  </a:cubicBezTo>
                  <a:cubicBezTo>
                    <a:pt x="2259" y="11449"/>
                    <a:pt x="2258" y="11442"/>
                    <a:pt x="2261" y="11433"/>
                  </a:cubicBezTo>
                  <a:cubicBezTo>
                    <a:pt x="2262" y="11429"/>
                    <a:pt x="2262" y="11424"/>
                    <a:pt x="2262" y="11420"/>
                  </a:cubicBezTo>
                  <a:cubicBezTo>
                    <a:pt x="2260" y="11417"/>
                    <a:pt x="2259" y="11416"/>
                    <a:pt x="2257" y="11414"/>
                  </a:cubicBezTo>
                  <a:cubicBezTo>
                    <a:pt x="2250" y="11419"/>
                    <a:pt x="2241" y="11429"/>
                    <a:pt x="2233" y="11449"/>
                  </a:cubicBezTo>
                  <a:cubicBezTo>
                    <a:pt x="2232" y="11449"/>
                    <a:pt x="2232" y="11450"/>
                    <a:pt x="2232" y="11450"/>
                  </a:cubicBezTo>
                  <a:cubicBezTo>
                    <a:pt x="2231" y="11451"/>
                    <a:pt x="2231" y="11452"/>
                    <a:pt x="2230" y="11453"/>
                  </a:cubicBezTo>
                  <a:cubicBezTo>
                    <a:pt x="2230" y="11453"/>
                    <a:pt x="2230" y="11454"/>
                    <a:pt x="2230" y="11454"/>
                  </a:cubicBezTo>
                  <a:cubicBezTo>
                    <a:pt x="2226" y="11467"/>
                    <a:pt x="2221" y="11475"/>
                    <a:pt x="2215" y="11477"/>
                  </a:cubicBezTo>
                  <a:cubicBezTo>
                    <a:pt x="2211" y="11479"/>
                    <a:pt x="2207" y="11475"/>
                    <a:pt x="2203" y="11471"/>
                  </a:cubicBezTo>
                  <a:cubicBezTo>
                    <a:pt x="2202" y="11470"/>
                    <a:pt x="2201" y="11470"/>
                    <a:pt x="2200" y="11469"/>
                  </a:cubicBezTo>
                  <a:cubicBezTo>
                    <a:pt x="2199" y="11468"/>
                    <a:pt x="2198" y="11469"/>
                    <a:pt x="2198" y="11468"/>
                  </a:cubicBezTo>
                  <a:cubicBezTo>
                    <a:pt x="2198" y="11468"/>
                    <a:pt x="2197" y="11468"/>
                    <a:pt x="2197" y="11467"/>
                  </a:cubicBezTo>
                  <a:cubicBezTo>
                    <a:pt x="2196" y="11467"/>
                    <a:pt x="2196" y="11465"/>
                    <a:pt x="2196" y="11464"/>
                  </a:cubicBezTo>
                  <a:cubicBezTo>
                    <a:pt x="2190" y="11457"/>
                    <a:pt x="2187" y="11447"/>
                    <a:pt x="2185" y="11433"/>
                  </a:cubicBezTo>
                  <a:cubicBezTo>
                    <a:pt x="2184" y="11428"/>
                    <a:pt x="2182" y="11422"/>
                    <a:pt x="2181" y="11418"/>
                  </a:cubicBezTo>
                  <a:cubicBezTo>
                    <a:pt x="2161" y="11385"/>
                    <a:pt x="2129" y="11372"/>
                    <a:pt x="2085" y="11375"/>
                  </a:cubicBezTo>
                  <a:close/>
                  <a:moveTo>
                    <a:pt x="2918" y="11385"/>
                  </a:moveTo>
                  <a:cubicBezTo>
                    <a:pt x="2918" y="11385"/>
                    <a:pt x="2918" y="11385"/>
                    <a:pt x="2918" y="11386"/>
                  </a:cubicBezTo>
                  <a:cubicBezTo>
                    <a:pt x="2918" y="11391"/>
                    <a:pt x="2919" y="11394"/>
                    <a:pt x="2921" y="11397"/>
                  </a:cubicBezTo>
                  <a:cubicBezTo>
                    <a:pt x="2922" y="11398"/>
                    <a:pt x="2923" y="11399"/>
                    <a:pt x="2925" y="11399"/>
                  </a:cubicBezTo>
                  <a:cubicBezTo>
                    <a:pt x="2939" y="11400"/>
                    <a:pt x="2948" y="11394"/>
                    <a:pt x="2943" y="11387"/>
                  </a:cubicBezTo>
                  <a:cubicBezTo>
                    <a:pt x="2939" y="11379"/>
                    <a:pt x="2928" y="11379"/>
                    <a:pt x="2918" y="11385"/>
                  </a:cubicBezTo>
                  <a:close/>
                  <a:moveTo>
                    <a:pt x="3273" y="11481"/>
                  </a:moveTo>
                  <a:cubicBezTo>
                    <a:pt x="3268" y="11481"/>
                    <a:pt x="3264" y="11483"/>
                    <a:pt x="3260" y="11483"/>
                  </a:cubicBezTo>
                  <a:cubicBezTo>
                    <a:pt x="3259" y="11483"/>
                    <a:pt x="3258" y="11484"/>
                    <a:pt x="3257" y="11484"/>
                  </a:cubicBezTo>
                  <a:cubicBezTo>
                    <a:pt x="3224" y="11490"/>
                    <a:pt x="3198" y="11511"/>
                    <a:pt x="3183" y="11541"/>
                  </a:cubicBezTo>
                  <a:cubicBezTo>
                    <a:pt x="3183" y="11544"/>
                    <a:pt x="3182" y="11547"/>
                    <a:pt x="3182" y="11549"/>
                  </a:cubicBezTo>
                  <a:cubicBezTo>
                    <a:pt x="3179" y="11558"/>
                    <a:pt x="3177" y="11567"/>
                    <a:pt x="3176" y="11577"/>
                  </a:cubicBezTo>
                  <a:cubicBezTo>
                    <a:pt x="3176" y="11577"/>
                    <a:pt x="3176" y="11577"/>
                    <a:pt x="3176" y="11577"/>
                  </a:cubicBezTo>
                  <a:cubicBezTo>
                    <a:pt x="3174" y="11601"/>
                    <a:pt x="3173" y="11625"/>
                    <a:pt x="3174" y="11650"/>
                  </a:cubicBezTo>
                  <a:cubicBezTo>
                    <a:pt x="3174" y="11650"/>
                    <a:pt x="3174" y="11651"/>
                    <a:pt x="3174" y="11651"/>
                  </a:cubicBezTo>
                  <a:cubicBezTo>
                    <a:pt x="3175" y="11663"/>
                    <a:pt x="3176" y="11676"/>
                    <a:pt x="3179" y="11688"/>
                  </a:cubicBezTo>
                  <a:cubicBezTo>
                    <a:pt x="3182" y="11706"/>
                    <a:pt x="3187" y="11721"/>
                    <a:pt x="3193" y="11736"/>
                  </a:cubicBezTo>
                  <a:cubicBezTo>
                    <a:pt x="3197" y="11745"/>
                    <a:pt x="3197" y="11750"/>
                    <a:pt x="3199" y="11757"/>
                  </a:cubicBezTo>
                  <a:cubicBezTo>
                    <a:pt x="3202" y="11764"/>
                    <a:pt x="3205" y="11771"/>
                    <a:pt x="3205" y="11778"/>
                  </a:cubicBezTo>
                  <a:cubicBezTo>
                    <a:pt x="3205" y="11778"/>
                    <a:pt x="3205" y="11779"/>
                    <a:pt x="3205" y="11779"/>
                  </a:cubicBezTo>
                  <a:cubicBezTo>
                    <a:pt x="3206" y="11784"/>
                    <a:pt x="3204" y="11786"/>
                    <a:pt x="3203" y="11790"/>
                  </a:cubicBezTo>
                  <a:cubicBezTo>
                    <a:pt x="3203" y="11794"/>
                    <a:pt x="3203" y="11798"/>
                    <a:pt x="3201" y="11802"/>
                  </a:cubicBezTo>
                  <a:cubicBezTo>
                    <a:pt x="3198" y="11808"/>
                    <a:pt x="3198" y="11814"/>
                    <a:pt x="3197" y="11820"/>
                  </a:cubicBezTo>
                  <a:cubicBezTo>
                    <a:pt x="3197" y="11824"/>
                    <a:pt x="3195" y="11828"/>
                    <a:pt x="3195" y="11832"/>
                  </a:cubicBezTo>
                  <a:cubicBezTo>
                    <a:pt x="3196" y="11839"/>
                    <a:pt x="3198" y="11846"/>
                    <a:pt x="3202" y="11855"/>
                  </a:cubicBezTo>
                  <a:cubicBezTo>
                    <a:pt x="3206" y="11863"/>
                    <a:pt x="3213" y="11869"/>
                    <a:pt x="3222" y="11872"/>
                  </a:cubicBezTo>
                  <a:cubicBezTo>
                    <a:pt x="3226" y="11874"/>
                    <a:pt x="3232" y="11876"/>
                    <a:pt x="3237" y="11876"/>
                  </a:cubicBezTo>
                  <a:cubicBezTo>
                    <a:pt x="3240" y="11876"/>
                    <a:pt x="3242" y="11877"/>
                    <a:pt x="3245" y="11877"/>
                  </a:cubicBezTo>
                  <a:cubicBezTo>
                    <a:pt x="3263" y="11876"/>
                    <a:pt x="3282" y="11869"/>
                    <a:pt x="3297" y="11857"/>
                  </a:cubicBezTo>
                  <a:cubicBezTo>
                    <a:pt x="3298" y="11857"/>
                    <a:pt x="3298" y="11857"/>
                    <a:pt x="3298" y="11857"/>
                  </a:cubicBezTo>
                  <a:cubicBezTo>
                    <a:pt x="3301" y="11854"/>
                    <a:pt x="3305" y="11850"/>
                    <a:pt x="3308" y="11846"/>
                  </a:cubicBezTo>
                  <a:cubicBezTo>
                    <a:pt x="3313" y="11838"/>
                    <a:pt x="3318" y="11831"/>
                    <a:pt x="3321" y="11820"/>
                  </a:cubicBezTo>
                  <a:cubicBezTo>
                    <a:pt x="3322" y="11815"/>
                    <a:pt x="3323" y="11808"/>
                    <a:pt x="3324" y="11801"/>
                  </a:cubicBezTo>
                  <a:cubicBezTo>
                    <a:pt x="3329" y="11762"/>
                    <a:pt x="3334" y="11706"/>
                    <a:pt x="3334" y="11641"/>
                  </a:cubicBezTo>
                  <a:lnTo>
                    <a:pt x="3334" y="11639"/>
                  </a:lnTo>
                  <a:lnTo>
                    <a:pt x="3334" y="11481"/>
                  </a:lnTo>
                  <a:lnTo>
                    <a:pt x="3274" y="11481"/>
                  </a:lnTo>
                  <a:lnTo>
                    <a:pt x="3273" y="11481"/>
                  </a:lnTo>
                  <a:lnTo>
                    <a:pt x="3273" y="11481"/>
                  </a:lnTo>
                  <a:close/>
                  <a:moveTo>
                    <a:pt x="2931" y="11484"/>
                  </a:moveTo>
                  <a:cubicBezTo>
                    <a:pt x="2930" y="11484"/>
                    <a:pt x="2930" y="11488"/>
                    <a:pt x="2930" y="11489"/>
                  </a:cubicBezTo>
                  <a:cubicBezTo>
                    <a:pt x="2929" y="11490"/>
                    <a:pt x="2929" y="11494"/>
                    <a:pt x="2928" y="11495"/>
                  </a:cubicBezTo>
                  <a:cubicBezTo>
                    <a:pt x="2928" y="11495"/>
                    <a:pt x="2928" y="11496"/>
                    <a:pt x="2928" y="11496"/>
                  </a:cubicBezTo>
                  <a:cubicBezTo>
                    <a:pt x="2925" y="11502"/>
                    <a:pt x="2923" y="11509"/>
                    <a:pt x="2922" y="11527"/>
                  </a:cubicBezTo>
                  <a:cubicBezTo>
                    <a:pt x="2919" y="11552"/>
                    <a:pt x="2918" y="11586"/>
                    <a:pt x="2918" y="11624"/>
                  </a:cubicBezTo>
                  <a:cubicBezTo>
                    <a:pt x="2918" y="11654"/>
                    <a:pt x="2919" y="11678"/>
                    <a:pt x="2921" y="11701"/>
                  </a:cubicBezTo>
                  <a:cubicBezTo>
                    <a:pt x="2924" y="11737"/>
                    <a:pt x="2928" y="11761"/>
                    <a:pt x="2933" y="11762"/>
                  </a:cubicBezTo>
                  <a:cubicBezTo>
                    <a:pt x="2933" y="11762"/>
                    <a:pt x="2933" y="11762"/>
                    <a:pt x="2933" y="11762"/>
                  </a:cubicBezTo>
                  <a:cubicBezTo>
                    <a:pt x="2936" y="11759"/>
                    <a:pt x="2939" y="11748"/>
                    <a:pt x="2942" y="11726"/>
                  </a:cubicBezTo>
                  <a:cubicBezTo>
                    <a:pt x="2944" y="11700"/>
                    <a:pt x="2946" y="11664"/>
                    <a:pt x="2946" y="11624"/>
                  </a:cubicBezTo>
                  <a:cubicBezTo>
                    <a:pt x="2946" y="11586"/>
                    <a:pt x="2944" y="11553"/>
                    <a:pt x="2942" y="11528"/>
                  </a:cubicBezTo>
                  <a:cubicBezTo>
                    <a:pt x="2942" y="11527"/>
                    <a:pt x="2942" y="11527"/>
                    <a:pt x="2942" y="11526"/>
                  </a:cubicBezTo>
                  <a:cubicBezTo>
                    <a:pt x="2941" y="11522"/>
                    <a:pt x="2941" y="11521"/>
                    <a:pt x="2940" y="11518"/>
                  </a:cubicBezTo>
                  <a:cubicBezTo>
                    <a:pt x="2939" y="11511"/>
                    <a:pt x="2938" y="11509"/>
                    <a:pt x="2937" y="11505"/>
                  </a:cubicBezTo>
                  <a:cubicBezTo>
                    <a:pt x="2937" y="11504"/>
                    <a:pt x="2937" y="11504"/>
                    <a:pt x="2937" y="11503"/>
                  </a:cubicBezTo>
                  <a:cubicBezTo>
                    <a:pt x="2935" y="11497"/>
                    <a:pt x="2935" y="11488"/>
                    <a:pt x="2933" y="11486"/>
                  </a:cubicBezTo>
                  <a:cubicBezTo>
                    <a:pt x="2932" y="11485"/>
                    <a:pt x="2932" y="11484"/>
                    <a:pt x="2931" y="11484"/>
                  </a:cubicBezTo>
                  <a:close/>
                  <a:moveTo>
                    <a:pt x="3000" y="11487"/>
                  </a:moveTo>
                  <a:cubicBezTo>
                    <a:pt x="2990" y="11498"/>
                    <a:pt x="2988" y="11526"/>
                    <a:pt x="2988" y="11609"/>
                  </a:cubicBezTo>
                  <a:cubicBezTo>
                    <a:pt x="2988" y="11675"/>
                    <a:pt x="2992" y="11725"/>
                    <a:pt x="2996" y="11743"/>
                  </a:cubicBezTo>
                  <a:cubicBezTo>
                    <a:pt x="2997" y="11743"/>
                    <a:pt x="2997" y="11743"/>
                    <a:pt x="2997" y="11744"/>
                  </a:cubicBezTo>
                  <a:cubicBezTo>
                    <a:pt x="2997" y="11745"/>
                    <a:pt x="2997" y="11747"/>
                    <a:pt x="2998" y="11748"/>
                  </a:cubicBezTo>
                  <a:cubicBezTo>
                    <a:pt x="2998" y="11749"/>
                    <a:pt x="2998" y="11750"/>
                    <a:pt x="2998" y="11751"/>
                  </a:cubicBezTo>
                  <a:cubicBezTo>
                    <a:pt x="2999" y="11754"/>
                    <a:pt x="3000" y="11756"/>
                    <a:pt x="3000" y="11759"/>
                  </a:cubicBezTo>
                  <a:cubicBezTo>
                    <a:pt x="3001" y="11759"/>
                    <a:pt x="3001" y="11762"/>
                    <a:pt x="3001" y="11762"/>
                  </a:cubicBezTo>
                  <a:cubicBezTo>
                    <a:pt x="3001" y="11763"/>
                    <a:pt x="3002" y="11763"/>
                    <a:pt x="3002" y="11763"/>
                  </a:cubicBezTo>
                  <a:cubicBezTo>
                    <a:pt x="3003" y="11764"/>
                    <a:pt x="3005" y="11759"/>
                    <a:pt x="3006" y="11755"/>
                  </a:cubicBezTo>
                  <a:cubicBezTo>
                    <a:pt x="3006" y="11755"/>
                    <a:pt x="3006" y="11755"/>
                    <a:pt x="3006" y="11754"/>
                  </a:cubicBezTo>
                  <a:cubicBezTo>
                    <a:pt x="3007" y="11753"/>
                    <a:pt x="3008" y="11752"/>
                    <a:pt x="3008" y="11750"/>
                  </a:cubicBezTo>
                  <a:cubicBezTo>
                    <a:pt x="3009" y="11750"/>
                    <a:pt x="3009" y="11749"/>
                    <a:pt x="3009" y="11749"/>
                  </a:cubicBezTo>
                  <a:cubicBezTo>
                    <a:pt x="3010" y="11746"/>
                    <a:pt x="3011" y="11744"/>
                    <a:pt x="3012" y="11738"/>
                  </a:cubicBezTo>
                  <a:cubicBezTo>
                    <a:pt x="3013" y="11736"/>
                    <a:pt x="3013" y="11732"/>
                    <a:pt x="3013" y="11729"/>
                  </a:cubicBezTo>
                  <a:cubicBezTo>
                    <a:pt x="3013" y="11727"/>
                    <a:pt x="3013" y="11724"/>
                    <a:pt x="3013" y="11722"/>
                  </a:cubicBezTo>
                  <a:cubicBezTo>
                    <a:pt x="3015" y="11708"/>
                    <a:pt x="3016" y="11694"/>
                    <a:pt x="3016" y="11675"/>
                  </a:cubicBezTo>
                  <a:cubicBezTo>
                    <a:pt x="3016" y="11650"/>
                    <a:pt x="3018" y="11628"/>
                    <a:pt x="3022" y="11608"/>
                  </a:cubicBezTo>
                  <a:cubicBezTo>
                    <a:pt x="3022" y="11608"/>
                    <a:pt x="3022" y="11608"/>
                    <a:pt x="3022" y="11608"/>
                  </a:cubicBezTo>
                  <a:cubicBezTo>
                    <a:pt x="3022" y="11607"/>
                    <a:pt x="3022" y="11607"/>
                    <a:pt x="3022" y="11606"/>
                  </a:cubicBezTo>
                  <a:cubicBezTo>
                    <a:pt x="3023" y="11601"/>
                    <a:pt x="3024" y="11597"/>
                    <a:pt x="3025" y="11593"/>
                  </a:cubicBezTo>
                  <a:cubicBezTo>
                    <a:pt x="3025" y="11593"/>
                    <a:pt x="3025" y="11592"/>
                    <a:pt x="3025" y="11592"/>
                  </a:cubicBezTo>
                  <a:cubicBezTo>
                    <a:pt x="3025" y="11592"/>
                    <a:pt x="3025" y="11591"/>
                    <a:pt x="3025" y="11591"/>
                  </a:cubicBezTo>
                  <a:cubicBezTo>
                    <a:pt x="3028" y="11573"/>
                    <a:pt x="3031" y="11553"/>
                    <a:pt x="3037" y="11548"/>
                  </a:cubicBezTo>
                  <a:cubicBezTo>
                    <a:pt x="3038" y="11548"/>
                    <a:pt x="3037" y="11547"/>
                    <a:pt x="3038" y="11546"/>
                  </a:cubicBezTo>
                  <a:cubicBezTo>
                    <a:pt x="3047" y="11526"/>
                    <a:pt x="3059" y="11514"/>
                    <a:pt x="3073" y="11522"/>
                  </a:cubicBezTo>
                  <a:cubicBezTo>
                    <a:pt x="3081" y="11527"/>
                    <a:pt x="3088" y="11539"/>
                    <a:pt x="3092" y="11565"/>
                  </a:cubicBezTo>
                  <a:cubicBezTo>
                    <a:pt x="3094" y="11573"/>
                    <a:pt x="3094" y="11591"/>
                    <a:pt x="3096" y="11601"/>
                  </a:cubicBezTo>
                  <a:cubicBezTo>
                    <a:pt x="3096" y="11605"/>
                    <a:pt x="3096" y="11610"/>
                    <a:pt x="3097" y="11614"/>
                  </a:cubicBezTo>
                  <a:cubicBezTo>
                    <a:pt x="3098" y="11629"/>
                    <a:pt x="3101" y="11637"/>
                    <a:pt x="3101" y="11659"/>
                  </a:cubicBezTo>
                  <a:cubicBezTo>
                    <a:pt x="3101" y="11663"/>
                    <a:pt x="3101" y="11666"/>
                    <a:pt x="3102" y="11669"/>
                  </a:cubicBezTo>
                  <a:cubicBezTo>
                    <a:pt x="3102" y="11669"/>
                    <a:pt x="3102" y="11669"/>
                    <a:pt x="3102" y="11670"/>
                  </a:cubicBezTo>
                  <a:cubicBezTo>
                    <a:pt x="3102" y="11670"/>
                    <a:pt x="3102" y="11671"/>
                    <a:pt x="3102" y="11672"/>
                  </a:cubicBezTo>
                  <a:cubicBezTo>
                    <a:pt x="3102" y="11677"/>
                    <a:pt x="3102" y="11681"/>
                    <a:pt x="3103" y="11685"/>
                  </a:cubicBezTo>
                  <a:cubicBezTo>
                    <a:pt x="3103" y="11697"/>
                    <a:pt x="3104" y="11701"/>
                    <a:pt x="3105" y="11709"/>
                  </a:cubicBezTo>
                  <a:cubicBezTo>
                    <a:pt x="3106" y="11714"/>
                    <a:pt x="3106" y="11723"/>
                    <a:pt x="3107" y="11727"/>
                  </a:cubicBezTo>
                  <a:cubicBezTo>
                    <a:pt x="3110" y="11747"/>
                    <a:pt x="3114" y="11757"/>
                    <a:pt x="3117" y="11757"/>
                  </a:cubicBezTo>
                  <a:cubicBezTo>
                    <a:pt x="3117" y="11757"/>
                    <a:pt x="3118" y="11756"/>
                    <a:pt x="3118" y="11756"/>
                  </a:cubicBezTo>
                  <a:cubicBezTo>
                    <a:pt x="3122" y="11742"/>
                    <a:pt x="3126" y="11703"/>
                    <a:pt x="3126" y="11639"/>
                  </a:cubicBezTo>
                  <a:cubicBezTo>
                    <a:pt x="3126" y="11548"/>
                    <a:pt x="3124" y="11510"/>
                    <a:pt x="3104" y="11492"/>
                  </a:cubicBezTo>
                  <a:lnTo>
                    <a:pt x="3055" y="11490"/>
                  </a:lnTo>
                  <a:lnTo>
                    <a:pt x="3000" y="11487"/>
                  </a:lnTo>
                  <a:close/>
                  <a:moveTo>
                    <a:pt x="2871" y="11488"/>
                  </a:moveTo>
                  <a:cubicBezTo>
                    <a:pt x="2867" y="11487"/>
                    <a:pt x="2858" y="11500"/>
                    <a:pt x="2850" y="11512"/>
                  </a:cubicBezTo>
                  <a:cubicBezTo>
                    <a:pt x="2845" y="11525"/>
                    <a:pt x="2839" y="11535"/>
                    <a:pt x="2835" y="11553"/>
                  </a:cubicBezTo>
                  <a:cubicBezTo>
                    <a:pt x="2835" y="11554"/>
                    <a:pt x="2835" y="11554"/>
                    <a:pt x="2835" y="11555"/>
                  </a:cubicBezTo>
                  <a:cubicBezTo>
                    <a:pt x="2834" y="11558"/>
                    <a:pt x="2833" y="11560"/>
                    <a:pt x="2833" y="11562"/>
                  </a:cubicBezTo>
                  <a:cubicBezTo>
                    <a:pt x="2832" y="11567"/>
                    <a:pt x="2830" y="11569"/>
                    <a:pt x="2829" y="11573"/>
                  </a:cubicBezTo>
                  <a:cubicBezTo>
                    <a:pt x="2829" y="11574"/>
                    <a:pt x="2828" y="11575"/>
                    <a:pt x="2828" y="11577"/>
                  </a:cubicBezTo>
                  <a:cubicBezTo>
                    <a:pt x="2826" y="11583"/>
                    <a:pt x="2824" y="11588"/>
                    <a:pt x="2823" y="11593"/>
                  </a:cubicBezTo>
                  <a:cubicBezTo>
                    <a:pt x="2822" y="11596"/>
                    <a:pt x="2821" y="11601"/>
                    <a:pt x="2820" y="11603"/>
                  </a:cubicBezTo>
                  <a:cubicBezTo>
                    <a:pt x="2820" y="11603"/>
                    <a:pt x="2820" y="11604"/>
                    <a:pt x="2819" y="11604"/>
                  </a:cubicBezTo>
                  <a:cubicBezTo>
                    <a:pt x="2814" y="11616"/>
                    <a:pt x="2810" y="11624"/>
                    <a:pt x="2806" y="11624"/>
                  </a:cubicBezTo>
                  <a:cubicBezTo>
                    <a:pt x="2802" y="11624"/>
                    <a:pt x="2796" y="11615"/>
                    <a:pt x="2789" y="11602"/>
                  </a:cubicBezTo>
                  <a:cubicBezTo>
                    <a:pt x="2789" y="11601"/>
                    <a:pt x="2789" y="11602"/>
                    <a:pt x="2788" y="11601"/>
                  </a:cubicBezTo>
                  <a:cubicBezTo>
                    <a:pt x="2787" y="11599"/>
                    <a:pt x="2786" y="11601"/>
                    <a:pt x="2784" y="11598"/>
                  </a:cubicBezTo>
                  <a:cubicBezTo>
                    <a:pt x="2784" y="11596"/>
                    <a:pt x="2783" y="11594"/>
                    <a:pt x="2782" y="11592"/>
                  </a:cubicBezTo>
                  <a:cubicBezTo>
                    <a:pt x="2777" y="11580"/>
                    <a:pt x="2771" y="11565"/>
                    <a:pt x="2765" y="11545"/>
                  </a:cubicBezTo>
                  <a:cubicBezTo>
                    <a:pt x="2761" y="11530"/>
                    <a:pt x="2758" y="11525"/>
                    <a:pt x="2755" y="11515"/>
                  </a:cubicBezTo>
                  <a:cubicBezTo>
                    <a:pt x="2754" y="11515"/>
                    <a:pt x="2754" y="11515"/>
                    <a:pt x="2754" y="11515"/>
                  </a:cubicBezTo>
                  <a:cubicBezTo>
                    <a:pt x="2746" y="11501"/>
                    <a:pt x="2740" y="11494"/>
                    <a:pt x="2736" y="11492"/>
                  </a:cubicBezTo>
                  <a:cubicBezTo>
                    <a:pt x="2736" y="11492"/>
                    <a:pt x="2735" y="11492"/>
                    <a:pt x="2735" y="11492"/>
                  </a:cubicBezTo>
                  <a:cubicBezTo>
                    <a:pt x="2735" y="11492"/>
                    <a:pt x="2735" y="11493"/>
                    <a:pt x="2735" y="11493"/>
                  </a:cubicBezTo>
                  <a:cubicBezTo>
                    <a:pt x="2735" y="11503"/>
                    <a:pt x="2736" y="11518"/>
                    <a:pt x="2739" y="11539"/>
                  </a:cubicBezTo>
                  <a:cubicBezTo>
                    <a:pt x="2742" y="11560"/>
                    <a:pt x="2747" y="11586"/>
                    <a:pt x="2755" y="11618"/>
                  </a:cubicBezTo>
                  <a:cubicBezTo>
                    <a:pt x="2770" y="11680"/>
                    <a:pt x="2777" y="11715"/>
                    <a:pt x="2779" y="11743"/>
                  </a:cubicBezTo>
                  <a:cubicBezTo>
                    <a:pt x="2781" y="11771"/>
                    <a:pt x="2777" y="11791"/>
                    <a:pt x="2767" y="11821"/>
                  </a:cubicBezTo>
                  <a:cubicBezTo>
                    <a:pt x="2762" y="11838"/>
                    <a:pt x="2762" y="11845"/>
                    <a:pt x="2760" y="11854"/>
                  </a:cubicBezTo>
                  <a:cubicBezTo>
                    <a:pt x="2759" y="11864"/>
                    <a:pt x="2759" y="11874"/>
                    <a:pt x="2760" y="11880"/>
                  </a:cubicBezTo>
                  <a:cubicBezTo>
                    <a:pt x="2761" y="11881"/>
                    <a:pt x="2760" y="11883"/>
                    <a:pt x="2761" y="11883"/>
                  </a:cubicBezTo>
                  <a:cubicBezTo>
                    <a:pt x="2762" y="11885"/>
                    <a:pt x="2765" y="11885"/>
                    <a:pt x="2767" y="11885"/>
                  </a:cubicBezTo>
                  <a:cubicBezTo>
                    <a:pt x="2768" y="11885"/>
                    <a:pt x="2774" y="11870"/>
                    <a:pt x="2777" y="11862"/>
                  </a:cubicBezTo>
                  <a:cubicBezTo>
                    <a:pt x="2782" y="11852"/>
                    <a:pt x="2790" y="11829"/>
                    <a:pt x="2797" y="11808"/>
                  </a:cubicBezTo>
                  <a:cubicBezTo>
                    <a:pt x="2797" y="11808"/>
                    <a:pt x="2798" y="11807"/>
                    <a:pt x="2798" y="11806"/>
                  </a:cubicBezTo>
                  <a:cubicBezTo>
                    <a:pt x="2799" y="11804"/>
                    <a:pt x="2799" y="11802"/>
                    <a:pt x="2800" y="11800"/>
                  </a:cubicBezTo>
                  <a:cubicBezTo>
                    <a:pt x="2814" y="11756"/>
                    <a:pt x="2829" y="11702"/>
                    <a:pt x="2843" y="11651"/>
                  </a:cubicBezTo>
                  <a:cubicBezTo>
                    <a:pt x="2844" y="11646"/>
                    <a:pt x="2845" y="11641"/>
                    <a:pt x="2847" y="11636"/>
                  </a:cubicBezTo>
                  <a:cubicBezTo>
                    <a:pt x="2847" y="11633"/>
                    <a:pt x="2847" y="11633"/>
                    <a:pt x="2848" y="11631"/>
                  </a:cubicBezTo>
                  <a:cubicBezTo>
                    <a:pt x="2850" y="11622"/>
                    <a:pt x="2850" y="11616"/>
                    <a:pt x="2853" y="11608"/>
                  </a:cubicBezTo>
                  <a:cubicBezTo>
                    <a:pt x="2863" y="11564"/>
                    <a:pt x="2872" y="11527"/>
                    <a:pt x="2873" y="11508"/>
                  </a:cubicBezTo>
                  <a:cubicBezTo>
                    <a:pt x="2873" y="11502"/>
                    <a:pt x="2874" y="11495"/>
                    <a:pt x="2873" y="11491"/>
                  </a:cubicBezTo>
                  <a:cubicBezTo>
                    <a:pt x="2873" y="11490"/>
                    <a:pt x="2872" y="11488"/>
                    <a:pt x="2871" y="11488"/>
                  </a:cubicBezTo>
                  <a:close/>
                  <a:moveTo>
                    <a:pt x="18308" y="14729"/>
                  </a:moveTo>
                  <a:cubicBezTo>
                    <a:pt x="18299" y="14730"/>
                    <a:pt x="18293" y="14732"/>
                    <a:pt x="18288" y="14735"/>
                  </a:cubicBezTo>
                  <a:cubicBezTo>
                    <a:pt x="18287" y="14736"/>
                    <a:pt x="18287" y="14735"/>
                    <a:pt x="18286" y="14735"/>
                  </a:cubicBezTo>
                  <a:cubicBezTo>
                    <a:pt x="18286" y="14736"/>
                    <a:pt x="18285" y="14736"/>
                    <a:pt x="18285" y="14736"/>
                  </a:cubicBezTo>
                  <a:cubicBezTo>
                    <a:pt x="18285" y="14736"/>
                    <a:pt x="18284" y="14736"/>
                    <a:pt x="18284" y="14737"/>
                  </a:cubicBezTo>
                  <a:cubicBezTo>
                    <a:pt x="18283" y="14737"/>
                    <a:pt x="18283" y="14737"/>
                    <a:pt x="18283" y="14737"/>
                  </a:cubicBezTo>
                  <a:cubicBezTo>
                    <a:pt x="18283" y="14738"/>
                    <a:pt x="18282" y="14738"/>
                    <a:pt x="18282" y="14738"/>
                  </a:cubicBezTo>
                  <a:cubicBezTo>
                    <a:pt x="18280" y="14740"/>
                    <a:pt x="18278" y="14742"/>
                    <a:pt x="18276" y="14745"/>
                  </a:cubicBezTo>
                  <a:cubicBezTo>
                    <a:pt x="18272" y="14752"/>
                    <a:pt x="18268" y="14763"/>
                    <a:pt x="18265" y="14774"/>
                  </a:cubicBezTo>
                  <a:cubicBezTo>
                    <a:pt x="18265" y="14774"/>
                    <a:pt x="18265" y="14775"/>
                    <a:pt x="18265" y="14775"/>
                  </a:cubicBezTo>
                  <a:cubicBezTo>
                    <a:pt x="18265" y="14776"/>
                    <a:pt x="18264" y="14776"/>
                    <a:pt x="18264" y="14777"/>
                  </a:cubicBezTo>
                  <a:cubicBezTo>
                    <a:pt x="18264" y="14777"/>
                    <a:pt x="18263" y="14778"/>
                    <a:pt x="18263" y="14778"/>
                  </a:cubicBezTo>
                  <a:cubicBezTo>
                    <a:pt x="18263" y="14779"/>
                    <a:pt x="18263" y="14779"/>
                    <a:pt x="18263" y="14780"/>
                  </a:cubicBezTo>
                  <a:cubicBezTo>
                    <a:pt x="18262" y="14782"/>
                    <a:pt x="18261" y="14783"/>
                    <a:pt x="18261" y="14786"/>
                  </a:cubicBezTo>
                  <a:cubicBezTo>
                    <a:pt x="18261" y="14786"/>
                    <a:pt x="18261" y="14786"/>
                    <a:pt x="18261" y="14786"/>
                  </a:cubicBezTo>
                  <a:cubicBezTo>
                    <a:pt x="18260" y="14792"/>
                    <a:pt x="18260" y="14798"/>
                    <a:pt x="18259" y="14804"/>
                  </a:cubicBezTo>
                  <a:cubicBezTo>
                    <a:pt x="18259" y="14805"/>
                    <a:pt x="18259" y="14806"/>
                    <a:pt x="18259" y="14807"/>
                  </a:cubicBezTo>
                  <a:cubicBezTo>
                    <a:pt x="18258" y="14821"/>
                    <a:pt x="18257" y="14834"/>
                    <a:pt x="18258" y="14845"/>
                  </a:cubicBezTo>
                  <a:cubicBezTo>
                    <a:pt x="18258" y="14852"/>
                    <a:pt x="18259" y="14857"/>
                    <a:pt x="18259" y="14863"/>
                  </a:cubicBezTo>
                  <a:cubicBezTo>
                    <a:pt x="18261" y="14873"/>
                    <a:pt x="18262" y="14882"/>
                    <a:pt x="18264" y="14890"/>
                  </a:cubicBezTo>
                  <a:cubicBezTo>
                    <a:pt x="18268" y="14901"/>
                    <a:pt x="18272" y="14910"/>
                    <a:pt x="18279" y="14918"/>
                  </a:cubicBezTo>
                  <a:cubicBezTo>
                    <a:pt x="18285" y="14927"/>
                    <a:pt x="18294" y="14935"/>
                    <a:pt x="18304" y="14942"/>
                  </a:cubicBezTo>
                  <a:cubicBezTo>
                    <a:pt x="18314" y="14949"/>
                    <a:pt x="18322" y="14955"/>
                    <a:pt x="18327" y="14961"/>
                  </a:cubicBezTo>
                  <a:cubicBezTo>
                    <a:pt x="18327" y="14961"/>
                    <a:pt x="18327" y="14962"/>
                    <a:pt x="18328" y="14962"/>
                  </a:cubicBezTo>
                  <a:cubicBezTo>
                    <a:pt x="18332" y="14968"/>
                    <a:pt x="18336" y="14974"/>
                    <a:pt x="18337" y="14981"/>
                  </a:cubicBezTo>
                  <a:cubicBezTo>
                    <a:pt x="18337" y="14981"/>
                    <a:pt x="18337" y="14981"/>
                    <a:pt x="18337" y="14981"/>
                  </a:cubicBezTo>
                  <a:cubicBezTo>
                    <a:pt x="18337" y="14982"/>
                    <a:pt x="18336" y="14982"/>
                    <a:pt x="18337" y="14983"/>
                  </a:cubicBezTo>
                  <a:cubicBezTo>
                    <a:pt x="18337" y="14991"/>
                    <a:pt x="18335" y="15001"/>
                    <a:pt x="18331" y="15013"/>
                  </a:cubicBezTo>
                  <a:cubicBezTo>
                    <a:pt x="18331" y="15013"/>
                    <a:pt x="18332" y="15014"/>
                    <a:pt x="18331" y="15014"/>
                  </a:cubicBezTo>
                  <a:cubicBezTo>
                    <a:pt x="18328" y="15024"/>
                    <a:pt x="18324" y="15035"/>
                    <a:pt x="18318" y="15048"/>
                  </a:cubicBezTo>
                  <a:cubicBezTo>
                    <a:pt x="18308" y="15069"/>
                    <a:pt x="18304" y="15091"/>
                    <a:pt x="18301" y="15107"/>
                  </a:cubicBezTo>
                  <a:cubicBezTo>
                    <a:pt x="18301" y="15110"/>
                    <a:pt x="18301" y="15115"/>
                    <a:pt x="18301" y="15117"/>
                  </a:cubicBezTo>
                  <a:cubicBezTo>
                    <a:pt x="18303" y="15118"/>
                    <a:pt x="18308" y="15114"/>
                    <a:pt x="18314" y="15105"/>
                  </a:cubicBezTo>
                  <a:cubicBezTo>
                    <a:pt x="18314" y="15105"/>
                    <a:pt x="18315" y="15105"/>
                    <a:pt x="18315" y="15105"/>
                  </a:cubicBezTo>
                  <a:cubicBezTo>
                    <a:pt x="18321" y="15095"/>
                    <a:pt x="18330" y="15081"/>
                    <a:pt x="18339" y="15061"/>
                  </a:cubicBezTo>
                  <a:cubicBezTo>
                    <a:pt x="18365" y="15009"/>
                    <a:pt x="18374" y="14992"/>
                    <a:pt x="18383" y="15010"/>
                  </a:cubicBezTo>
                  <a:cubicBezTo>
                    <a:pt x="18383" y="15010"/>
                    <a:pt x="18383" y="15010"/>
                    <a:pt x="18383" y="15010"/>
                  </a:cubicBezTo>
                  <a:cubicBezTo>
                    <a:pt x="18391" y="15011"/>
                    <a:pt x="18396" y="15018"/>
                    <a:pt x="18392" y="15040"/>
                  </a:cubicBezTo>
                  <a:cubicBezTo>
                    <a:pt x="18392" y="15040"/>
                    <a:pt x="18392" y="15040"/>
                    <a:pt x="18392" y="15040"/>
                  </a:cubicBezTo>
                  <a:cubicBezTo>
                    <a:pt x="18393" y="15044"/>
                    <a:pt x="18394" y="15050"/>
                    <a:pt x="18395" y="15054"/>
                  </a:cubicBezTo>
                  <a:cubicBezTo>
                    <a:pt x="18395" y="15056"/>
                    <a:pt x="18396" y="15059"/>
                    <a:pt x="18396" y="15061"/>
                  </a:cubicBezTo>
                  <a:cubicBezTo>
                    <a:pt x="18397" y="15064"/>
                    <a:pt x="18398" y="15068"/>
                    <a:pt x="18398" y="15074"/>
                  </a:cubicBezTo>
                  <a:cubicBezTo>
                    <a:pt x="18398" y="15074"/>
                    <a:pt x="18399" y="15074"/>
                    <a:pt x="18399" y="15074"/>
                  </a:cubicBezTo>
                  <a:cubicBezTo>
                    <a:pt x="18400" y="15088"/>
                    <a:pt x="18405" y="15100"/>
                    <a:pt x="18412" y="15109"/>
                  </a:cubicBezTo>
                  <a:cubicBezTo>
                    <a:pt x="18419" y="15118"/>
                    <a:pt x="18429" y="15124"/>
                    <a:pt x="18438" y="15128"/>
                  </a:cubicBezTo>
                  <a:cubicBezTo>
                    <a:pt x="18443" y="15129"/>
                    <a:pt x="18447" y="15127"/>
                    <a:pt x="18452" y="15128"/>
                  </a:cubicBezTo>
                  <a:cubicBezTo>
                    <a:pt x="18456" y="15126"/>
                    <a:pt x="18460" y="15124"/>
                    <a:pt x="18465" y="15121"/>
                  </a:cubicBezTo>
                  <a:cubicBezTo>
                    <a:pt x="18466" y="15120"/>
                    <a:pt x="18467" y="15120"/>
                    <a:pt x="18468" y="15119"/>
                  </a:cubicBezTo>
                  <a:cubicBezTo>
                    <a:pt x="18469" y="15119"/>
                    <a:pt x="18469" y="15118"/>
                    <a:pt x="18469" y="15118"/>
                  </a:cubicBezTo>
                  <a:cubicBezTo>
                    <a:pt x="18477" y="15112"/>
                    <a:pt x="18485" y="15103"/>
                    <a:pt x="18493" y="15093"/>
                  </a:cubicBezTo>
                  <a:cubicBezTo>
                    <a:pt x="18496" y="15084"/>
                    <a:pt x="18498" y="15073"/>
                    <a:pt x="18498" y="15061"/>
                  </a:cubicBezTo>
                  <a:cubicBezTo>
                    <a:pt x="18498" y="15060"/>
                    <a:pt x="18498" y="15060"/>
                    <a:pt x="18498" y="15060"/>
                  </a:cubicBezTo>
                  <a:cubicBezTo>
                    <a:pt x="18498" y="15048"/>
                    <a:pt x="18497" y="15034"/>
                    <a:pt x="18494" y="15020"/>
                  </a:cubicBezTo>
                  <a:cubicBezTo>
                    <a:pt x="18492" y="15012"/>
                    <a:pt x="18489" y="15008"/>
                    <a:pt x="18486" y="15004"/>
                  </a:cubicBezTo>
                  <a:cubicBezTo>
                    <a:pt x="18486" y="15003"/>
                    <a:pt x="18485" y="15002"/>
                    <a:pt x="18485" y="15002"/>
                  </a:cubicBezTo>
                  <a:cubicBezTo>
                    <a:pt x="18484" y="15000"/>
                    <a:pt x="18484" y="14998"/>
                    <a:pt x="18483" y="14997"/>
                  </a:cubicBezTo>
                  <a:cubicBezTo>
                    <a:pt x="18483" y="14996"/>
                    <a:pt x="18482" y="14996"/>
                    <a:pt x="18482" y="14995"/>
                  </a:cubicBezTo>
                  <a:cubicBezTo>
                    <a:pt x="18478" y="14989"/>
                    <a:pt x="18474" y="14984"/>
                    <a:pt x="18469" y="14979"/>
                  </a:cubicBezTo>
                  <a:cubicBezTo>
                    <a:pt x="18463" y="14974"/>
                    <a:pt x="18457" y="14970"/>
                    <a:pt x="18451" y="14969"/>
                  </a:cubicBezTo>
                  <a:cubicBezTo>
                    <a:pt x="18450" y="14969"/>
                    <a:pt x="18450" y="14968"/>
                    <a:pt x="18449" y="14968"/>
                  </a:cubicBezTo>
                  <a:cubicBezTo>
                    <a:pt x="18448" y="14968"/>
                    <a:pt x="18448" y="14966"/>
                    <a:pt x="18447" y="14966"/>
                  </a:cubicBezTo>
                  <a:cubicBezTo>
                    <a:pt x="18446" y="14966"/>
                    <a:pt x="18446" y="14966"/>
                    <a:pt x="18445" y="14966"/>
                  </a:cubicBezTo>
                  <a:cubicBezTo>
                    <a:pt x="18444" y="14966"/>
                    <a:pt x="18444" y="14966"/>
                    <a:pt x="18443" y="14966"/>
                  </a:cubicBezTo>
                  <a:cubicBezTo>
                    <a:pt x="18443" y="14966"/>
                    <a:pt x="18443" y="14966"/>
                    <a:pt x="18443" y="14966"/>
                  </a:cubicBezTo>
                  <a:cubicBezTo>
                    <a:pt x="18442" y="14966"/>
                    <a:pt x="18442" y="14965"/>
                    <a:pt x="18442" y="14965"/>
                  </a:cubicBezTo>
                  <a:cubicBezTo>
                    <a:pt x="18429" y="14964"/>
                    <a:pt x="18420" y="14960"/>
                    <a:pt x="18414" y="14953"/>
                  </a:cubicBezTo>
                  <a:cubicBezTo>
                    <a:pt x="18413" y="14953"/>
                    <a:pt x="18413" y="14953"/>
                    <a:pt x="18413" y="14953"/>
                  </a:cubicBezTo>
                  <a:cubicBezTo>
                    <a:pt x="18413" y="14953"/>
                    <a:pt x="18413" y="14953"/>
                    <a:pt x="18413" y="14953"/>
                  </a:cubicBezTo>
                  <a:cubicBezTo>
                    <a:pt x="18412" y="14952"/>
                    <a:pt x="18411" y="14951"/>
                    <a:pt x="18411" y="14951"/>
                  </a:cubicBezTo>
                  <a:cubicBezTo>
                    <a:pt x="18409" y="14948"/>
                    <a:pt x="18406" y="14945"/>
                    <a:pt x="18405" y="14941"/>
                  </a:cubicBezTo>
                  <a:cubicBezTo>
                    <a:pt x="18405" y="14941"/>
                    <a:pt x="18406" y="14941"/>
                    <a:pt x="18405" y="14940"/>
                  </a:cubicBezTo>
                  <a:cubicBezTo>
                    <a:pt x="18403" y="14932"/>
                    <a:pt x="18403" y="14921"/>
                    <a:pt x="18405" y="14908"/>
                  </a:cubicBezTo>
                  <a:cubicBezTo>
                    <a:pt x="18406" y="14906"/>
                    <a:pt x="18405" y="14905"/>
                    <a:pt x="18406" y="14903"/>
                  </a:cubicBezTo>
                  <a:cubicBezTo>
                    <a:pt x="18409" y="14888"/>
                    <a:pt x="18414" y="14870"/>
                    <a:pt x="18423" y="14849"/>
                  </a:cubicBezTo>
                  <a:cubicBezTo>
                    <a:pt x="18431" y="14830"/>
                    <a:pt x="18436" y="14814"/>
                    <a:pt x="18441" y="14799"/>
                  </a:cubicBezTo>
                  <a:cubicBezTo>
                    <a:pt x="18441" y="14799"/>
                    <a:pt x="18441" y="14797"/>
                    <a:pt x="18442" y="14796"/>
                  </a:cubicBezTo>
                  <a:cubicBezTo>
                    <a:pt x="18442" y="14796"/>
                    <a:pt x="18442" y="14796"/>
                    <a:pt x="18442" y="14795"/>
                  </a:cubicBezTo>
                  <a:cubicBezTo>
                    <a:pt x="18446" y="14779"/>
                    <a:pt x="18448" y="14767"/>
                    <a:pt x="18449" y="14758"/>
                  </a:cubicBezTo>
                  <a:cubicBezTo>
                    <a:pt x="18449" y="14755"/>
                    <a:pt x="18451" y="14751"/>
                    <a:pt x="18451" y="14749"/>
                  </a:cubicBezTo>
                  <a:cubicBezTo>
                    <a:pt x="18450" y="14743"/>
                    <a:pt x="18447" y="14740"/>
                    <a:pt x="18443" y="14745"/>
                  </a:cubicBezTo>
                  <a:cubicBezTo>
                    <a:pt x="18441" y="14747"/>
                    <a:pt x="18438" y="14753"/>
                    <a:pt x="18437" y="14756"/>
                  </a:cubicBezTo>
                  <a:cubicBezTo>
                    <a:pt x="18432" y="14763"/>
                    <a:pt x="18428" y="14768"/>
                    <a:pt x="18422" y="14782"/>
                  </a:cubicBezTo>
                  <a:cubicBezTo>
                    <a:pt x="18419" y="14790"/>
                    <a:pt x="18417" y="14792"/>
                    <a:pt x="18414" y="14796"/>
                  </a:cubicBezTo>
                  <a:lnTo>
                    <a:pt x="18413" y="14799"/>
                  </a:lnTo>
                  <a:lnTo>
                    <a:pt x="18412" y="14800"/>
                  </a:lnTo>
                  <a:lnTo>
                    <a:pt x="18411" y="14802"/>
                  </a:lnTo>
                  <a:lnTo>
                    <a:pt x="18409" y="14806"/>
                  </a:lnTo>
                  <a:cubicBezTo>
                    <a:pt x="18409" y="14807"/>
                    <a:pt x="18408" y="14808"/>
                    <a:pt x="18408" y="14809"/>
                  </a:cubicBezTo>
                  <a:cubicBezTo>
                    <a:pt x="18408" y="14809"/>
                    <a:pt x="18408" y="14810"/>
                    <a:pt x="18408" y="14810"/>
                  </a:cubicBezTo>
                  <a:cubicBezTo>
                    <a:pt x="18405" y="14816"/>
                    <a:pt x="18402" y="14822"/>
                    <a:pt x="18400" y="14828"/>
                  </a:cubicBezTo>
                  <a:cubicBezTo>
                    <a:pt x="18386" y="14894"/>
                    <a:pt x="18360" y="14876"/>
                    <a:pt x="18360" y="14799"/>
                  </a:cubicBezTo>
                  <a:cubicBezTo>
                    <a:pt x="18360" y="14797"/>
                    <a:pt x="18360" y="14794"/>
                    <a:pt x="18359" y="14791"/>
                  </a:cubicBezTo>
                  <a:cubicBezTo>
                    <a:pt x="18359" y="14791"/>
                    <a:pt x="18360" y="14791"/>
                    <a:pt x="18359" y="14791"/>
                  </a:cubicBezTo>
                  <a:cubicBezTo>
                    <a:pt x="18359" y="14789"/>
                    <a:pt x="18359" y="14788"/>
                    <a:pt x="18359" y="14787"/>
                  </a:cubicBezTo>
                  <a:cubicBezTo>
                    <a:pt x="18344" y="14752"/>
                    <a:pt x="18325" y="14732"/>
                    <a:pt x="18308" y="14729"/>
                  </a:cubicBezTo>
                  <a:close/>
                  <a:moveTo>
                    <a:pt x="18007" y="14756"/>
                  </a:moveTo>
                  <a:cubicBezTo>
                    <a:pt x="18005" y="14757"/>
                    <a:pt x="18001" y="14757"/>
                    <a:pt x="17998" y="14758"/>
                  </a:cubicBezTo>
                  <a:cubicBezTo>
                    <a:pt x="17991" y="14761"/>
                    <a:pt x="17985" y="14765"/>
                    <a:pt x="17980" y="14771"/>
                  </a:cubicBezTo>
                  <a:cubicBezTo>
                    <a:pt x="17974" y="14779"/>
                    <a:pt x="17971" y="14789"/>
                    <a:pt x="17968" y="14800"/>
                  </a:cubicBezTo>
                  <a:cubicBezTo>
                    <a:pt x="17968" y="14800"/>
                    <a:pt x="17968" y="14801"/>
                    <a:pt x="17968" y="14801"/>
                  </a:cubicBezTo>
                  <a:cubicBezTo>
                    <a:pt x="17968" y="14802"/>
                    <a:pt x="17967" y="14803"/>
                    <a:pt x="17967" y="14805"/>
                  </a:cubicBezTo>
                  <a:cubicBezTo>
                    <a:pt x="17966" y="14810"/>
                    <a:pt x="17966" y="14812"/>
                    <a:pt x="17966" y="14816"/>
                  </a:cubicBezTo>
                  <a:cubicBezTo>
                    <a:pt x="17964" y="14834"/>
                    <a:pt x="17964" y="14878"/>
                    <a:pt x="17964" y="14922"/>
                  </a:cubicBezTo>
                  <a:cubicBezTo>
                    <a:pt x="17967" y="14928"/>
                    <a:pt x="17973" y="14931"/>
                    <a:pt x="17979" y="14933"/>
                  </a:cubicBezTo>
                  <a:cubicBezTo>
                    <a:pt x="17986" y="14934"/>
                    <a:pt x="17995" y="14933"/>
                    <a:pt x="18006" y="14929"/>
                  </a:cubicBezTo>
                  <a:cubicBezTo>
                    <a:pt x="18044" y="14917"/>
                    <a:pt x="18057" y="14923"/>
                    <a:pt x="18068" y="14957"/>
                  </a:cubicBezTo>
                  <a:cubicBezTo>
                    <a:pt x="18069" y="14958"/>
                    <a:pt x="18069" y="14960"/>
                    <a:pt x="18069" y="14961"/>
                  </a:cubicBezTo>
                  <a:cubicBezTo>
                    <a:pt x="18069" y="14962"/>
                    <a:pt x="18070" y="14962"/>
                    <a:pt x="18070" y="14963"/>
                  </a:cubicBezTo>
                  <a:cubicBezTo>
                    <a:pt x="18076" y="14973"/>
                    <a:pt x="18077" y="14983"/>
                    <a:pt x="18077" y="14991"/>
                  </a:cubicBezTo>
                  <a:cubicBezTo>
                    <a:pt x="18077" y="14997"/>
                    <a:pt x="18076" y="15002"/>
                    <a:pt x="18075" y="15007"/>
                  </a:cubicBezTo>
                  <a:cubicBezTo>
                    <a:pt x="18075" y="15008"/>
                    <a:pt x="18075" y="15008"/>
                    <a:pt x="18075" y="15009"/>
                  </a:cubicBezTo>
                  <a:cubicBezTo>
                    <a:pt x="18074" y="15016"/>
                    <a:pt x="18073" y="15021"/>
                    <a:pt x="18072" y="15028"/>
                  </a:cubicBezTo>
                  <a:cubicBezTo>
                    <a:pt x="18071" y="15032"/>
                    <a:pt x="18071" y="15037"/>
                    <a:pt x="18070" y="15043"/>
                  </a:cubicBezTo>
                  <a:cubicBezTo>
                    <a:pt x="18069" y="15045"/>
                    <a:pt x="18067" y="15047"/>
                    <a:pt x="18066" y="15049"/>
                  </a:cubicBezTo>
                  <a:cubicBezTo>
                    <a:pt x="18063" y="15065"/>
                    <a:pt x="18059" y="15070"/>
                    <a:pt x="18054" y="15072"/>
                  </a:cubicBezTo>
                  <a:cubicBezTo>
                    <a:pt x="18054" y="15072"/>
                    <a:pt x="18054" y="15073"/>
                    <a:pt x="18054" y="15073"/>
                  </a:cubicBezTo>
                  <a:cubicBezTo>
                    <a:pt x="18053" y="15073"/>
                    <a:pt x="18052" y="15073"/>
                    <a:pt x="18052" y="15074"/>
                  </a:cubicBezTo>
                  <a:cubicBezTo>
                    <a:pt x="18048" y="15077"/>
                    <a:pt x="18043" y="15075"/>
                    <a:pt x="18039" y="15076"/>
                  </a:cubicBezTo>
                  <a:cubicBezTo>
                    <a:pt x="18023" y="15085"/>
                    <a:pt x="18005" y="15084"/>
                    <a:pt x="17990" y="15057"/>
                  </a:cubicBezTo>
                  <a:cubicBezTo>
                    <a:pt x="17979" y="15040"/>
                    <a:pt x="17971" y="15039"/>
                    <a:pt x="17967" y="15044"/>
                  </a:cubicBezTo>
                  <a:cubicBezTo>
                    <a:pt x="17967" y="15059"/>
                    <a:pt x="17968" y="15073"/>
                    <a:pt x="17968" y="15084"/>
                  </a:cubicBezTo>
                  <a:cubicBezTo>
                    <a:pt x="17970" y="15089"/>
                    <a:pt x="17970" y="15092"/>
                    <a:pt x="17972" y="15097"/>
                  </a:cubicBezTo>
                  <a:cubicBezTo>
                    <a:pt x="17975" y="15102"/>
                    <a:pt x="17980" y="15106"/>
                    <a:pt x="17984" y="15110"/>
                  </a:cubicBezTo>
                  <a:cubicBezTo>
                    <a:pt x="17991" y="15116"/>
                    <a:pt x="17998" y="15121"/>
                    <a:pt x="18008" y="15125"/>
                  </a:cubicBezTo>
                  <a:cubicBezTo>
                    <a:pt x="18027" y="15128"/>
                    <a:pt x="18045" y="15130"/>
                    <a:pt x="18060" y="15123"/>
                  </a:cubicBezTo>
                  <a:cubicBezTo>
                    <a:pt x="18062" y="15121"/>
                    <a:pt x="18064" y="15120"/>
                    <a:pt x="18066" y="15119"/>
                  </a:cubicBezTo>
                  <a:cubicBezTo>
                    <a:pt x="18066" y="15119"/>
                    <a:pt x="18066" y="15119"/>
                    <a:pt x="18066" y="15119"/>
                  </a:cubicBezTo>
                  <a:cubicBezTo>
                    <a:pt x="18066" y="15119"/>
                    <a:pt x="18066" y="15118"/>
                    <a:pt x="18067" y="15118"/>
                  </a:cubicBezTo>
                  <a:cubicBezTo>
                    <a:pt x="18073" y="15113"/>
                    <a:pt x="18079" y="15105"/>
                    <a:pt x="18084" y="15096"/>
                  </a:cubicBezTo>
                  <a:cubicBezTo>
                    <a:pt x="18088" y="15087"/>
                    <a:pt x="18092" y="15076"/>
                    <a:pt x="18094" y="15062"/>
                  </a:cubicBezTo>
                  <a:cubicBezTo>
                    <a:pt x="18095" y="15056"/>
                    <a:pt x="18095" y="15049"/>
                    <a:pt x="18096" y="15043"/>
                  </a:cubicBezTo>
                  <a:cubicBezTo>
                    <a:pt x="18097" y="15035"/>
                    <a:pt x="18097" y="15028"/>
                    <a:pt x="18098" y="15020"/>
                  </a:cubicBezTo>
                  <a:cubicBezTo>
                    <a:pt x="18098" y="14991"/>
                    <a:pt x="18094" y="14963"/>
                    <a:pt x="18089" y="14938"/>
                  </a:cubicBezTo>
                  <a:cubicBezTo>
                    <a:pt x="18084" y="14919"/>
                    <a:pt x="18076" y="14904"/>
                    <a:pt x="18068" y="14890"/>
                  </a:cubicBezTo>
                  <a:cubicBezTo>
                    <a:pt x="18058" y="14881"/>
                    <a:pt x="18047" y="14870"/>
                    <a:pt x="18037" y="14867"/>
                  </a:cubicBezTo>
                  <a:cubicBezTo>
                    <a:pt x="18016" y="14861"/>
                    <a:pt x="18008" y="14847"/>
                    <a:pt x="18010" y="14833"/>
                  </a:cubicBezTo>
                  <a:cubicBezTo>
                    <a:pt x="18012" y="14820"/>
                    <a:pt x="18024" y="14807"/>
                    <a:pt x="18046" y="14803"/>
                  </a:cubicBezTo>
                  <a:cubicBezTo>
                    <a:pt x="18055" y="14801"/>
                    <a:pt x="18059" y="14798"/>
                    <a:pt x="18064" y="14796"/>
                  </a:cubicBezTo>
                  <a:cubicBezTo>
                    <a:pt x="18064" y="14796"/>
                    <a:pt x="18064" y="14796"/>
                    <a:pt x="18064" y="14796"/>
                  </a:cubicBezTo>
                  <a:cubicBezTo>
                    <a:pt x="18065" y="14796"/>
                    <a:pt x="18065" y="14795"/>
                    <a:pt x="18065" y="14795"/>
                  </a:cubicBezTo>
                  <a:cubicBezTo>
                    <a:pt x="18065" y="14795"/>
                    <a:pt x="18065" y="14795"/>
                    <a:pt x="18065" y="14795"/>
                  </a:cubicBezTo>
                  <a:lnTo>
                    <a:pt x="18080" y="14784"/>
                  </a:lnTo>
                  <a:cubicBezTo>
                    <a:pt x="18082" y="14779"/>
                    <a:pt x="18083" y="14775"/>
                    <a:pt x="18081" y="14771"/>
                  </a:cubicBezTo>
                  <a:cubicBezTo>
                    <a:pt x="18080" y="14769"/>
                    <a:pt x="18078" y="14767"/>
                    <a:pt x="18076" y="14766"/>
                  </a:cubicBezTo>
                  <a:cubicBezTo>
                    <a:pt x="18076" y="14765"/>
                    <a:pt x="18075" y="14765"/>
                    <a:pt x="18075" y="14764"/>
                  </a:cubicBezTo>
                  <a:cubicBezTo>
                    <a:pt x="18074" y="14763"/>
                    <a:pt x="18073" y="14763"/>
                    <a:pt x="18073" y="14762"/>
                  </a:cubicBezTo>
                  <a:cubicBezTo>
                    <a:pt x="18072" y="14761"/>
                    <a:pt x="18071" y="14760"/>
                    <a:pt x="18070" y="14760"/>
                  </a:cubicBezTo>
                  <a:cubicBezTo>
                    <a:pt x="18070" y="14760"/>
                    <a:pt x="18070" y="14760"/>
                    <a:pt x="18070" y="14760"/>
                  </a:cubicBezTo>
                  <a:lnTo>
                    <a:pt x="18044" y="14756"/>
                  </a:lnTo>
                  <a:cubicBezTo>
                    <a:pt x="18029" y="14754"/>
                    <a:pt x="18018" y="14755"/>
                    <a:pt x="18007" y="14756"/>
                  </a:cubicBezTo>
                  <a:close/>
                  <a:moveTo>
                    <a:pt x="18196" y="14763"/>
                  </a:moveTo>
                  <a:cubicBezTo>
                    <a:pt x="18192" y="14763"/>
                    <a:pt x="18189" y="14767"/>
                    <a:pt x="18186" y="14768"/>
                  </a:cubicBezTo>
                  <a:cubicBezTo>
                    <a:pt x="18186" y="14769"/>
                    <a:pt x="18186" y="14768"/>
                    <a:pt x="18186" y="14768"/>
                  </a:cubicBezTo>
                  <a:cubicBezTo>
                    <a:pt x="18186" y="14769"/>
                    <a:pt x="18186" y="14769"/>
                    <a:pt x="18185" y="14769"/>
                  </a:cubicBezTo>
                  <a:cubicBezTo>
                    <a:pt x="18169" y="14784"/>
                    <a:pt x="18146" y="14813"/>
                    <a:pt x="18136" y="14832"/>
                  </a:cubicBezTo>
                  <a:cubicBezTo>
                    <a:pt x="18137" y="14838"/>
                    <a:pt x="18142" y="14843"/>
                    <a:pt x="18154" y="14850"/>
                  </a:cubicBezTo>
                  <a:cubicBezTo>
                    <a:pt x="18156" y="14852"/>
                    <a:pt x="18158" y="14854"/>
                    <a:pt x="18159" y="14856"/>
                  </a:cubicBezTo>
                  <a:cubicBezTo>
                    <a:pt x="18180" y="14872"/>
                    <a:pt x="18184" y="14898"/>
                    <a:pt x="18184" y="15001"/>
                  </a:cubicBezTo>
                  <a:cubicBezTo>
                    <a:pt x="18184" y="15067"/>
                    <a:pt x="18190" y="15118"/>
                    <a:pt x="18196" y="15127"/>
                  </a:cubicBezTo>
                  <a:cubicBezTo>
                    <a:pt x="18200" y="15121"/>
                    <a:pt x="18203" y="15105"/>
                    <a:pt x="18205" y="15076"/>
                  </a:cubicBezTo>
                  <a:cubicBezTo>
                    <a:pt x="18207" y="15045"/>
                    <a:pt x="18208" y="15002"/>
                    <a:pt x="18208" y="14951"/>
                  </a:cubicBezTo>
                  <a:cubicBezTo>
                    <a:pt x="18208" y="14848"/>
                    <a:pt x="18203" y="14763"/>
                    <a:pt x="18196" y="14763"/>
                  </a:cubicBezTo>
                  <a:close/>
                  <a:moveTo>
                    <a:pt x="3185" y="14801"/>
                  </a:moveTo>
                  <a:cubicBezTo>
                    <a:pt x="3183" y="14802"/>
                    <a:pt x="3182" y="14808"/>
                    <a:pt x="3181" y="14811"/>
                  </a:cubicBezTo>
                  <a:cubicBezTo>
                    <a:pt x="3177" y="14824"/>
                    <a:pt x="3174" y="14847"/>
                    <a:pt x="3175" y="14885"/>
                  </a:cubicBezTo>
                  <a:cubicBezTo>
                    <a:pt x="3178" y="14968"/>
                    <a:pt x="3173" y="14994"/>
                    <a:pt x="3154" y="14977"/>
                  </a:cubicBezTo>
                  <a:cubicBezTo>
                    <a:pt x="3154" y="14977"/>
                    <a:pt x="3154" y="14977"/>
                    <a:pt x="3154" y="14977"/>
                  </a:cubicBezTo>
                  <a:cubicBezTo>
                    <a:pt x="3151" y="14980"/>
                    <a:pt x="3148" y="14981"/>
                    <a:pt x="3145" y="14978"/>
                  </a:cubicBezTo>
                  <a:cubicBezTo>
                    <a:pt x="3143" y="14977"/>
                    <a:pt x="3142" y="14973"/>
                    <a:pt x="3141" y="14971"/>
                  </a:cubicBezTo>
                  <a:cubicBezTo>
                    <a:pt x="3139" y="14966"/>
                    <a:pt x="3137" y="14965"/>
                    <a:pt x="3135" y="14958"/>
                  </a:cubicBezTo>
                  <a:cubicBezTo>
                    <a:pt x="3135" y="14955"/>
                    <a:pt x="3133" y="14954"/>
                    <a:pt x="3132" y="14952"/>
                  </a:cubicBezTo>
                  <a:cubicBezTo>
                    <a:pt x="3131" y="14950"/>
                    <a:pt x="3129" y="14948"/>
                    <a:pt x="3128" y="14946"/>
                  </a:cubicBezTo>
                  <a:cubicBezTo>
                    <a:pt x="3126" y="14944"/>
                    <a:pt x="3124" y="14941"/>
                    <a:pt x="3122" y="14939"/>
                  </a:cubicBezTo>
                  <a:cubicBezTo>
                    <a:pt x="3122" y="14939"/>
                    <a:pt x="3122" y="14939"/>
                    <a:pt x="3122" y="14939"/>
                  </a:cubicBezTo>
                  <a:cubicBezTo>
                    <a:pt x="3121" y="14939"/>
                    <a:pt x="3120" y="14938"/>
                    <a:pt x="3120" y="14938"/>
                  </a:cubicBezTo>
                  <a:cubicBezTo>
                    <a:pt x="3120" y="14938"/>
                    <a:pt x="3120" y="14938"/>
                    <a:pt x="3119" y="14938"/>
                  </a:cubicBezTo>
                  <a:cubicBezTo>
                    <a:pt x="3111" y="14934"/>
                    <a:pt x="3096" y="14931"/>
                    <a:pt x="3079" y="14928"/>
                  </a:cubicBezTo>
                  <a:cubicBezTo>
                    <a:pt x="3066" y="14927"/>
                    <a:pt x="3049" y="14926"/>
                    <a:pt x="3033" y="14925"/>
                  </a:cubicBezTo>
                  <a:cubicBezTo>
                    <a:pt x="3022" y="14930"/>
                    <a:pt x="3011" y="14937"/>
                    <a:pt x="3005" y="14947"/>
                  </a:cubicBezTo>
                  <a:cubicBezTo>
                    <a:pt x="3000" y="14955"/>
                    <a:pt x="2996" y="14969"/>
                    <a:pt x="2993" y="14987"/>
                  </a:cubicBezTo>
                  <a:cubicBezTo>
                    <a:pt x="2992" y="14994"/>
                    <a:pt x="2993" y="15001"/>
                    <a:pt x="2992" y="15008"/>
                  </a:cubicBezTo>
                  <a:cubicBezTo>
                    <a:pt x="2990" y="15021"/>
                    <a:pt x="2988" y="15034"/>
                    <a:pt x="2988" y="15048"/>
                  </a:cubicBezTo>
                  <a:cubicBezTo>
                    <a:pt x="2989" y="15056"/>
                    <a:pt x="2990" y="15065"/>
                    <a:pt x="2990" y="15074"/>
                  </a:cubicBezTo>
                  <a:cubicBezTo>
                    <a:pt x="2993" y="15097"/>
                    <a:pt x="2995" y="15114"/>
                    <a:pt x="2998" y="15128"/>
                  </a:cubicBezTo>
                  <a:cubicBezTo>
                    <a:pt x="2998" y="15129"/>
                    <a:pt x="2998" y="15129"/>
                    <a:pt x="2999" y="15130"/>
                  </a:cubicBezTo>
                  <a:cubicBezTo>
                    <a:pt x="2999" y="15130"/>
                    <a:pt x="2999" y="15131"/>
                    <a:pt x="2999" y="15131"/>
                  </a:cubicBezTo>
                  <a:cubicBezTo>
                    <a:pt x="3001" y="15138"/>
                    <a:pt x="3003" y="15148"/>
                    <a:pt x="3005" y="15152"/>
                  </a:cubicBezTo>
                  <a:cubicBezTo>
                    <a:pt x="3015" y="15170"/>
                    <a:pt x="3045" y="15179"/>
                    <a:pt x="3073" y="15180"/>
                  </a:cubicBezTo>
                  <a:cubicBezTo>
                    <a:pt x="3074" y="15180"/>
                    <a:pt x="3075" y="15180"/>
                    <a:pt x="3076" y="15179"/>
                  </a:cubicBezTo>
                  <a:cubicBezTo>
                    <a:pt x="3086" y="15178"/>
                    <a:pt x="3096" y="15174"/>
                    <a:pt x="3105" y="15170"/>
                  </a:cubicBezTo>
                  <a:cubicBezTo>
                    <a:pt x="3107" y="15169"/>
                    <a:pt x="3110" y="15168"/>
                    <a:pt x="3113" y="15166"/>
                  </a:cubicBezTo>
                  <a:cubicBezTo>
                    <a:pt x="3120" y="15162"/>
                    <a:pt x="3125" y="15155"/>
                    <a:pt x="3130" y="15148"/>
                  </a:cubicBezTo>
                  <a:cubicBezTo>
                    <a:pt x="3130" y="15147"/>
                    <a:pt x="3132" y="15146"/>
                    <a:pt x="3132" y="15145"/>
                  </a:cubicBezTo>
                  <a:cubicBezTo>
                    <a:pt x="3133" y="15143"/>
                    <a:pt x="3136" y="15141"/>
                    <a:pt x="3136" y="15139"/>
                  </a:cubicBezTo>
                  <a:cubicBezTo>
                    <a:pt x="3139" y="15126"/>
                    <a:pt x="3142" y="15119"/>
                    <a:pt x="3145" y="15117"/>
                  </a:cubicBezTo>
                  <a:cubicBezTo>
                    <a:pt x="3146" y="15115"/>
                    <a:pt x="3149" y="15114"/>
                    <a:pt x="3151" y="15116"/>
                  </a:cubicBezTo>
                  <a:cubicBezTo>
                    <a:pt x="3156" y="15111"/>
                    <a:pt x="3160" y="15115"/>
                    <a:pt x="3165" y="15139"/>
                  </a:cubicBezTo>
                  <a:cubicBezTo>
                    <a:pt x="3167" y="15146"/>
                    <a:pt x="3169" y="15148"/>
                    <a:pt x="3171" y="15153"/>
                  </a:cubicBezTo>
                  <a:cubicBezTo>
                    <a:pt x="3176" y="15164"/>
                    <a:pt x="3180" y="15170"/>
                    <a:pt x="3183" y="15174"/>
                  </a:cubicBezTo>
                  <a:cubicBezTo>
                    <a:pt x="3187" y="15177"/>
                    <a:pt x="3189" y="15176"/>
                    <a:pt x="3192" y="15171"/>
                  </a:cubicBezTo>
                  <a:cubicBezTo>
                    <a:pt x="3197" y="15162"/>
                    <a:pt x="3201" y="15135"/>
                    <a:pt x="3205" y="15088"/>
                  </a:cubicBezTo>
                  <a:cubicBezTo>
                    <a:pt x="3207" y="15065"/>
                    <a:pt x="3211" y="15044"/>
                    <a:pt x="3214" y="15027"/>
                  </a:cubicBezTo>
                  <a:cubicBezTo>
                    <a:pt x="3217" y="15010"/>
                    <a:pt x="3222" y="14996"/>
                    <a:pt x="3227" y="14985"/>
                  </a:cubicBezTo>
                  <a:cubicBezTo>
                    <a:pt x="3227" y="14983"/>
                    <a:pt x="3228" y="14981"/>
                    <a:pt x="3228" y="14979"/>
                  </a:cubicBezTo>
                  <a:cubicBezTo>
                    <a:pt x="3230" y="14977"/>
                    <a:pt x="3231" y="14976"/>
                    <a:pt x="3233" y="14974"/>
                  </a:cubicBezTo>
                  <a:cubicBezTo>
                    <a:pt x="3234" y="14972"/>
                    <a:pt x="3234" y="14968"/>
                    <a:pt x="3235" y="14966"/>
                  </a:cubicBezTo>
                  <a:cubicBezTo>
                    <a:pt x="3237" y="14964"/>
                    <a:pt x="3239" y="14964"/>
                    <a:pt x="3240" y="14962"/>
                  </a:cubicBezTo>
                  <a:cubicBezTo>
                    <a:pt x="3240" y="14962"/>
                    <a:pt x="3241" y="14962"/>
                    <a:pt x="3241" y="14962"/>
                  </a:cubicBezTo>
                  <a:cubicBezTo>
                    <a:pt x="3243" y="14960"/>
                    <a:pt x="3245" y="14959"/>
                    <a:pt x="3247" y="14957"/>
                  </a:cubicBezTo>
                  <a:cubicBezTo>
                    <a:pt x="3249" y="14956"/>
                    <a:pt x="3251" y="14953"/>
                    <a:pt x="3253" y="14953"/>
                  </a:cubicBezTo>
                  <a:cubicBezTo>
                    <a:pt x="3254" y="14952"/>
                    <a:pt x="3254" y="14951"/>
                    <a:pt x="3255" y="14951"/>
                  </a:cubicBezTo>
                  <a:cubicBezTo>
                    <a:pt x="3255" y="14951"/>
                    <a:pt x="3255" y="14951"/>
                    <a:pt x="3255" y="14951"/>
                  </a:cubicBezTo>
                  <a:cubicBezTo>
                    <a:pt x="3256" y="14951"/>
                    <a:pt x="3256" y="14952"/>
                    <a:pt x="3257" y="14952"/>
                  </a:cubicBezTo>
                  <a:cubicBezTo>
                    <a:pt x="3259" y="14952"/>
                    <a:pt x="3260" y="14953"/>
                    <a:pt x="3262" y="14953"/>
                  </a:cubicBezTo>
                  <a:cubicBezTo>
                    <a:pt x="3264" y="14954"/>
                    <a:pt x="3267" y="14954"/>
                    <a:pt x="3269" y="14956"/>
                  </a:cubicBezTo>
                  <a:cubicBezTo>
                    <a:pt x="3270" y="14956"/>
                    <a:pt x="3270" y="14958"/>
                    <a:pt x="3271" y="14958"/>
                  </a:cubicBezTo>
                  <a:cubicBezTo>
                    <a:pt x="3274" y="14962"/>
                    <a:pt x="3277" y="14966"/>
                    <a:pt x="3280" y="14972"/>
                  </a:cubicBezTo>
                  <a:cubicBezTo>
                    <a:pt x="3281" y="14973"/>
                    <a:pt x="3281" y="14974"/>
                    <a:pt x="3282" y="14975"/>
                  </a:cubicBezTo>
                  <a:cubicBezTo>
                    <a:pt x="3282" y="14975"/>
                    <a:pt x="3282" y="14976"/>
                    <a:pt x="3282" y="14976"/>
                  </a:cubicBezTo>
                  <a:cubicBezTo>
                    <a:pt x="3286" y="14985"/>
                    <a:pt x="3289" y="14996"/>
                    <a:pt x="3291" y="15009"/>
                  </a:cubicBezTo>
                  <a:cubicBezTo>
                    <a:pt x="3296" y="15029"/>
                    <a:pt x="3298" y="15052"/>
                    <a:pt x="3299" y="15083"/>
                  </a:cubicBezTo>
                  <a:cubicBezTo>
                    <a:pt x="3299" y="15084"/>
                    <a:pt x="3299" y="15085"/>
                    <a:pt x="3299" y="15087"/>
                  </a:cubicBezTo>
                  <a:cubicBezTo>
                    <a:pt x="3299" y="15087"/>
                    <a:pt x="3299" y="15087"/>
                    <a:pt x="3299" y="15088"/>
                  </a:cubicBezTo>
                  <a:cubicBezTo>
                    <a:pt x="3299" y="15113"/>
                    <a:pt x="3301" y="15137"/>
                    <a:pt x="3303" y="15153"/>
                  </a:cubicBezTo>
                  <a:cubicBezTo>
                    <a:pt x="3306" y="15170"/>
                    <a:pt x="3310" y="15181"/>
                    <a:pt x="3314" y="15181"/>
                  </a:cubicBezTo>
                  <a:cubicBezTo>
                    <a:pt x="3323" y="15181"/>
                    <a:pt x="3327" y="15132"/>
                    <a:pt x="3324" y="15056"/>
                  </a:cubicBezTo>
                  <a:lnTo>
                    <a:pt x="3323" y="15000"/>
                  </a:lnTo>
                  <a:cubicBezTo>
                    <a:pt x="3322" y="15000"/>
                    <a:pt x="3322" y="14999"/>
                    <a:pt x="3322" y="14999"/>
                  </a:cubicBezTo>
                  <a:cubicBezTo>
                    <a:pt x="3319" y="14970"/>
                    <a:pt x="3315" y="14941"/>
                    <a:pt x="3310" y="14928"/>
                  </a:cubicBezTo>
                  <a:lnTo>
                    <a:pt x="3264" y="14918"/>
                  </a:lnTo>
                  <a:cubicBezTo>
                    <a:pt x="3248" y="14915"/>
                    <a:pt x="3234" y="14908"/>
                    <a:pt x="3223" y="14900"/>
                  </a:cubicBezTo>
                  <a:cubicBezTo>
                    <a:pt x="3216" y="14894"/>
                    <a:pt x="3210" y="14888"/>
                    <a:pt x="3207" y="14879"/>
                  </a:cubicBezTo>
                  <a:cubicBezTo>
                    <a:pt x="3207" y="14878"/>
                    <a:pt x="3207" y="14879"/>
                    <a:pt x="3207" y="14879"/>
                  </a:cubicBezTo>
                  <a:cubicBezTo>
                    <a:pt x="3207" y="14878"/>
                    <a:pt x="3205" y="14877"/>
                    <a:pt x="3205" y="14876"/>
                  </a:cubicBezTo>
                  <a:cubicBezTo>
                    <a:pt x="3205" y="14868"/>
                    <a:pt x="3204" y="14868"/>
                    <a:pt x="3204" y="14861"/>
                  </a:cubicBezTo>
                  <a:cubicBezTo>
                    <a:pt x="3203" y="14858"/>
                    <a:pt x="3203" y="14856"/>
                    <a:pt x="3202" y="14853"/>
                  </a:cubicBezTo>
                  <a:cubicBezTo>
                    <a:pt x="3201" y="14833"/>
                    <a:pt x="3198" y="14819"/>
                    <a:pt x="3195" y="14811"/>
                  </a:cubicBezTo>
                  <a:cubicBezTo>
                    <a:pt x="3192" y="14802"/>
                    <a:pt x="3188" y="14799"/>
                    <a:pt x="3185" y="14801"/>
                  </a:cubicBezTo>
                  <a:close/>
                  <a:moveTo>
                    <a:pt x="1660" y="14802"/>
                  </a:moveTo>
                  <a:cubicBezTo>
                    <a:pt x="1656" y="14804"/>
                    <a:pt x="1654" y="14812"/>
                    <a:pt x="1651" y="14825"/>
                  </a:cubicBezTo>
                  <a:cubicBezTo>
                    <a:pt x="1649" y="14837"/>
                    <a:pt x="1647" y="14854"/>
                    <a:pt x="1647" y="14876"/>
                  </a:cubicBezTo>
                  <a:cubicBezTo>
                    <a:pt x="1647" y="14878"/>
                    <a:pt x="1647" y="14879"/>
                    <a:pt x="1647" y="14881"/>
                  </a:cubicBezTo>
                  <a:cubicBezTo>
                    <a:pt x="1646" y="14901"/>
                    <a:pt x="1645" y="14918"/>
                    <a:pt x="1644" y="14930"/>
                  </a:cubicBezTo>
                  <a:cubicBezTo>
                    <a:pt x="1644" y="14930"/>
                    <a:pt x="1643" y="14930"/>
                    <a:pt x="1643" y="14930"/>
                  </a:cubicBezTo>
                  <a:cubicBezTo>
                    <a:pt x="1640" y="14955"/>
                    <a:pt x="1635" y="14970"/>
                    <a:pt x="1630" y="14976"/>
                  </a:cubicBezTo>
                  <a:cubicBezTo>
                    <a:pt x="1629" y="14977"/>
                    <a:pt x="1628" y="14978"/>
                    <a:pt x="1627" y="14979"/>
                  </a:cubicBezTo>
                  <a:cubicBezTo>
                    <a:pt x="1624" y="14980"/>
                    <a:pt x="1622" y="14981"/>
                    <a:pt x="1619" y="14978"/>
                  </a:cubicBezTo>
                  <a:cubicBezTo>
                    <a:pt x="1616" y="14974"/>
                    <a:pt x="1612" y="14968"/>
                    <a:pt x="1609" y="14957"/>
                  </a:cubicBezTo>
                  <a:cubicBezTo>
                    <a:pt x="1603" y="14941"/>
                    <a:pt x="1578" y="14930"/>
                    <a:pt x="1544" y="14923"/>
                  </a:cubicBezTo>
                  <a:cubicBezTo>
                    <a:pt x="1539" y="14923"/>
                    <a:pt x="1537" y="14922"/>
                    <a:pt x="1532" y="14922"/>
                  </a:cubicBezTo>
                  <a:cubicBezTo>
                    <a:pt x="1521" y="14924"/>
                    <a:pt x="1513" y="14926"/>
                    <a:pt x="1505" y="14927"/>
                  </a:cubicBezTo>
                  <a:cubicBezTo>
                    <a:pt x="1505" y="14928"/>
                    <a:pt x="1505" y="14927"/>
                    <a:pt x="1505" y="14927"/>
                  </a:cubicBezTo>
                  <a:cubicBezTo>
                    <a:pt x="1495" y="14932"/>
                    <a:pt x="1485" y="14938"/>
                    <a:pt x="1480" y="14947"/>
                  </a:cubicBezTo>
                  <a:cubicBezTo>
                    <a:pt x="1475" y="14955"/>
                    <a:pt x="1471" y="14971"/>
                    <a:pt x="1468" y="14989"/>
                  </a:cubicBezTo>
                  <a:cubicBezTo>
                    <a:pt x="1467" y="14999"/>
                    <a:pt x="1466" y="15008"/>
                    <a:pt x="1466" y="15022"/>
                  </a:cubicBezTo>
                  <a:cubicBezTo>
                    <a:pt x="1464" y="15052"/>
                    <a:pt x="1466" y="15071"/>
                    <a:pt x="1467" y="15096"/>
                  </a:cubicBezTo>
                  <a:cubicBezTo>
                    <a:pt x="1468" y="15105"/>
                    <a:pt x="1470" y="15114"/>
                    <a:pt x="1471" y="15121"/>
                  </a:cubicBezTo>
                  <a:cubicBezTo>
                    <a:pt x="1471" y="15121"/>
                    <a:pt x="1471" y="15122"/>
                    <a:pt x="1471" y="15122"/>
                  </a:cubicBezTo>
                  <a:cubicBezTo>
                    <a:pt x="1471" y="15122"/>
                    <a:pt x="1471" y="15122"/>
                    <a:pt x="1471" y="15123"/>
                  </a:cubicBezTo>
                  <a:cubicBezTo>
                    <a:pt x="1474" y="15134"/>
                    <a:pt x="1477" y="15146"/>
                    <a:pt x="1480" y="15152"/>
                  </a:cubicBezTo>
                  <a:cubicBezTo>
                    <a:pt x="1485" y="15161"/>
                    <a:pt x="1494" y="15166"/>
                    <a:pt x="1502" y="15171"/>
                  </a:cubicBezTo>
                  <a:cubicBezTo>
                    <a:pt x="1502" y="15171"/>
                    <a:pt x="1503" y="15171"/>
                    <a:pt x="1503" y="15171"/>
                  </a:cubicBezTo>
                  <a:cubicBezTo>
                    <a:pt x="1510" y="15173"/>
                    <a:pt x="1518" y="15175"/>
                    <a:pt x="1531" y="15176"/>
                  </a:cubicBezTo>
                  <a:cubicBezTo>
                    <a:pt x="1543" y="15178"/>
                    <a:pt x="1553" y="15177"/>
                    <a:pt x="1564" y="15175"/>
                  </a:cubicBezTo>
                  <a:cubicBezTo>
                    <a:pt x="1565" y="15175"/>
                    <a:pt x="1566" y="15175"/>
                    <a:pt x="1567" y="15174"/>
                  </a:cubicBezTo>
                  <a:cubicBezTo>
                    <a:pt x="1567" y="15174"/>
                    <a:pt x="1568" y="15174"/>
                    <a:pt x="1568" y="15174"/>
                  </a:cubicBezTo>
                  <a:cubicBezTo>
                    <a:pt x="1569" y="15173"/>
                    <a:pt x="1569" y="15173"/>
                    <a:pt x="1570" y="15173"/>
                  </a:cubicBezTo>
                  <a:cubicBezTo>
                    <a:pt x="1577" y="15170"/>
                    <a:pt x="1584" y="15167"/>
                    <a:pt x="1590" y="15164"/>
                  </a:cubicBezTo>
                  <a:cubicBezTo>
                    <a:pt x="1599" y="15157"/>
                    <a:pt x="1608" y="15149"/>
                    <a:pt x="1612" y="15139"/>
                  </a:cubicBezTo>
                  <a:cubicBezTo>
                    <a:pt x="1614" y="15135"/>
                    <a:pt x="1614" y="15136"/>
                    <a:pt x="1615" y="15133"/>
                  </a:cubicBezTo>
                  <a:cubicBezTo>
                    <a:pt x="1618" y="15123"/>
                    <a:pt x="1622" y="15115"/>
                    <a:pt x="1625" y="15117"/>
                  </a:cubicBezTo>
                  <a:cubicBezTo>
                    <a:pt x="1627" y="15114"/>
                    <a:pt x="1630" y="15114"/>
                    <a:pt x="1632" y="15116"/>
                  </a:cubicBezTo>
                  <a:cubicBezTo>
                    <a:pt x="1634" y="15119"/>
                    <a:pt x="1637" y="15124"/>
                    <a:pt x="1640" y="15139"/>
                  </a:cubicBezTo>
                  <a:cubicBezTo>
                    <a:pt x="1641" y="15144"/>
                    <a:pt x="1642" y="15145"/>
                    <a:pt x="1644" y="15149"/>
                  </a:cubicBezTo>
                  <a:cubicBezTo>
                    <a:pt x="1651" y="15164"/>
                    <a:pt x="1657" y="15174"/>
                    <a:pt x="1661" y="15176"/>
                  </a:cubicBezTo>
                  <a:cubicBezTo>
                    <a:pt x="1662" y="15176"/>
                    <a:pt x="1662" y="15177"/>
                    <a:pt x="1662" y="15176"/>
                  </a:cubicBezTo>
                  <a:cubicBezTo>
                    <a:pt x="1669" y="15168"/>
                    <a:pt x="1675" y="15143"/>
                    <a:pt x="1675" y="15101"/>
                  </a:cubicBezTo>
                  <a:cubicBezTo>
                    <a:pt x="1675" y="15101"/>
                    <a:pt x="1675" y="15100"/>
                    <a:pt x="1675" y="15100"/>
                  </a:cubicBezTo>
                  <a:cubicBezTo>
                    <a:pt x="1675" y="15091"/>
                    <a:pt x="1676" y="15085"/>
                    <a:pt x="1677" y="15076"/>
                  </a:cubicBezTo>
                  <a:cubicBezTo>
                    <a:pt x="1677" y="15076"/>
                    <a:pt x="1677" y="15076"/>
                    <a:pt x="1677" y="15076"/>
                  </a:cubicBezTo>
                  <a:cubicBezTo>
                    <a:pt x="1677" y="15075"/>
                    <a:pt x="1678" y="15075"/>
                    <a:pt x="1678" y="15075"/>
                  </a:cubicBezTo>
                  <a:cubicBezTo>
                    <a:pt x="1678" y="15074"/>
                    <a:pt x="1678" y="15073"/>
                    <a:pt x="1678" y="15071"/>
                  </a:cubicBezTo>
                  <a:cubicBezTo>
                    <a:pt x="1678" y="15069"/>
                    <a:pt x="1678" y="15068"/>
                    <a:pt x="1678" y="15066"/>
                  </a:cubicBezTo>
                  <a:cubicBezTo>
                    <a:pt x="1680" y="15055"/>
                    <a:pt x="1680" y="15043"/>
                    <a:pt x="1682" y="15033"/>
                  </a:cubicBezTo>
                  <a:cubicBezTo>
                    <a:pt x="1684" y="15023"/>
                    <a:pt x="1688" y="15016"/>
                    <a:pt x="1691" y="15007"/>
                  </a:cubicBezTo>
                  <a:cubicBezTo>
                    <a:pt x="1691" y="15006"/>
                    <a:pt x="1691" y="15005"/>
                    <a:pt x="1692" y="15004"/>
                  </a:cubicBezTo>
                  <a:cubicBezTo>
                    <a:pt x="1693" y="15001"/>
                    <a:pt x="1694" y="14996"/>
                    <a:pt x="1696" y="14993"/>
                  </a:cubicBezTo>
                  <a:cubicBezTo>
                    <a:pt x="1696" y="14993"/>
                    <a:pt x="1696" y="14992"/>
                    <a:pt x="1696" y="14992"/>
                  </a:cubicBezTo>
                  <a:cubicBezTo>
                    <a:pt x="1696" y="14992"/>
                    <a:pt x="1697" y="14992"/>
                    <a:pt x="1697" y="14992"/>
                  </a:cubicBezTo>
                  <a:cubicBezTo>
                    <a:pt x="1701" y="14982"/>
                    <a:pt x="1705" y="14976"/>
                    <a:pt x="1710" y="14970"/>
                  </a:cubicBezTo>
                  <a:cubicBezTo>
                    <a:pt x="1710" y="14970"/>
                    <a:pt x="1710" y="14969"/>
                    <a:pt x="1710" y="14969"/>
                  </a:cubicBezTo>
                  <a:cubicBezTo>
                    <a:pt x="1714" y="14964"/>
                    <a:pt x="1718" y="14960"/>
                    <a:pt x="1722" y="14958"/>
                  </a:cubicBezTo>
                  <a:cubicBezTo>
                    <a:pt x="1722" y="14958"/>
                    <a:pt x="1722" y="14958"/>
                    <a:pt x="1722" y="14958"/>
                  </a:cubicBezTo>
                  <a:cubicBezTo>
                    <a:pt x="1725" y="14956"/>
                    <a:pt x="1728" y="14956"/>
                    <a:pt x="1731" y="14956"/>
                  </a:cubicBezTo>
                  <a:cubicBezTo>
                    <a:pt x="1734" y="14955"/>
                    <a:pt x="1736" y="14953"/>
                    <a:pt x="1738" y="14954"/>
                  </a:cubicBezTo>
                  <a:cubicBezTo>
                    <a:pt x="1742" y="14955"/>
                    <a:pt x="1745" y="14960"/>
                    <a:pt x="1748" y="14963"/>
                  </a:cubicBezTo>
                  <a:cubicBezTo>
                    <a:pt x="1750" y="14965"/>
                    <a:pt x="1751" y="14964"/>
                    <a:pt x="1752" y="14966"/>
                  </a:cubicBezTo>
                  <a:cubicBezTo>
                    <a:pt x="1752" y="14966"/>
                    <a:pt x="1752" y="14967"/>
                    <a:pt x="1753" y="14968"/>
                  </a:cubicBezTo>
                  <a:cubicBezTo>
                    <a:pt x="1759" y="14978"/>
                    <a:pt x="1764" y="14997"/>
                    <a:pt x="1768" y="15021"/>
                  </a:cubicBezTo>
                  <a:cubicBezTo>
                    <a:pt x="1768" y="15021"/>
                    <a:pt x="1768" y="15021"/>
                    <a:pt x="1768" y="15022"/>
                  </a:cubicBezTo>
                  <a:cubicBezTo>
                    <a:pt x="1768" y="15022"/>
                    <a:pt x="1768" y="15022"/>
                    <a:pt x="1768" y="15022"/>
                  </a:cubicBezTo>
                  <a:cubicBezTo>
                    <a:pt x="1772" y="15039"/>
                    <a:pt x="1774" y="15059"/>
                    <a:pt x="1774" y="15087"/>
                  </a:cubicBezTo>
                  <a:cubicBezTo>
                    <a:pt x="1774" y="15088"/>
                    <a:pt x="1774" y="15088"/>
                    <a:pt x="1774" y="15090"/>
                  </a:cubicBezTo>
                  <a:cubicBezTo>
                    <a:pt x="1774" y="15091"/>
                    <a:pt x="1774" y="15090"/>
                    <a:pt x="1774" y="15091"/>
                  </a:cubicBezTo>
                  <a:cubicBezTo>
                    <a:pt x="1774" y="15103"/>
                    <a:pt x="1775" y="15104"/>
                    <a:pt x="1776" y="15113"/>
                  </a:cubicBezTo>
                  <a:cubicBezTo>
                    <a:pt x="1776" y="15115"/>
                    <a:pt x="1775" y="15115"/>
                    <a:pt x="1776" y="15117"/>
                  </a:cubicBezTo>
                  <a:cubicBezTo>
                    <a:pt x="1776" y="15118"/>
                    <a:pt x="1776" y="15120"/>
                    <a:pt x="1776" y="15122"/>
                  </a:cubicBezTo>
                  <a:cubicBezTo>
                    <a:pt x="1776" y="15126"/>
                    <a:pt x="1777" y="15130"/>
                    <a:pt x="1777" y="15134"/>
                  </a:cubicBezTo>
                  <a:cubicBezTo>
                    <a:pt x="1777" y="15142"/>
                    <a:pt x="1777" y="15153"/>
                    <a:pt x="1779" y="15158"/>
                  </a:cubicBezTo>
                  <a:cubicBezTo>
                    <a:pt x="1780" y="15164"/>
                    <a:pt x="1783" y="15170"/>
                    <a:pt x="1786" y="15173"/>
                  </a:cubicBezTo>
                  <a:cubicBezTo>
                    <a:pt x="1788" y="15175"/>
                    <a:pt x="1789" y="15177"/>
                    <a:pt x="1792" y="15178"/>
                  </a:cubicBezTo>
                  <a:cubicBezTo>
                    <a:pt x="1797" y="15179"/>
                    <a:pt x="1802" y="15178"/>
                    <a:pt x="1810" y="15176"/>
                  </a:cubicBezTo>
                  <a:cubicBezTo>
                    <a:pt x="1820" y="15175"/>
                    <a:pt x="1828" y="15168"/>
                    <a:pt x="1836" y="15157"/>
                  </a:cubicBezTo>
                  <a:cubicBezTo>
                    <a:pt x="1841" y="15150"/>
                    <a:pt x="1845" y="15138"/>
                    <a:pt x="1850" y="15127"/>
                  </a:cubicBezTo>
                  <a:cubicBezTo>
                    <a:pt x="1859" y="15101"/>
                    <a:pt x="1867" y="15067"/>
                    <a:pt x="1879" y="15002"/>
                  </a:cubicBezTo>
                  <a:cubicBezTo>
                    <a:pt x="1881" y="14993"/>
                    <a:pt x="1883" y="14987"/>
                    <a:pt x="1885" y="14979"/>
                  </a:cubicBezTo>
                  <a:cubicBezTo>
                    <a:pt x="1890" y="14954"/>
                    <a:pt x="1896" y="14928"/>
                    <a:pt x="1899" y="14907"/>
                  </a:cubicBezTo>
                  <a:cubicBezTo>
                    <a:pt x="1900" y="14899"/>
                    <a:pt x="1903" y="14888"/>
                    <a:pt x="1904" y="14882"/>
                  </a:cubicBezTo>
                  <a:cubicBezTo>
                    <a:pt x="1909" y="14833"/>
                    <a:pt x="1916" y="14822"/>
                    <a:pt x="1922" y="14838"/>
                  </a:cubicBezTo>
                  <a:cubicBezTo>
                    <a:pt x="1923" y="14838"/>
                    <a:pt x="1923" y="14835"/>
                    <a:pt x="1924" y="14835"/>
                  </a:cubicBezTo>
                  <a:cubicBezTo>
                    <a:pt x="1927" y="14835"/>
                    <a:pt x="1931" y="14861"/>
                    <a:pt x="1934" y="14898"/>
                  </a:cubicBezTo>
                  <a:cubicBezTo>
                    <a:pt x="1934" y="14898"/>
                    <a:pt x="1934" y="14898"/>
                    <a:pt x="1934" y="14899"/>
                  </a:cubicBezTo>
                  <a:cubicBezTo>
                    <a:pt x="1937" y="14926"/>
                    <a:pt x="1939" y="14963"/>
                    <a:pt x="1940" y="15008"/>
                  </a:cubicBezTo>
                  <a:cubicBezTo>
                    <a:pt x="1941" y="15055"/>
                    <a:pt x="1944" y="15098"/>
                    <a:pt x="1947" y="15129"/>
                  </a:cubicBezTo>
                  <a:cubicBezTo>
                    <a:pt x="1947" y="15129"/>
                    <a:pt x="1947" y="15129"/>
                    <a:pt x="1947" y="15130"/>
                  </a:cubicBezTo>
                  <a:cubicBezTo>
                    <a:pt x="1950" y="15156"/>
                    <a:pt x="1953" y="15167"/>
                    <a:pt x="1956" y="15172"/>
                  </a:cubicBezTo>
                  <a:cubicBezTo>
                    <a:pt x="1957" y="15175"/>
                    <a:pt x="1959" y="15175"/>
                    <a:pt x="1960" y="15176"/>
                  </a:cubicBezTo>
                  <a:cubicBezTo>
                    <a:pt x="1960" y="15176"/>
                    <a:pt x="1961" y="15176"/>
                    <a:pt x="1961" y="15176"/>
                  </a:cubicBezTo>
                  <a:cubicBezTo>
                    <a:pt x="1961" y="15176"/>
                    <a:pt x="1961" y="15175"/>
                    <a:pt x="1961" y="15175"/>
                  </a:cubicBezTo>
                  <a:cubicBezTo>
                    <a:pt x="1961" y="15175"/>
                    <a:pt x="1961" y="15174"/>
                    <a:pt x="1962" y="15174"/>
                  </a:cubicBezTo>
                  <a:cubicBezTo>
                    <a:pt x="1964" y="15171"/>
                    <a:pt x="1966" y="15166"/>
                    <a:pt x="1968" y="15158"/>
                  </a:cubicBezTo>
                  <a:cubicBezTo>
                    <a:pt x="1970" y="15148"/>
                    <a:pt x="1971" y="15136"/>
                    <a:pt x="1971" y="15123"/>
                  </a:cubicBezTo>
                  <a:cubicBezTo>
                    <a:pt x="1971" y="15094"/>
                    <a:pt x="1975" y="15076"/>
                    <a:pt x="1980" y="15064"/>
                  </a:cubicBezTo>
                  <a:cubicBezTo>
                    <a:pt x="1980" y="15063"/>
                    <a:pt x="1981" y="15063"/>
                    <a:pt x="1981" y="15062"/>
                  </a:cubicBezTo>
                  <a:cubicBezTo>
                    <a:pt x="1981" y="15062"/>
                    <a:pt x="1982" y="15061"/>
                    <a:pt x="1982" y="15061"/>
                  </a:cubicBezTo>
                  <a:cubicBezTo>
                    <a:pt x="1983" y="15060"/>
                    <a:pt x="1983" y="15059"/>
                    <a:pt x="1984" y="15058"/>
                  </a:cubicBezTo>
                  <a:cubicBezTo>
                    <a:pt x="1987" y="15054"/>
                    <a:pt x="1991" y="15050"/>
                    <a:pt x="1996" y="15051"/>
                  </a:cubicBezTo>
                  <a:lnTo>
                    <a:pt x="2002" y="15025"/>
                  </a:lnTo>
                  <a:lnTo>
                    <a:pt x="2019" y="15061"/>
                  </a:lnTo>
                  <a:cubicBezTo>
                    <a:pt x="2023" y="15066"/>
                    <a:pt x="2027" y="15076"/>
                    <a:pt x="2032" y="15089"/>
                  </a:cubicBezTo>
                  <a:cubicBezTo>
                    <a:pt x="2032" y="15089"/>
                    <a:pt x="2032" y="15089"/>
                    <a:pt x="2033" y="15090"/>
                  </a:cubicBezTo>
                  <a:cubicBezTo>
                    <a:pt x="2034" y="15094"/>
                    <a:pt x="2036" y="15097"/>
                    <a:pt x="2038" y="15101"/>
                  </a:cubicBezTo>
                  <a:cubicBezTo>
                    <a:pt x="2039" y="15103"/>
                    <a:pt x="2040" y="15104"/>
                    <a:pt x="2041" y="15106"/>
                  </a:cubicBezTo>
                  <a:cubicBezTo>
                    <a:pt x="2052" y="15129"/>
                    <a:pt x="2063" y="15148"/>
                    <a:pt x="2073" y="15161"/>
                  </a:cubicBezTo>
                  <a:cubicBezTo>
                    <a:pt x="2073" y="15161"/>
                    <a:pt x="2073" y="15161"/>
                    <a:pt x="2073" y="15161"/>
                  </a:cubicBezTo>
                  <a:cubicBezTo>
                    <a:pt x="2074" y="15162"/>
                    <a:pt x="2075" y="15162"/>
                    <a:pt x="2076" y="15164"/>
                  </a:cubicBezTo>
                  <a:cubicBezTo>
                    <a:pt x="2079" y="15166"/>
                    <a:pt x="2082" y="15169"/>
                    <a:pt x="2085" y="15170"/>
                  </a:cubicBezTo>
                  <a:cubicBezTo>
                    <a:pt x="2085" y="15170"/>
                    <a:pt x="2085" y="15171"/>
                    <a:pt x="2085" y="15171"/>
                  </a:cubicBezTo>
                  <a:cubicBezTo>
                    <a:pt x="2087" y="15171"/>
                    <a:pt x="2090" y="15174"/>
                    <a:pt x="2091" y="15174"/>
                  </a:cubicBezTo>
                  <a:cubicBezTo>
                    <a:pt x="2092" y="15173"/>
                    <a:pt x="2092" y="15170"/>
                    <a:pt x="2093" y="15167"/>
                  </a:cubicBezTo>
                  <a:cubicBezTo>
                    <a:pt x="2093" y="15167"/>
                    <a:pt x="2093" y="15167"/>
                    <a:pt x="2093" y="15166"/>
                  </a:cubicBezTo>
                  <a:cubicBezTo>
                    <a:pt x="2093" y="15161"/>
                    <a:pt x="2094" y="15156"/>
                    <a:pt x="2092" y="15148"/>
                  </a:cubicBezTo>
                  <a:cubicBezTo>
                    <a:pt x="2092" y="15148"/>
                    <a:pt x="2092" y="15148"/>
                    <a:pt x="2092" y="15148"/>
                  </a:cubicBezTo>
                  <a:cubicBezTo>
                    <a:pt x="2092" y="15147"/>
                    <a:pt x="2092" y="15146"/>
                    <a:pt x="2091" y="15146"/>
                  </a:cubicBezTo>
                  <a:cubicBezTo>
                    <a:pt x="2089" y="15134"/>
                    <a:pt x="2084" y="15122"/>
                    <a:pt x="2077" y="15110"/>
                  </a:cubicBezTo>
                  <a:cubicBezTo>
                    <a:pt x="2069" y="15094"/>
                    <a:pt x="2064" y="15082"/>
                    <a:pt x="2063" y="15071"/>
                  </a:cubicBezTo>
                  <a:cubicBezTo>
                    <a:pt x="2061" y="15063"/>
                    <a:pt x="2063" y="15051"/>
                    <a:pt x="2066" y="15043"/>
                  </a:cubicBezTo>
                  <a:cubicBezTo>
                    <a:pt x="2067" y="15038"/>
                    <a:pt x="2068" y="15033"/>
                    <a:pt x="2071" y="15028"/>
                  </a:cubicBezTo>
                  <a:cubicBezTo>
                    <a:pt x="2072" y="15024"/>
                    <a:pt x="2071" y="15023"/>
                    <a:pt x="2073" y="15020"/>
                  </a:cubicBezTo>
                  <a:cubicBezTo>
                    <a:pt x="2107" y="14952"/>
                    <a:pt x="2112" y="14904"/>
                    <a:pt x="2090" y="14850"/>
                  </a:cubicBezTo>
                  <a:cubicBezTo>
                    <a:pt x="2086" y="14841"/>
                    <a:pt x="2083" y="14835"/>
                    <a:pt x="2079" y="14830"/>
                  </a:cubicBezTo>
                  <a:cubicBezTo>
                    <a:pt x="2073" y="14825"/>
                    <a:pt x="2068" y="14821"/>
                    <a:pt x="2061" y="14817"/>
                  </a:cubicBezTo>
                  <a:cubicBezTo>
                    <a:pt x="2061" y="14817"/>
                    <a:pt x="2060" y="14816"/>
                    <a:pt x="2059" y="14816"/>
                  </a:cubicBezTo>
                  <a:cubicBezTo>
                    <a:pt x="2059" y="14816"/>
                    <a:pt x="2058" y="14815"/>
                    <a:pt x="2057" y="14814"/>
                  </a:cubicBezTo>
                  <a:cubicBezTo>
                    <a:pt x="2057" y="14814"/>
                    <a:pt x="2055" y="14814"/>
                    <a:pt x="2055" y="14814"/>
                  </a:cubicBezTo>
                  <a:cubicBezTo>
                    <a:pt x="2043" y="14808"/>
                    <a:pt x="2026" y="14808"/>
                    <a:pt x="2011" y="14805"/>
                  </a:cubicBezTo>
                  <a:cubicBezTo>
                    <a:pt x="2001" y="14805"/>
                    <a:pt x="1994" y="14803"/>
                    <a:pt x="1983" y="14804"/>
                  </a:cubicBezTo>
                  <a:lnTo>
                    <a:pt x="1906" y="14809"/>
                  </a:lnTo>
                  <a:cubicBezTo>
                    <a:pt x="1897" y="14813"/>
                    <a:pt x="1888" y="14817"/>
                    <a:pt x="1885" y="14824"/>
                  </a:cubicBezTo>
                  <a:lnTo>
                    <a:pt x="1867" y="14925"/>
                  </a:lnTo>
                  <a:cubicBezTo>
                    <a:pt x="1866" y="14935"/>
                    <a:pt x="1865" y="14940"/>
                    <a:pt x="1864" y="14951"/>
                  </a:cubicBezTo>
                  <a:cubicBezTo>
                    <a:pt x="1854" y="15012"/>
                    <a:pt x="1844" y="15076"/>
                    <a:pt x="1844" y="15094"/>
                  </a:cubicBezTo>
                  <a:cubicBezTo>
                    <a:pt x="1844" y="15142"/>
                    <a:pt x="1818" y="15169"/>
                    <a:pt x="1810" y="15129"/>
                  </a:cubicBezTo>
                  <a:cubicBezTo>
                    <a:pt x="1809" y="15123"/>
                    <a:pt x="1807" y="15099"/>
                    <a:pt x="1805" y="15085"/>
                  </a:cubicBezTo>
                  <a:cubicBezTo>
                    <a:pt x="1802" y="15061"/>
                    <a:pt x="1799" y="15040"/>
                    <a:pt x="1796" y="15010"/>
                  </a:cubicBezTo>
                  <a:cubicBezTo>
                    <a:pt x="1794" y="14990"/>
                    <a:pt x="1792" y="14975"/>
                    <a:pt x="1790" y="14963"/>
                  </a:cubicBezTo>
                  <a:cubicBezTo>
                    <a:pt x="1787" y="14955"/>
                    <a:pt x="1785" y="14948"/>
                    <a:pt x="1783" y="14942"/>
                  </a:cubicBezTo>
                  <a:cubicBezTo>
                    <a:pt x="1781" y="14939"/>
                    <a:pt x="1779" y="14937"/>
                    <a:pt x="1777" y="14935"/>
                  </a:cubicBezTo>
                  <a:cubicBezTo>
                    <a:pt x="1775" y="14932"/>
                    <a:pt x="1772" y="14929"/>
                    <a:pt x="1770" y="14927"/>
                  </a:cubicBezTo>
                  <a:cubicBezTo>
                    <a:pt x="1770" y="14927"/>
                    <a:pt x="1769" y="14927"/>
                    <a:pt x="1769" y="14927"/>
                  </a:cubicBezTo>
                  <a:cubicBezTo>
                    <a:pt x="1761" y="14923"/>
                    <a:pt x="1752" y="14921"/>
                    <a:pt x="1739" y="14918"/>
                  </a:cubicBezTo>
                  <a:cubicBezTo>
                    <a:pt x="1716" y="14913"/>
                    <a:pt x="1702" y="14907"/>
                    <a:pt x="1693" y="14898"/>
                  </a:cubicBezTo>
                  <a:cubicBezTo>
                    <a:pt x="1690" y="14895"/>
                    <a:pt x="1688" y="14891"/>
                    <a:pt x="1687" y="14888"/>
                  </a:cubicBezTo>
                  <a:cubicBezTo>
                    <a:pt x="1686" y="14888"/>
                    <a:pt x="1686" y="14887"/>
                    <a:pt x="1686" y="14887"/>
                  </a:cubicBezTo>
                  <a:cubicBezTo>
                    <a:pt x="1686" y="14887"/>
                    <a:pt x="1686" y="14887"/>
                    <a:pt x="1686" y="14886"/>
                  </a:cubicBezTo>
                  <a:cubicBezTo>
                    <a:pt x="1686" y="14886"/>
                    <a:pt x="1685" y="14886"/>
                    <a:pt x="1685" y="14885"/>
                  </a:cubicBezTo>
                  <a:cubicBezTo>
                    <a:pt x="1685" y="14885"/>
                    <a:pt x="1685" y="14884"/>
                    <a:pt x="1685" y="14884"/>
                  </a:cubicBezTo>
                  <a:cubicBezTo>
                    <a:pt x="1683" y="14879"/>
                    <a:pt x="1681" y="14874"/>
                    <a:pt x="1680" y="14867"/>
                  </a:cubicBezTo>
                  <a:cubicBezTo>
                    <a:pt x="1680" y="14866"/>
                    <a:pt x="1679" y="14866"/>
                    <a:pt x="1679" y="14866"/>
                  </a:cubicBezTo>
                  <a:cubicBezTo>
                    <a:pt x="1679" y="14865"/>
                    <a:pt x="1679" y="14864"/>
                    <a:pt x="1679" y="14863"/>
                  </a:cubicBezTo>
                  <a:cubicBezTo>
                    <a:pt x="1678" y="14860"/>
                    <a:pt x="1678" y="14857"/>
                    <a:pt x="1677" y="14853"/>
                  </a:cubicBezTo>
                  <a:cubicBezTo>
                    <a:pt x="1675" y="14832"/>
                    <a:pt x="1673" y="14818"/>
                    <a:pt x="1670" y="14809"/>
                  </a:cubicBezTo>
                  <a:cubicBezTo>
                    <a:pt x="1666" y="14801"/>
                    <a:pt x="1663" y="14799"/>
                    <a:pt x="1660" y="14802"/>
                  </a:cubicBezTo>
                  <a:close/>
                  <a:moveTo>
                    <a:pt x="5" y="14802"/>
                  </a:moveTo>
                  <a:cubicBezTo>
                    <a:pt x="4" y="14803"/>
                    <a:pt x="4" y="14804"/>
                    <a:pt x="3" y="14805"/>
                  </a:cubicBezTo>
                  <a:cubicBezTo>
                    <a:pt x="2" y="14806"/>
                    <a:pt x="1" y="14806"/>
                    <a:pt x="0" y="14807"/>
                  </a:cubicBezTo>
                  <a:cubicBezTo>
                    <a:pt x="-2" y="14812"/>
                    <a:pt x="4" y="14864"/>
                    <a:pt x="10" y="14916"/>
                  </a:cubicBezTo>
                  <a:cubicBezTo>
                    <a:pt x="13" y="14942"/>
                    <a:pt x="16" y="14958"/>
                    <a:pt x="21" y="14993"/>
                  </a:cubicBezTo>
                  <a:cubicBezTo>
                    <a:pt x="26" y="15028"/>
                    <a:pt x="30" y="15063"/>
                    <a:pt x="35" y="15094"/>
                  </a:cubicBezTo>
                  <a:cubicBezTo>
                    <a:pt x="35" y="15095"/>
                    <a:pt x="36" y="15096"/>
                    <a:pt x="36" y="15097"/>
                  </a:cubicBezTo>
                  <a:cubicBezTo>
                    <a:pt x="36" y="15097"/>
                    <a:pt x="36" y="15097"/>
                    <a:pt x="36" y="15097"/>
                  </a:cubicBezTo>
                  <a:cubicBezTo>
                    <a:pt x="40" y="15114"/>
                    <a:pt x="43" y="15129"/>
                    <a:pt x="47" y="15141"/>
                  </a:cubicBezTo>
                  <a:cubicBezTo>
                    <a:pt x="50" y="15152"/>
                    <a:pt x="55" y="15164"/>
                    <a:pt x="58" y="15169"/>
                  </a:cubicBezTo>
                  <a:cubicBezTo>
                    <a:pt x="59" y="15171"/>
                    <a:pt x="60" y="15174"/>
                    <a:pt x="61" y="15176"/>
                  </a:cubicBezTo>
                  <a:cubicBezTo>
                    <a:pt x="61" y="15176"/>
                    <a:pt x="61" y="15176"/>
                    <a:pt x="61" y="15176"/>
                  </a:cubicBezTo>
                  <a:cubicBezTo>
                    <a:pt x="62" y="15177"/>
                    <a:pt x="63" y="15177"/>
                    <a:pt x="63" y="15177"/>
                  </a:cubicBezTo>
                  <a:cubicBezTo>
                    <a:pt x="69" y="15175"/>
                    <a:pt x="74" y="15168"/>
                    <a:pt x="79" y="15160"/>
                  </a:cubicBezTo>
                  <a:cubicBezTo>
                    <a:pt x="82" y="15155"/>
                    <a:pt x="85" y="15150"/>
                    <a:pt x="87" y="15143"/>
                  </a:cubicBezTo>
                  <a:cubicBezTo>
                    <a:pt x="89" y="15139"/>
                    <a:pt x="90" y="15135"/>
                    <a:pt x="92" y="15130"/>
                  </a:cubicBezTo>
                  <a:cubicBezTo>
                    <a:pt x="97" y="15113"/>
                    <a:pt x="103" y="15092"/>
                    <a:pt x="108" y="15067"/>
                  </a:cubicBezTo>
                  <a:cubicBezTo>
                    <a:pt x="108" y="15064"/>
                    <a:pt x="109" y="15063"/>
                    <a:pt x="109" y="15060"/>
                  </a:cubicBezTo>
                  <a:cubicBezTo>
                    <a:pt x="110" y="15055"/>
                    <a:pt x="111" y="15050"/>
                    <a:pt x="113" y="15045"/>
                  </a:cubicBezTo>
                  <a:cubicBezTo>
                    <a:pt x="116" y="15027"/>
                    <a:pt x="120" y="15007"/>
                    <a:pt x="121" y="14999"/>
                  </a:cubicBezTo>
                  <a:cubicBezTo>
                    <a:pt x="122" y="14994"/>
                    <a:pt x="124" y="14992"/>
                    <a:pt x="126" y="14990"/>
                  </a:cubicBezTo>
                  <a:cubicBezTo>
                    <a:pt x="133" y="14968"/>
                    <a:pt x="139" y="14954"/>
                    <a:pt x="143" y="14954"/>
                  </a:cubicBezTo>
                  <a:cubicBezTo>
                    <a:pt x="150" y="14954"/>
                    <a:pt x="164" y="15005"/>
                    <a:pt x="174" y="15068"/>
                  </a:cubicBezTo>
                  <a:cubicBezTo>
                    <a:pt x="176" y="15077"/>
                    <a:pt x="178" y="15080"/>
                    <a:pt x="179" y="15088"/>
                  </a:cubicBezTo>
                  <a:cubicBezTo>
                    <a:pt x="182" y="15097"/>
                    <a:pt x="186" y="15105"/>
                    <a:pt x="187" y="15115"/>
                  </a:cubicBezTo>
                  <a:cubicBezTo>
                    <a:pt x="189" y="15132"/>
                    <a:pt x="192" y="15142"/>
                    <a:pt x="196" y="15152"/>
                  </a:cubicBezTo>
                  <a:cubicBezTo>
                    <a:pt x="201" y="15165"/>
                    <a:pt x="206" y="15175"/>
                    <a:pt x="212" y="15176"/>
                  </a:cubicBezTo>
                  <a:cubicBezTo>
                    <a:pt x="212" y="15177"/>
                    <a:pt x="212" y="15176"/>
                    <a:pt x="212" y="15176"/>
                  </a:cubicBezTo>
                  <a:cubicBezTo>
                    <a:pt x="213" y="15177"/>
                    <a:pt x="214" y="15176"/>
                    <a:pt x="215" y="15175"/>
                  </a:cubicBezTo>
                  <a:cubicBezTo>
                    <a:pt x="216" y="15175"/>
                    <a:pt x="216" y="15174"/>
                    <a:pt x="216" y="15174"/>
                  </a:cubicBezTo>
                  <a:cubicBezTo>
                    <a:pt x="217" y="15174"/>
                    <a:pt x="217" y="15173"/>
                    <a:pt x="218" y="15172"/>
                  </a:cubicBezTo>
                  <a:cubicBezTo>
                    <a:pt x="223" y="15169"/>
                    <a:pt x="228" y="15161"/>
                    <a:pt x="233" y="15147"/>
                  </a:cubicBezTo>
                  <a:cubicBezTo>
                    <a:pt x="239" y="15131"/>
                    <a:pt x="243" y="15109"/>
                    <a:pt x="248" y="15079"/>
                  </a:cubicBezTo>
                  <a:cubicBezTo>
                    <a:pt x="256" y="15024"/>
                    <a:pt x="269" y="14942"/>
                    <a:pt x="278" y="14899"/>
                  </a:cubicBezTo>
                  <a:cubicBezTo>
                    <a:pt x="281" y="14881"/>
                    <a:pt x="284" y="14864"/>
                    <a:pt x="285" y="14849"/>
                  </a:cubicBezTo>
                  <a:cubicBezTo>
                    <a:pt x="285" y="14844"/>
                    <a:pt x="286" y="14837"/>
                    <a:pt x="286" y="14832"/>
                  </a:cubicBezTo>
                  <a:cubicBezTo>
                    <a:pt x="286" y="14816"/>
                    <a:pt x="283" y="14807"/>
                    <a:pt x="277" y="14804"/>
                  </a:cubicBezTo>
                  <a:cubicBezTo>
                    <a:pt x="276" y="14804"/>
                    <a:pt x="276" y="14803"/>
                    <a:pt x="275" y="14804"/>
                  </a:cubicBezTo>
                  <a:cubicBezTo>
                    <a:pt x="274" y="14804"/>
                    <a:pt x="272" y="14810"/>
                    <a:pt x="271" y="14812"/>
                  </a:cubicBezTo>
                  <a:cubicBezTo>
                    <a:pt x="267" y="14816"/>
                    <a:pt x="263" y="14822"/>
                    <a:pt x="260" y="14832"/>
                  </a:cubicBezTo>
                  <a:cubicBezTo>
                    <a:pt x="256" y="14845"/>
                    <a:pt x="252" y="14860"/>
                    <a:pt x="251" y="14876"/>
                  </a:cubicBezTo>
                  <a:cubicBezTo>
                    <a:pt x="250" y="14889"/>
                    <a:pt x="248" y="14901"/>
                    <a:pt x="245" y="14913"/>
                  </a:cubicBezTo>
                  <a:cubicBezTo>
                    <a:pt x="245" y="14914"/>
                    <a:pt x="244" y="14915"/>
                    <a:pt x="244" y="14915"/>
                  </a:cubicBezTo>
                  <a:cubicBezTo>
                    <a:pt x="241" y="14939"/>
                    <a:pt x="235" y="14963"/>
                    <a:pt x="228" y="14979"/>
                  </a:cubicBezTo>
                  <a:cubicBezTo>
                    <a:pt x="225" y="14987"/>
                    <a:pt x="222" y="14996"/>
                    <a:pt x="219" y="14998"/>
                  </a:cubicBezTo>
                  <a:cubicBezTo>
                    <a:pt x="216" y="15002"/>
                    <a:pt x="214" y="15004"/>
                    <a:pt x="212" y="15004"/>
                  </a:cubicBezTo>
                  <a:cubicBezTo>
                    <a:pt x="206" y="15007"/>
                    <a:pt x="200" y="14987"/>
                    <a:pt x="192" y="14954"/>
                  </a:cubicBezTo>
                  <a:cubicBezTo>
                    <a:pt x="191" y="14953"/>
                    <a:pt x="191" y="14953"/>
                    <a:pt x="191" y="14952"/>
                  </a:cubicBezTo>
                  <a:cubicBezTo>
                    <a:pt x="189" y="14946"/>
                    <a:pt x="187" y="14943"/>
                    <a:pt x="185" y="14935"/>
                  </a:cubicBezTo>
                  <a:cubicBezTo>
                    <a:pt x="178" y="14908"/>
                    <a:pt x="177" y="14894"/>
                    <a:pt x="173" y="14872"/>
                  </a:cubicBezTo>
                  <a:cubicBezTo>
                    <a:pt x="173" y="14872"/>
                    <a:pt x="173" y="14871"/>
                    <a:pt x="173" y="14871"/>
                  </a:cubicBezTo>
                  <a:cubicBezTo>
                    <a:pt x="172" y="14867"/>
                    <a:pt x="171" y="14863"/>
                    <a:pt x="169" y="14859"/>
                  </a:cubicBezTo>
                  <a:cubicBezTo>
                    <a:pt x="164" y="14845"/>
                    <a:pt x="159" y="14829"/>
                    <a:pt x="155" y="14822"/>
                  </a:cubicBezTo>
                  <a:cubicBezTo>
                    <a:pt x="155" y="14821"/>
                    <a:pt x="155" y="14821"/>
                    <a:pt x="154" y="14821"/>
                  </a:cubicBezTo>
                  <a:cubicBezTo>
                    <a:pt x="154" y="14820"/>
                    <a:pt x="154" y="14821"/>
                    <a:pt x="154" y="14820"/>
                  </a:cubicBezTo>
                  <a:cubicBezTo>
                    <a:pt x="147" y="14811"/>
                    <a:pt x="142" y="14806"/>
                    <a:pt x="136" y="14809"/>
                  </a:cubicBezTo>
                  <a:cubicBezTo>
                    <a:pt x="136" y="14810"/>
                    <a:pt x="136" y="14810"/>
                    <a:pt x="136" y="14810"/>
                  </a:cubicBezTo>
                  <a:cubicBezTo>
                    <a:pt x="136" y="14810"/>
                    <a:pt x="135" y="14811"/>
                    <a:pt x="135" y="14811"/>
                  </a:cubicBezTo>
                  <a:cubicBezTo>
                    <a:pt x="128" y="14823"/>
                    <a:pt x="120" y="14851"/>
                    <a:pt x="112" y="14879"/>
                  </a:cubicBezTo>
                  <a:cubicBezTo>
                    <a:pt x="109" y="14890"/>
                    <a:pt x="107" y="14897"/>
                    <a:pt x="105" y="14909"/>
                  </a:cubicBezTo>
                  <a:cubicBezTo>
                    <a:pt x="102" y="14923"/>
                    <a:pt x="100" y="14933"/>
                    <a:pt x="97" y="14944"/>
                  </a:cubicBezTo>
                  <a:cubicBezTo>
                    <a:pt x="96" y="14947"/>
                    <a:pt x="95" y="14951"/>
                    <a:pt x="94" y="14955"/>
                  </a:cubicBezTo>
                  <a:cubicBezTo>
                    <a:pt x="94" y="14958"/>
                    <a:pt x="93" y="14962"/>
                    <a:pt x="93" y="14964"/>
                  </a:cubicBezTo>
                  <a:cubicBezTo>
                    <a:pt x="93" y="14964"/>
                    <a:pt x="92" y="14965"/>
                    <a:pt x="92" y="14965"/>
                  </a:cubicBezTo>
                  <a:cubicBezTo>
                    <a:pt x="85" y="14997"/>
                    <a:pt x="77" y="15022"/>
                    <a:pt x="72" y="15023"/>
                  </a:cubicBezTo>
                  <a:cubicBezTo>
                    <a:pt x="68" y="15024"/>
                    <a:pt x="63" y="15012"/>
                    <a:pt x="57" y="14997"/>
                  </a:cubicBezTo>
                  <a:cubicBezTo>
                    <a:pt x="57" y="14996"/>
                    <a:pt x="57" y="14996"/>
                    <a:pt x="57" y="14996"/>
                  </a:cubicBezTo>
                  <a:cubicBezTo>
                    <a:pt x="54" y="14988"/>
                    <a:pt x="52" y="14977"/>
                    <a:pt x="49" y="14967"/>
                  </a:cubicBezTo>
                  <a:cubicBezTo>
                    <a:pt x="49" y="14965"/>
                    <a:pt x="48" y="14964"/>
                    <a:pt x="48" y="14961"/>
                  </a:cubicBezTo>
                  <a:cubicBezTo>
                    <a:pt x="44" y="14947"/>
                    <a:pt x="40" y="14935"/>
                    <a:pt x="37" y="14918"/>
                  </a:cubicBezTo>
                  <a:cubicBezTo>
                    <a:pt x="36" y="14914"/>
                    <a:pt x="36" y="14913"/>
                    <a:pt x="36" y="14911"/>
                  </a:cubicBezTo>
                  <a:cubicBezTo>
                    <a:pt x="36" y="14910"/>
                    <a:pt x="35" y="14910"/>
                    <a:pt x="35" y="14909"/>
                  </a:cubicBezTo>
                  <a:cubicBezTo>
                    <a:pt x="32" y="14895"/>
                    <a:pt x="29" y="14883"/>
                    <a:pt x="27" y="14870"/>
                  </a:cubicBezTo>
                  <a:cubicBezTo>
                    <a:pt x="27" y="14870"/>
                    <a:pt x="27" y="14869"/>
                    <a:pt x="27" y="14869"/>
                  </a:cubicBezTo>
                  <a:cubicBezTo>
                    <a:pt x="22" y="14844"/>
                    <a:pt x="16" y="14816"/>
                    <a:pt x="14" y="14808"/>
                  </a:cubicBezTo>
                  <a:cubicBezTo>
                    <a:pt x="11" y="14805"/>
                    <a:pt x="8" y="14804"/>
                    <a:pt x="5" y="14802"/>
                  </a:cubicBezTo>
                  <a:close/>
                  <a:moveTo>
                    <a:pt x="512" y="14808"/>
                  </a:moveTo>
                  <a:cubicBezTo>
                    <a:pt x="504" y="14819"/>
                    <a:pt x="496" y="14852"/>
                    <a:pt x="496" y="14900"/>
                  </a:cubicBezTo>
                  <a:cubicBezTo>
                    <a:pt x="496" y="14908"/>
                    <a:pt x="495" y="14912"/>
                    <a:pt x="495" y="14920"/>
                  </a:cubicBezTo>
                  <a:cubicBezTo>
                    <a:pt x="495" y="14921"/>
                    <a:pt x="495" y="14923"/>
                    <a:pt x="495" y="14925"/>
                  </a:cubicBezTo>
                  <a:cubicBezTo>
                    <a:pt x="496" y="14943"/>
                    <a:pt x="495" y="14959"/>
                    <a:pt x="494" y="14971"/>
                  </a:cubicBezTo>
                  <a:cubicBezTo>
                    <a:pt x="494" y="14971"/>
                    <a:pt x="494" y="14971"/>
                    <a:pt x="494" y="14971"/>
                  </a:cubicBezTo>
                  <a:cubicBezTo>
                    <a:pt x="494" y="14972"/>
                    <a:pt x="494" y="14972"/>
                    <a:pt x="494" y="14973"/>
                  </a:cubicBezTo>
                  <a:cubicBezTo>
                    <a:pt x="492" y="14984"/>
                    <a:pt x="490" y="14991"/>
                    <a:pt x="487" y="14994"/>
                  </a:cubicBezTo>
                  <a:cubicBezTo>
                    <a:pt x="487" y="14995"/>
                    <a:pt x="487" y="14996"/>
                    <a:pt x="487" y="14996"/>
                  </a:cubicBezTo>
                  <a:cubicBezTo>
                    <a:pt x="486" y="14997"/>
                    <a:pt x="484" y="14996"/>
                    <a:pt x="483" y="14997"/>
                  </a:cubicBezTo>
                  <a:cubicBezTo>
                    <a:pt x="480" y="14998"/>
                    <a:pt x="478" y="14999"/>
                    <a:pt x="475" y="14997"/>
                  </a:cubicBezTo>
                  <a:cubicBezTo>
                    <a:pt x="469" y="14992"/>
                    <a:pt x="462" y="14983"/>
                    <a:pt x="453" y="14966"/>
                  </a:cubicBezTo>
                  <a:cubicBezTo>
                    <a:pt x="453" y="14966"/>
                    <a:pt x="453" y="14966"/>
                    <a:pt x="453" y="14966"/>
                  </a:cubicBezTo>
                  <a:cubicBezTo>
                    <a:pt x="447" y="14955"/>
                    <a:pt x="438" y="14947"/>
                    <a:pt x="427" y="14940"/>
                  </a:cubicBezTo>
                  <a:cubicBezTo>
                    <a:pt x="427" y="14940"/>
                    <a:pt x="427" y="14940"/>
                    <a:pt x="426" y="14940"/>
                  </a:cubicBezTo>
                  <a:cubicBezTo>
                    <a:pt x="416" y="14933"/>
                    <a:pt x="404" y="14928"/>
                    <a:pt x="392" y="14924"/>
                  </a:cubicBezTo>
                  <a:cubicBezTo>
                    <a:pt x="391" y="14924"/>
                    <a:pt x="391" y="14923"/>
                    <a:pt x="391" y="14923"/>
                  </a:cubicBezTo>
                  <a:cubicBezTo>
                    <a:pt x="372" y="14920"/>
                    <a:pt x="352" y="14918"/>
                    <a:pt x="337" y="14923"/>
                  </a:cubicBezTo>
                  <a:cubicBezTo>
                    <a:pt x="330" y="14928"/>
                    <a:pt x="324" y="14933"/>
                    <a:pt x="319" y="14941"/>
                  </a:cubicBezTo>
                  <a:cubicBezTo>
                    <a:pt x="316" y="14946"/>
                    <a:pt x="314" y="14946"/>
                    <a:pt x="311" y="14950"/>
                  </a:cubicBezTo>
                  <a:cubicBezTo>
                    <a:pt x="311" y="14950"/>
                    <a:pt x="311" y="14950"/>
                    <a:pt x="311" y="14951"/>
                  </a:cubicBezTo>
                  <a:cubicBezTo>
                    <a:pt x="297" y="15000"/>
                    <a:pt x="297" y="15077"/>
                    <a:pt x="312" y="15121"/>
                  </a:cubicBezTo>
                  <a:cubicBezTo>
                    <a:pt x="312" y="15121"/>
                    <a:pt x="312" y="15122"/>
                    <a:pt x="312" y="15122"/>
                  </a:cubicBezTo>
                  <a:cubicBezTo>
                    <a:pt x="312" y="15123"/>
                    <a:pt x="313" y="15124"/>
                    <a:pt x="314" y="15125"/>
                  </a:cubicBezTo>
                  <a:cubicBezTo>
                    <a:pt x="318" y="15135"/>
                    <a:pt x="325" y="15142"/>
                    <a:pt x="331" y="15150"/>
                  </a:cubicBezTo>
                  <a:cubicBezTo>
                    <a:pt x="335" y="15155"/>
                    <a:pt x="339" y="15159"/>
                    <a:pt x="344" y="15163"/>
                  </a:cubicBezTo>
                  <a:cubicBezTo>
                    <a:pt x="352" y="15169"/>
                    <a:pt x="360" y="15174"/>
                    <a:pt x="368" y="15176"/>
                  </a:cubicBezTo>
                  <a:cubicBezTo>
                    <a:pt x="369" y="15177"/>
                    <a:pt x="369" y="15177"/>
                    <a:pt x="370" y="15177"/>
                  </a:cubicBezTo>
                  <a:cubicBezTo>
                    <a:pt x="370" y="15177"/>
                    <a:pt x="370" y="15177"/>
                    <a:pt x="371" y="15177"/>
                  </a:cubicBezTo>
                  <a:cubicBezTo>
                    <a:pt x="376" y="15178"/>
                    <a:pt x="381" y="15178"/>
                    <a:pt x="386" y="15178"/>
                  </a:cubicBezTo>
                  <a:cubicBezTo>
                    <a:pt x="409" y="15177"/>
                    <a:pt x="432" y="15167"/>
                    <a:pt x="448" y="15142"/>
                  </a:cubicBezTo>
                  <a:cubicBezTo>
                    <a:pt x="451" y="15137"/>
                    <a:pt x="452" y="15136"/>
                    <a:pt x="455" y="15133"/>
                  </a:cubicBezTo>
                  <a:cubicBezTo>
                    <a:pt x="459" y="15117"/>
                    <a:pt x="463" y="15111"/>
                    <a:pt x="467" y="15116"/>
                  </a:cubicBezTo>
                  <a:cubicBezTo>
                    <a:pt x="468" y="15115"/>
                    <a:pt x="469" y="15116"/>
                    <a:pt x="470" y="15116"/>
                  </a:cubicBezTo>
                  <a:cubicBezTo>
                    <a:pt x="471" y="15116"/>
                    <a:pt x="471" y="15117"/>
                    <a:pt x="472" y="15117"/>
                  </a:cubicBezTo>
                  <a:cubicBezTo>
                    <a:pt x="475" y="15118"/>
                    <a:pt x="478" y="15124"/>
                    <a:pt x="481" y="15135"/>
                  </a:cubicBezTo>
                  <a:cubicBezTo>
                    <a:pt x="483" y="15139"/>
                    <a:pt x="485" y="15139"/>
                    <a:pt x="488" y="15144"/>
                  </a:cubicBezTo>
                  <a:cubicBezTo>
                    <a:pt x="499" y="15161"/>
                    <a:pt x="521" y="15170"/>
                    <a:pt x="543" y="15175"/>
                  </a:cubicBezTo>
                  <a:cubicBezTo>
                    <a:pt x="553" y="15176"/>
                    <a:pt x="560" y="15178"/>
                    <a:pt x="575" y="15176"/>
                  </a:cubicBezTo>
                  <a:cubicBezTo>
                    <a:pt x="594" y="15175"/>
                    <a:pt x="606" y="15172"/>
                    <a:pt x="617" y="15169"/>
                  </a:cubicBezTo>
                  <a:cubicBezTo>
                    <a:pt x="626" y="15165"/>
                    <a:pt x="633" y="15157"/>
                    <a:pt x="639" y="15149"/>
                  </a:cubicBezTo>
                  <a:cubicBezTo>
                    <a:pt x="640" y="15147"/>
                    <a:pt x="641" y="15145"/>
                    <a:pt x="642" y="15143"/>
                  </a:cubicBezTo>
                  <a:cubicBezTo>
                    <a:pt x="642" y="15143"/>
                    <a:pt x="643" y="15142"/>
                    <a:pt x="643" y="15141"/>
                  </a:cubicBezTo>
                  <a:cubicBezTo>
                    <a:pt x="645" y="15138"/>
                    <a:pt x="647" y="15133"/>
                    <a:pt x="649" y="15129"/>
                  </a:cubicBezTo>
                  <a:cubicBezTo>
                    <a:pt x="650" y="15124"/>
                    <a:pt x="652" y="15119"/>
                    <a:pt x="653" y="15113"/>
                  </a:cubicBezTo>
                  <a:cubicBezTo>
                    <a:pt x="654" y="15112"/>
                    <a:pt x="654" y="15112"/>
                    <a:pt x="654" y="15111"/>
                  </a:cubicBezTo>
                  <a:cubicBezTo>
                    <a:pt x="655" y="15106"/>
                    <a:pt x="656" y="15101"/>
                    <a:pt x="657" y="15096"/>
                  </a:cubicBezTo>
                  <a:cubicBezTo>
                    <a:pt x="661" y="15068"/>
                    <a:pt x="661" y="15038"/>
                    <a:pt x="658" y="15010"/>
                  </a:cubicBezTo>
                  <a:cubicBezTo>
                    <a:pt x="648" y="14965"/>
                    <a:pt x="625" y="14927"/>
                    <a:pt x="587" y="14918"/>
                  </a:cubicBezTo>
                  <a:cubicBezTo>
                    <a:pt x="572" y="14914"/>
                    <a:pt x="563" y="14908"/>
                    <a:pt x="555" y="14901"/>
                  </a:cubicBezTo>
                  <a:cubicBezTo>
                    <a:pt x="553" y="14899"/>
                    <a:pt x="549" y="14899"/>
                    <a:pt x="547" y="14897"/>
                  </a:cubicBezTo>
                  <a:cubicBezTo>
                    <a:pt x="547" y="14896"/>
                    <a:pt x="546" y="14894"/>
                    <a:pt x="546" y="14893"/>
                  </a:cubicBezTo>
                  <a:cubicBezTo>
                    <a:pt x="543" y="14889"/>
                    <a:pt x="540" y="14885"/>
                    <a:pt x="538" y="14879"/>
                  </a:cubicBezTo>
                  <a:cubicBezTo>
                    <a:pt x="538" y="14879"/>
                    <a:pt x="538" y="14879"/>
                    <a:pt x="538" y="14879"/>
                  </a:cubicBezTo>
                  <a:cubicBezTo>
                    <a:pt x="536" y="14871"/>
                    <a:pt x="534" y="14863"/>
                    <a:pt x="533" y="14853"/>
                  </a:cubicBezTo>
                  <a:cubicBezTo>
                    <a:pt x="533" y="14852"/>
                    <a:pt x="533" y="14852"/>
                    <a:pt x="533" y="14852"/>
                  </a:cubicBezTo>
                  <a:cubicBezTo>
                    <a:pt x="533" y="14852"/>
                    <a:pt x="533" y="14851"/>
                    <a:pt x="533" y="14851"/>
                  </a:cubicBezTo>
                  <a:cubicBezTo>
                    <a:pt x="533" y="14849"/>
                    <a:pt x="532" y="14849"/>
                    <a:pt x="532" y="14847"/>
                  </a:cubicBezTo>
                  <a:cubicBezTo>
                    <a:pt x="532" y="14846"/>
                    <a:pt x="532" y="14846"/>
                    <a:pt x="532" y="14845"/>
                  </a:cubicBezTo>
                  <a:cubicBezTo>
                    <a:pt x="531" y="14843"/>
                    <a:pt x="530" y="14841"/>
                    <a:pt x="530" y="14839"/>
                  </a:cubicBezTo>
                  <a:cubicBezTo>
                    <a:pt x="529" y="14829"/>
                    <a:pt x="527" y="14822"/>
                    <a:pt x="524" y="14814"/>
                  </a:cubicBezTo>
                  <a:cubicBezTo>
                    <a:pt x="524" y="14814"/>
                    <a:pt x="524" y="14814"/>
                    <a:pt x="524" y="14814"/>
                  </a:cubicBezTo>
                  <a:cubicBezTo>
                    <a:pt x="522" y="14811"/>
                    <a:pt x="520" y="14811"/>
                    <a:pt x="518" y="14809"/>
                  </a:cubicBezTo>
                  <a:cubicBezTo>
                    <a:pt x="518" y="14809"/>
                    <a:pt x="518" y="14809"/>
                    <a:pt x="518" y="14809"/>
                  </a:cubicBezTo>
                  <a:cubicBezTo>
                    <a:pt x="516" y="14808"/>
                    <a:pt x="514" y="14806"/>
                    <a:pt x="512" y="14808"/>
                  </a:cubicBezTo>
                  <a:close/>
                  <a:moveTo>
                    <a:pt x="848" y="14811"/>
                  </a:moveTo>
                  <a:cubicBezTo>
                    <a:pt x="842" y="14811"/>
                    <a:pt x="839" y="14811"/>
                    <a:pt x="834" y="14812"/>
                  </a:cubicBezTo>
                  <a:cubicBezTo>
                    <a:pt x="834" y="14812"/>
                    <a:pt x="834" y="14812"/>
                    <a:pt x="833" y="14812"/>
                  </a:cubicBezTo>
                  <a:cubicBezTo>
                    <a:pt x="820" y="14817"/>
                    <a:pt x="806" y="14823"/>
                    <a:pt x="796" y="14833"/>
                  </a:cubicBezTo>
                  <a:cubicBezTo>
                    <a:pt x="792" y="14844"/>
                    <a:pt x="790" y="14859"/>
                    <a:pt x="788" y="14882"/>
                  </a:cubicBezTo>
                  <a:cubicBezTo>
                    <a:pt x="788" y="14883"/>
                    <a:pt x="788" y="14884"/>
                    <a:pt x="788" y="14885"/>
                  </a:cubicBezTo>
                  <a:cubicBezTo>
                    <a:pt x="788" y="14886"/>
                    <a:pt x="788" y="14886"/>
                    <a:pt x="788" y="14887"/>
                  </a:cubicBezTo>
                  <a:cubicBezTo>
                    <a:pt x="787" y="14913"/>
                    <a:pt x="788" y="14930"/>
                    <a:pt x="792" y="14943"/>
                  </a:cubicBezTo>
                  <a:cubicBezTo>
                    <a:pt x="793" y="14949"/>
                    <a:pt x="796" y="14953"/>
                    <a:pt x="798" y="14958"/>
                  </a:cubicBezTo>
                  <a:cubicBezTo>
                    <a:pt x="804" y="14969"/>
                    <a:pt x="811" y="14979"/>
                    <a:pt x="826" y="14989"/>
                  </a:cubicBezTo>
                  <a:cubicBezTo>
                    <a:pt x="850" y="15006"/>
                    <a:pt x="866" y="15023"/>
                    <a:pt x="877" y="15040"/>
                  </a:cubicBezTo>
                  <a:cubicBezTo>
                    <a:pt x="877" y="15040"/>
                    <a:pt x="878" y="15040"/>
                    <a:pt x="878" y="15041"/>
                  </a:cubicBezTo>
                  <a:cubicBezTo>
                    <a:pt x="879" y="15042"/>
                    <a:pt x="879" y="15043"/>
                    <a:pt x="879" y="15043"/>
                  </a:cubicBezTo>
                  <a:cubicBezTo>
                    <a:pt x="880" y="15045"/>
                    <a:pt x="881" y="15047"/>
                    <a:pt x="882" y="15048"/>
                  </a:cubicBezTo>
                  <a:cubicBezTo>
                    <a:pt x="883" y="15049"/>
                    <a:pt x="884" y="15049"/>
                    <a:pt x="885" y="15051"/>
                  </a:cubicBezTo>
                  <a:cubicBezTo>
                    <a:pt x="885" y="15052"/>
                    <a:pt x="885" y="15053"/>
                    <a:pt x="885" y="15053"/>
                  </a:cubicBezTo>
                  <a:cubicBezTo>
                    <a:pt x="887" y="15058"/>
                    <a:pt x="888" y="15062"/>
                    <a:pt x="889" y="15066"/>
                  </a:cubicBezTo>
                  <a:cubicBezTo>
                    <a:pt x="889" y="15067"/>
                    <a:pt x="890" y="15070"/>
                    <a:pt x="891" y="15071"/>
                  </a:cubicBezTo>
                  <a:cubicBezTo>
                    <a:pt x="891" y="15072"/>
                    <a:pt x="891" y="15072"/>
                    <a:pt x="891" y="15072"/>
                  </a:cubicBezTo>
                  <a:cubicBezTo>
                    <a:pt x="891" y="15073"/>
                    <a:pt x="893" y="15075"/>
                    <a:pt x="893" y="15076"/>
                  </a:cubicBezTo>
                  <a:cubicBezTo>
                    <a:pt x="894" y="15080"/>
                    <a:pt x="898" y="15085"/>
                    <a:pt x="898" y="15087"/>
                  </a:cubicBezTo>
                  <a:cubicBezTo>
                    <a:pt x="898" y="15101"/>
                    <a:pt x="892" y="15111"/>
                    <a:pt x="884" y="15117"/>
                  </a:cubicBezTo>
                  <a:cubicBezTo>
                    <a:pt x="882" y="15120"/>
                    <a:pt x="882" y="15122"/>
                    <a:pt x="881" y="15125"/>
                  </a:cubicBezTo>
                  <a:cubicBezTo>
                    <a:pt x="881" y="15125"/>
                    <a:pt x="881" y="15126"/>
                    <a:pt x="880" y="15126"/>
                  </a:cubicBezTo>
                  <a:cubicBezTo>
                    <a:pt x="871" y="15142"/>
                    <a:pt x="865" y="15150"/>
                    <a:pt x="856" y="15149"/>
                  </a:cubicBezTo>
                  <a:cubicBezTo>
                    <a:pt x="848" y="15148"/>
                    <a:pt x="838" y="15139"/>
                    <a:pt x="822" y="15120"/>
                  </a:cubicBezTo>
                  <a:cubicBezTo>
                    <a:pt x="815" y="15114"/>
                    <a:pt x="811" y="15111"/>
                    <a:pt x="805" y="15107"/>
                  </a:cubicBezTo>
                  <a:cubicBezTo>
                    <a:pt x="785" y="15094"/>
                    <a:pt x="774" y="15094"/>
                    <a:pt x="776" y="15116"/>
                  </a:cubicBezTo>
                  <a:cubicBezTo>
                    <a:pt x="776" y="15116"/>
                    <a:pt x="776" y="15116"/>
                    <a:pt x="776" y="15117"/>
                  </a:cubicBezTo>
                  <a:cubicBezTo>
                    <a:pt x="776" y="15117"/>
                    <a:pt x="776" y="15118"/>
                    <a:pt x="776" y="15119"/>
                  </a:cubicBezTo>
                  <a:cubicBezTo>
                    <a:pt x="778" y="15126"/>
                    <a:pt x="780" y="15134"/>
                    <a:pt x="785" y="15145"/>
                  </a:cubicBezTo>
                  <a:cubicBezTo>
                    <a:pt x="792" y="15159"/>
                    <a:pt x="802" y="15168"/>
                    <a:pt x="814" y="15174"/>
                  </a:cubicBezTo>
                  <a:cubicBezTo>
                    <a:pt x="814" y="15174"/>
                    <a:pt x="814" y="15174"/>
                    <a:pt x="815" y="15174"/>
                  </a:cubicBezTo>
                  <a:cubicBezTo>
                    <a:pt x="815" y="15174"/>
                    <a:pt x="815" y="15174"/>
                    <a:pt x="815" y="15174"/>
                  </a:cubicBezTo>
                  <a:cubicBezTo>
                    <a:pt x="818" y="15175"/>
                    <a:pt x="820" y="15175"/>
                    <a:pt x="823" y="15176"/>
                  </a:cubicBezTo>
                  <a:cubicBezTo>
                    <a:pt x="830" y="15178"/>
                    <a:pt x="837" y="15179"/>
                    <a:pt x="844" y="15179"/>
                  </a:cubicBezTo>
                  <a:cubicBezTo>
                    <a:pt x="849" y="15179"/>
                    <a:pt x="853" y="15179"/>
                    <a:pt x="858" y="15179"/>
                  </a:cubicBezTo>
                  <a:cubicBezTo>
                    <a:pt x="859" y="15178"/>
                    <a:pt x="860" y="15178"/>
                    <a:pt x="861" y="15178"/>
                  </a:cubicBezTo>
                  <a:cubicBezTo>
                    <a:pt x="861" y="15178"/>
                    <a:pt x="862" y="15177"/>
                    <a:pt x="862" y="15177"/>
                  </a:cubicBezTo>
                  <a:cubicBezTo>
                    <a:pt x="874" y="15175"/>
                    <a:pt x="885" y="15170"/>
                    <a:pt x="895" y="15164"/>
                  </a:cubicBezTo>
                  <a:cubicBezTo>
                    <a:pt x="906" y="15155"/>
                    <a:pt x="917" y="15144"/>
                    <a:pt x="924" y="15130"/>
                  </a:cubicBezTo>
                  <a:lnTo>
                    <a:pt x="924" y="15130"/>
                  </a:lnTo>
                  <a:lnTo>
                    <a:pt x="942" y="15080"/>
                  </a:lnTo>
                  <a:lnTo>
                    <a:pt x="946" y="15087"/>
                  </a:lnTo>
                  <a:lnTo>
                    <a:pt x="951" y="15076"/>
                  </a:lnTo>
                  <a:lnTo>
                    <a:pt x="965" y="15120"/>
                  </a:lnTo>
                  <a:lnTo>
                    <a:pt x="970" y="15130"/>
                  </a:lnTo>
                  <a:cubicBezTo>
                    <a:pt x="978" y="15144"/>
                    <a:pt x="988" y="15154"/>
                    <a:pt x="998" y="15162"/>
                  </a:cubicBezTo>
                  <a:cubicBezTo>
                    <a:pt x="999" y="15162"/>
                    <a:pt x="999" y="15163"/>
                    <a:pt x="999" y="15163"/>
                  </a:cubicBezTo>
                  <a:cubicBezTo>
                    <a:pt x="1000" y="15163"/>
                    <a:pt x="1000" y="15163"/>
                    <a:pt x="1000" y="15164"/>
                  </a:cubicBezTo>
                  <a:cubicBezTo>
                    <a:pt x="1002" y="15164"/>
                    <a:pt x="1003" y="15165"/>
                    <a:pt x="1005" y="15165"/>
                  </a:cubicBezTo>
                  <a:cubicBezTo>
                    <a:pt x="1011" y="15167"/>
                    <a:pt x="1017" y="15169"/>
                    <a:pt x="1025" y="15170"/>
                  </a:cubicBezTo>
                  <a:cubicBezTo>
                    <a:pt x="1032" y="15171"/>
                    <a:pt x="1045" y="15172"/>
                    <a:pt x="1056" y="15172"/>
                  </a:cubicBezTo>
                  <a:cubicBezTo>
                    <a:pt x="1070" y="15169"/>
                    <a:pt x="1075" y="15169"/>
                    <a:pt x="1085" y="15167"/>
                  </a:cubicBezTo>
                  <a:cubicBezTo>
                    <a:pt x="1094" y="15161"/>
                    <a:pt x="1103" y="15155"/>
                    <a:pt x="1110" y="15144"/>
                  </a:cubicBezTo>
                  <a:cubicBezTo>
                    <a:pt x="1132" y="15111"/>
                    <a:pt x="1136" y="15111"/>
                    <a:pt x="1152" y="15144"/>
                  </a:cubicBezTo>
                  <a:cubicBezTo>
                    <a:pt x="1156" y="15153"/>
                    <a:pt x="1165" y="15160"/>
                    <a:pt x="1176" y="15166"/>
                  </a:cubicBezTo>
                  <a:cubicBezTo>
                    <a:pt x="1190" y="15168"/>
                    <a:pt x="1197" y="15168"/>
                    <a:pt x="1220" y="15172"/>
                  </a:cubicBezTo>
                  <a:lnTo>
                    <a:pt x="1257" y="15179"/>
                  </a:lnTo>
                  <a:lnTo>
                    <a:pt x="1288" y="15179"/>
                  </a:lnTo>
                  <a:lnTo>
                    <a:pt x="1288" y="15058"/>
                  </a:lnTo>
                  <a:cubicBezTo>
                    <a:pt x="1288" y="14993"/>
                    <a:pt x="1284" y="14954"/>
                    <a:pt x="1276" y="14929"/>
                  </a:cubicBezTo>
                  <a:lnTo>
                    <a:pt x="1228" y="14923"/>
                  </a:lnTo>
                  <a:cubicBezTo>
                    <a:pt x="1227" y="14923"/>
                    <a:pt x="1227" y="14923"/>
                    <a:pt x="1226" y="14923"/>
                  </a:cubicBezTo>
                  <a:cubicBezTo>
                    <a:pt x="1208" y="14922"/>
                    <a:pt x="1191" y="14926"/>
                    <a:pt x="1178" y="14933"/>
                  </a:cubicBezTo>
                  <a:cubicBezTo>
                    <a:pt x="1175" y="14940"/>
                    <a:pt x="1174" y="14951"/>
                    <a:pt x="1173" y="14962"/>
                  </a:cubicBezTo>
                  <a:cubicBezTo>
                    <a:pt x="1175" y="14969"/>
                    <a:pt x="1177" y="14975"/>
                    <a:pt x="1182" y="14983"/>
                  </a:cubicBezTo>
                  <a:cubicBezTo>
                    <a:pt x="1194" y="15002"/>
                    <a:pt x="1190" y="15016"/>
                    <a:pt x="1169" y="15035"/>
                  </a:cubicBezTo>
                  <a:cubicBezTo>
                    <a:pt x="1144" y="15058"/>
                    <a:pt x="1137" y="15052"/>
                    <a:pt x="1121" y="14996"/>
                  </a:cubicBezTo>
                  <a:cubicBezTo>
                    <a:pt x="1106" y="14942"/>
                    <a:pt x="1092" y="14929"/>
                    <a:pt x="1045" y="14923"/>
                  </a:cubicBezTo>
                  <a:cubicBezTo>
                    <a:pt x="1026" y="14921"/>
                    <a:pt x="1017" y="14924"/>
                    <a:pt x="1007" y="14927"/>
                  </a:cubicBezTo>
                  <a:cubicBezTo>
                    <a:pt x="1007" y="14927"/>
                    <a:pt x="1006" y="14927"/>
                    <a:pt x="1006" y="14927"/>
                  </a:cubicBezTo>
                  <a:cubicBezTo>
                    <a:pt x="1005" y="14927"/>
                    <a:pt x="1004" y="14928"/>
                    <a:pt x="1002" y="14928"/>
                  </a:cubicBezTo>
                  <a:cubicBezTo>
                    <a:pt x="1002" y="14928"/>
                    <a:pt x="1001" y="14929"/>
                    <a:pt x="1001" y="14929"/>
                  </a:cubicBezTo>
                  <a:cubicBezTo>
                    <a:pt x="992" y="14935"/>
                    <a:pt x="985" y="14943"/>
                    <a:pt x="978" y="14954"/>
                  </a:cubicBezTo>
                  <a:cubicBezTo>
                    <a:pt x="978" y="14954"/>
                    <a:pt x="978" y="14954"/>
                    <a:pt x="978" y="14954"/>
                  </a:cubicBezTo>
                  <a:cubicBezTo>
                    <a:pt x="978" y="14954"/>
                    <a:pt x="977" y="14955"/>
                    <a:pt x="977" y="14955"/>
                  </a:cubicBezTo>
                  <a:cubicBezTo>
                    <a:pt x="976" y="14958"/>
                    <a:pt x="974" y="14961"/>
                    <a:pt x="972" y="14963"/>
                  </a:cubicBezTo>
                  <a:cubicBezTo>
                    <a:pt x="969" y="14970"/>
                    <a:pt x="965" y="14972"/>
                    <a:pt x="962" y="14980"/>
                  </a:cubicBezTo>
                  <a:cubicBezTo>
                    <a:pt x="962" y="14981"/>
                    <a:pt x="962" y="14981"/>
                    <a:pt x="961" y="14982"/>
                  </a:cubicBezTo>
                  <a:cubicBezTo>
                    <a:pt x="960" y="14986"/>
                    <a:pt x="959" y="14985"/>
                    <a:pt x="958" y="14989"/>
                  </a:cubicBezTo>
                  <a:cubicBezTo>
                    <a:pt x="958" y="14989"/>
                    <a:pt x="957" y="14990"/>
                    <a:pt x="957" y="14990"/>
                  </a:cubicBezTo>
                  <a:cubicBezTo>
                    <a:pt x="943" y="15045"/>
                    <a:pt x="937" y="15050"/>
                    <a:pt x="924" y="15020"/>
                  </a:cubicBezTo>
                  <a:cubicBezTo>
                    <a:pt x="921" y="15015"/>
                    <a:pt x="912" y="15007"/>
                    <a:pt x="905" y="14999"/>
                  </a:cubicBezTo>
                  <a:cubicBezTo>
                    <a:pt x="905" y="14999"/>
                    <a:pt x="905" y="14999"/>
                    <a:pt x="905" y="14999"/>
                  </a:cubicBezTo>
                  <a:cubicBezTo>
                    <a:pt x="890" y="14981"/>
                    <a:pt x="870" y="14960"/>
                    <a:pt x="852" y="14948"/>
                  </a:cubicBezTo>
                  <a:cubicBezTo>
                    <a:pt x="851" y="14947"/>
                    <a:pt x="852" y="14947"/>
                    <a:pt x="851" y="14946"/>
                  </a:cubicBezTo>
                  <a:cubicBezTo>
                    <a:pt x="834" y="14934"/>
                    <a:pt x="824" y="14922"/>
                    <a:pt x="819" y="14909"/>
                  </a:cubicBezTo>
                  <a:cubicBezTo>
                    <a:pt x="818" y="14905"/>
                    <a:pt x="816" y="14901"/>
                    <a:pt x="816" y="14897"/>
                  </a:cubicBezTo>
                  <a:cubicBezTo>
                    <a:pt x="813" y="14888"/>
                    <a:pt x="814" y="14877"/>
                    <a:pt x="823" y="14862"/>
                  </a:cubicBezTo>
                  <a:cubicBezTo>
                    <a:pt x="826" y="14856"/>
                    <a:pt x="829" y="14857"/>
                    <a:pt x="831" y="14853"/>
                  </a:cubicBezTo>
                  <a:cubicBezTo>
                    <a:pt x="832" y="14853"/>
                    <a:pt x="832" y="14853"/>
                    <a:pt x="832" y="14853"/>
                  </a:cubicBezTo>
                  <a:cubicBezTo>
                    <a:pt x="833" y="14851"/>
                    <a:pt x="833" y="14849"/>
                    <a:pt x="835" y="14847"/>
                  </a:cubicBezTo>
                  <a:cubicBezTo>
                    <a:pt x="839" y="14841"/>
                    <a:pt x="841" y="14841"/>
                    <a:pt x="845" y="14838"/>
                  </a:cubicBezTo>
                  <a:cubicBezTo>
                    <a:pt x="845" y="14838"/>
                    <a:pt x="846" y="14836"/>
                    <a:pt x="847" y="14836"/>
                  </a:cubicBezTo>
                  <a:cubicBezTo>
                    <a:pt x="847" y="14836"/>
                    <a:pt x="847" y="14836"/>
                    <a:pt x="848" y="14836"/>
                  </a:cubicBezTo>
                  <a:cubicBezTo>
                    <a:pt x="852" y="14833"/>
                    <a:pt x="856" y="14831"/>
                    <a:pt x="860" y="14832"/>
                  </a:cubicBezTo>
                  <a:cubicBezTo>
                    <a:pt x="865" y="14834"/>
                    <a:pt x="871" y="14838"/>
                    <a:pt x="877" y="14847"/>
                  </a:cubicBezTo>
                  <a:cubicBezTo>
                    <a:pt x="881" y="14853"/>
                    <a:pt x="885" y="14855"/>
                    <a:pt x="889" y="14858"/>
                  </a:cubicBezTo>
                  <a:cubicBezTo>
                    <a:pt x="899" y="14855"/>
                    <a:pt x="905" y="14849"/>
                    <a:pt x="908" y="14840"/>
                  </a:cubicBezTo>
                  <a:cubicBezTo>
                    <a:pt x="907" y="14839"/>
                    <a:pt x="909" y="14839"/>
                    <a:pt x="908" y="14838"/>
                  </a:cubicBezTo>
                  <a:cubicBezTo>
                    <a:pt x="907" y="14831"/>
                    <a:pt x="899" y="14824"/>
                    <a:pt x="888" y="14819"/>
                  </a:cubicBezTo>
                  <a:cubicBezTo>
                    <a:pt x="877" y="14814"/>
                    <a:pt x="863" y="14811"/>
                    <a:pt x="848" y="14811"/>
                  </a:cubicBezTo>
                  <a:close/>
                  <a:moveTo>
                    <a:pt x="1336" y="14918"/>
                  </a:moveTo>
                  <a:lnTo>
                    <a:pt x="1336" y="15050"/>
                  </a:lnTo>
                  <a:cubicBezTo>
                    <a:pt x="1336" y="15058"/>
                    <a:pt x="1336" y="15063"/>
                    <a:pt x="1337" y="15071"/>
                  </a:cubicBezTo>
                  <a:cubicBezTo>
                    <a:pt x="1337" y="15072"/>
                    <a:pt x="1337" y="15073"/>
                    <a:pt x="1337" y="15074"/>
                  </a:cubicBezTo>
                  <a:cubicBezTo>
                    <a:pt x="1339" y="15110"/>
                    <a:pt x="1342" y="15138"/>
                    <a:pt x="1343" y="15153"/>
                  </a:cubicBezTo>
                  <a:cubicBezTo>
                    <a:pt x="1344" y="15160"/>
                    <a:pt x="1345" y="15165"/>
                    <a:pt x="1347" y="15169"/>
                  </a:cubicBezTo>
                  <a:cubicBezTo>
                    <a:pt x="1349" y="15162"/>
                    <a:pt x="1351" y="15147"/>
                    <a:pt x="1353" y="15110"/>
                  </a:cubicBezTo>
                  <a:cubicBezTo>
                    <a:pt x="1356" y="15071"/>
                    <a:pt x="1364" y="15040"/>
                    <a:pt x="1375" y="15015"/>
                  </a:cubicBezTo>
                  <a:cubicBezTo>
                    <a:pt x="1384" y="14976"/>
                    <a:pt x="1399" y="14948"/>
                    <a:pt x="1421" y="14935"/>
                  </a:cubicBezTo>
                  <a:cubicBezTo>
                    <a:pt x="1422" y="14934"/>
                    <a:pt x="1422" y="14933"/>
                    <a:pt x="1423" y="14933"/>
                  </a:cubicBezTo>
                  <a:cubicBezTo>
                    <a:pt x="1419" y="14929"/>
                    <a:pt x="1416" y="14926"/>
                    <a:pt x="1411" y="14924"/>
                  </a:cubicBezTo>
                  <a:cubicBezTo>
                    <a:pt x="1405" y="14922"/>
                    <a:pt x="1399" y="14921"/>
                    <a:pt x="1389" y="14920"/>
                  </a:cubicBezTo>
                  <a:lnTo>
                    <a:pt x="1336" y="14918"/>
                  </a:lnTo>
                  <a:close/>
                  <a:moveTo>
                    <a:pt x="2393" y="14919"/>
                  </a:moveTo>
                  <a:cubicBezTo>
                    <a:pt x="2393" y="14919"/>
                    <a:pt x="2392" y="14919"/>
                    <a:pt x="2391" y="14920"/>
                  </a:cubicBezTo>
                  <a:cubicBezTo>
                    <a:pt x="2366" y="14922"/>
                    <a:pt x="2338" y="14936"/>
                    <a:pt x="2324" y="14955"/>
                  </a:cubicBezTo>
                  <a:cubicBezTo>
                    <a:pt x="2324" y="14955"/>
                    <a:pt x="2324" y="14955"/>
                    <a:pt x="2323" y="14956"/>
                  </a:cubicBezTo>
                  <a:cubicBezTo>
                    <a:pt x="2323" y="14956"/>
                    <a:pt x="2322" y="14957"/>
                    <a:pt x="2322" y="14957"/>
                  </a:cubicBezTo>
                  <a:cubicBezTo>
                    <a:pt x="2315" y="14971"/>
                    <a:pt x="2310" y="14979"/>
                    <a:pt x="2304" y="14979"/>
                  </a:cubicBezTo>
                  <a:cubicBezTo>
                    <a:pt x="2299" y="14982"/>
                    <a:pt x="2294" y="14977"/>
                    <a:pt x="2291" y="14964"/>
                  </a:cubicBezTo>
                  <a:cubicBezTo>
                    <a:pt x="2288" y="14960"/>
                    <a:pt x="2287" y="14961"/>
                    <a:pt x="2283" y="14955"/>
                  </a:cubicBezTo>
                  <a:cubicBezTo>
                    <a:pt x="2282" y="14954"/>
                    <a:pt x="2282" y="14954"/>
                    <a:pt x="2281" y="14953"/>
                  </a:cubicBezTo>
                  <a:cubicBezTo>
                    <a:pt x="2280" y="14952"/>
                    <a:pt x="2279" y="14951"/>
                    <a:pt x="2277" y="14950"/>
                  </a:cubicBezTo>
                  <a:cubicBezTo>
                    <a:pt x="2276" y="14948"/>
                    <a:pt x="2274" y="14947"/>
                    <a:pt x="2272" y="14945"/>
                  </a:cubicBezTo>
                  <a:cubicBezTo>
                    <a:pt x="2267" y="14941"/>
                    <a:pt x="2262" y="14936"/>
                    <a:pt x="2256" y="14933"/>
                  </a:cubicBezTo>
                  <a:cubicBezTo>
                    <a:pt x="2251" y="14930"/>
                    <a:pt x="2245" y="14928"/>
                    <a:pt x="2239" y="14926"/>
                  </a:cubicBezTo>
                  <a:cubicBezTo>
                    <a:pt x="2231" y="14924"/>
                    <a:pt x="2223" y="14923"/>
                    <a:pt x="2214" y="14923"/>
                  </a:cubicBezTo>
                  <a:cubicBezTo>
                    <a:pt x="2213" y="14923"/>
                    <a:pt x="2213" y="14923"/>
                    <a:pt x="2212" y="14923"/>
                  </a:cubicBezTo>
                  <a:cubicBezTo>
                    <a:pt x="2207" y="14923"/>
                    <a:pt x="2202" y="14925"/>
                    <a:pt x="2197" y="14925"/>
                  </a:cubicBezTo>
                  <a:cubicBezTo>
                    <a:pt x="2197" y="14925"/>
                    <a:pt x="2196" y="14925"/>
                    <a:pt x="2196" y="14925"/>
                  </a:cubicBezTo>
                  <a:cubicBezTo>
                    <a:pt x="2181" y="14928"/>
                    <a:pt x="2168" y="14933"/>
                    <a:pt x="2160" y="14941"/>
                  </a:cubicBezTo>
                  <a:cubicBezTo>
                    <a:pt x="2159" y="14943"/>
                    <a:pt x="2157" y="14944"/>
                    <a:pt x="2156" y="14945"/>
                  </a:cubicBezTo>
                  <a:cubicBezTo>
                    <a:pt x="2150" y="14955"/>
                    <a:pt x="2145" y="14967"/>
                    <a:pt x="2141" y="14981"/>
                  </a:cubicBezTo>
                  <a:cubicBezTo>
                    <a:pt x="2138" y="14991"/>
                    <a:pt x="2137" y="15002"/>
                    <a:pt x="2136" y="15014"/>
                  </a:cubicBezTo>
                  <a:cubicBezTo>
                    <a:pt x="2134" y="15023"/>
                    <a:pt x="2134" y="15031"/>
                    <a:pt x="2133" y="15039"/>
                  </a:cubicBezTo>
                  <a:cubicBezTo>
                    <a:pt x="2133" y="15039"/>
                    <a:pt x="2133" y="15040"/>
                    <a:pt x="2133" y="15040"/>
                  </a:cubicBezTo>
                  <a:cubicBezTo>
                    <a:pt x="2133" y="15043"/>
                    <a:pt x="2133" y="15045"/>
                    <a:pt x="2133" y="15047"/>
                  </a:cubicBezTo>
                  <a:cubicBezTo>
                    <a:pt x="2133" y="15057"/>
                    <a:pt x="2132" y="15066"/>
                    <a:pt x="2133" y="15076"/>
                  </a:cubicBezTo>
                  <a:cubicBezTo>
                    <a:pt x="2135" y="15092"/>
                    <a:pt x="2137" y="15107"/>
                    <a:pt x="2142" y="15123"/>
                  </a:cubicBezTo>
                  <a:cubicBezTo>
                    <a:pt x="2142" y="15123"/>
                    <a:pt x="2142" y="15124"/>
                    <a:pt x="2142" y="15124"/>
                  </a:cubicBezTo>
                  <a:cubicBezTo>
                    <a:pt x="2142" y="15125"/>
                    <a:pt x="2143" y="15125"/>
                    <a:pt x="2143" y="15126"/>
                  </a:cubicBezTo>
                  <a:cubicBezTo>
                    <a:pt x="2144" y="15130"/>
                    <a:pt x="2146" y="15132"/>
                    <a:pt x="2148" y="15135"/>
                  </a:cubicBezTo>
                  <a:cubicBezTo>
                    <a:pt x="2152" y="15146"/>
                    <a:pt x="2157" y="15156"/>
                    <a:pt x="2162" y="15162"/>
                  </a:cubicBezTo>
                  <a:cubicBezTo>
                    <a:pt x="2163" y="15162"/>
                    <a:pt x="2163" y="15162"/>
                    <a:pt x="2163" y="15162"/>
                  </a:cubicBezTo>
                  <a:cubicBezTo>
                    <a:pt x="2174" y="15169"/>
                    <a:pt x="2188" y="15174"/>
                    <a:pt x="2202" y="15177"/>
                  </a:cubicBezTo>
                  <a:cubicBezTo>
                    <a:pt x="2206" y="15178"/>
                    <a:pt x="2208" y="15179"/>
                    <a:pt x="2213" y="15179"/>
                  </a:cubicBezTo>
                  <a:cubicBezTo>
                    <a:pt x="2215" y="15179"/>
                    <a:pt x="2217" y="15178"/>
                    <a:pt x="2219" y="15178"/>
                  </a:cubicBezTo>
                  <a:cubicBezTo>
                    <a:pt x="2231" y="15176"/>
                    <a:pt x="2244" y="15172"/>
                    <a:pt x="2255" y="15166"/>
                  </a:cubicBezTo>
                  <a:cubicBezTo>
                    <a:pt x="2266" y="15160"/>
                    <a:pt x="2277" y="15153"/>
                    <a:pt x="2283" y="15144"/>
                  </a:cubicBezTo>
                  <a:cubicBezTo>
                    <a:pt x="2287" y="15138"/>
                    <a:pt x="2288" y="15139"/>
                    <a:pt x="2291" y="15135"/>
                  </a:cubicBezTo>
                  <a:cubicBezTo>
                    <a:pt x="2293" y="15128"/>
                    <a:pt x="2294" y="15124"/>
                    <a:pt x="2297" y="15122"/>
                  </a:cubicBezTo>
                  <a:cubicBezTo>
                    <a:pt x="2298" y="15120"/>
                    <a:pt x="2301" y="15119"/>
                    <a:pt x="2304" y="15120"/>
                  </a:cubicBezTo>
                  <a:cubicBezTo>
                    <a:pt x="2304" y="15120"/>
                    <a:pt x="2304" y="15120"/>
                    <a:pt x="2304" y="15120"/>
                  </a:cubicBezTo>
                  <a:cubicBezTo>
                    <a:pt x="2310" y="15120"/>
                    <a:pt x="2315" y="15128"/>
                    <a:pt x="2322" y="15142"/>
                  </a:cubicBezTo>
                  <a:cubicBezTo>
                    <a:pt x="2322" y="15142"/>
                    <a:pt x="2323" y="15143"/>
                    <a:pt x="2323" y="15143"/>
                  </a:cubicBezTo>
                  <a:cubicBezTo>
                    <a:pt x="2324" y="15144"/>
                    <a:pt x="2324" y="15143"/>
                    <a:pt x="2324" y="15144"/>
                  </a:cubicBezTo>
                  <a:cubicBezTo>
                    <a:pt x="2325" y="15145"/>
                    <a:pt x="2327" y="15146"/>
                    <a:pt x="2329" y="15148"/>
                  </a:cubicBezTo>
                  <a:cubicBezTo>
                    <a:pt x="2329" y="15148"/>
                    <a:pt x="2330" y="15149"/>
                    <a:pt x="2331" y="15150"/>
                  </a:cubicBezTo>
                  <a:cubicBezTo>
                    <a:pt x="2347" y="15166"/>
                    <a:pt x="2372" y="15179"/>
                    <a:pt x="2395" y="15180"/>
                  </a:cubicBezTo>
                  <a:cubicBezTo>
                    <a:pt x="2398" y="15180"/>
                    <a:pt x="2400" y="15178"/>
                    <a:pt x="2403" y="15178"/>
                  </a:cubicBezTo>
                  <a:cubicBezTo>
                    <a:pt x="2412" y="15177"/>
                    <a:pt x="2420" y="15175"/>
                    <a:pt x="2427" y="15171"/>
                  </a:cubicBezTo>
                  <a:cubicBezTo>
                    <a:pt x="2436" y="15165"/>
                    <a:pt x="2445" y="15157"/>
                    <a:pt x="2452" y="15148"/>
                  </a:cubicBezTo>
                  <a:cubicBezTo>
                    <a:pt x="2453" y="15142"/>
                    <a:pt x="2455" y="15136"/>
                    <a:pt x="2457" y="15128"/>
                  </a:cubicBezTo>
                  <a:lnTo>
                    <a:pt x="2465" y="15074"/>
                  </a:lnTo>
                  <a:lnTo>
                    <a:pt x="2494" y="15128"/>
                  </a:lnTo>
                  <a:cubicBezTo>
                    <a:pt x="2507" y="15151"/>
                    <a:pt x="2527" y="15165"/>
                    <a:pt x="2548" y="15173"/>
                  </a:cubicBezTo>
                  <a:cubicBezTo>
                    <a:pt x="2557" y="15175"/>
                    <a:pt x="2565" y="15178"/>
                    <a:pt x="2576" y="15176"/>
                  </a:cubicBezTo>
                  <a:cubicBezTo>
                    <a:pt x="2592" y="15172"/>
                    <a:pt x="2600" y="15167"/>
                    <a:pt x="2612" y="15162"/>
                  </a:cubicBezTo>
                  <a:cubicBezTo>
                    <a:pt x="2617" y="15158"/>
                    <a:pt x="2621" y="15151"/>
                    <a:pt x="2624" y="15144"/>
                  </a:cubicBezTo>
                  <a:cubicBezTo>
                    <a:pt x="2626" y="15141"/>
                    <a:pt x="2629" y="15139"/>
                    <a:pt x="2629" y="15135"/>
                  </a:cubicBezTo>
                  <a:cubicBezTo>
                    <a:pt x="2630" y="15133"/>
                    <a:pt x="2630" y="15130"/>
                    <a:pt x="2630" y="15128"/>
                  </a:cubicBezTo>
                  <a:cubicBezTo>
                    <a:pt x="2632" y="15109"/>
                    <a:pt x="2635" y="15080"/>
                    <a:pt x="2641" y="15060"/>
                  </a:cubicBezTo>
                  <a:cubicBezTo>
                    <a:pt x="2641" y="15059"/>
                    <a:pt x="2641" y="15058"/>
                    <a:pt x="2641" y="15058"/>
                  </a:cubicBezTo>
                  <a:cubicBezTo>
                    <a:pt x="2643" y="15050"/>
                    <a:pt x="2643" y="15037"/>
                    <a:pt x="2643" y="15025"/>
                  </a:cubicBezTo>
                  <a:cubicBezTo>
                    <a:pt x="2643" y="15006"/>
                    <a:pt x="2640" y="14989"/>
                    <a:pt x="2636" y="14975"/>
                  </a:cubicBezTo>
                  <a:cubicBezTo>
                    <a:pt x="2633" y="14969"/>
                    <a:pt x="2631" y="14962"/>
                    <a:pt x="2628" y="14957"/>
                  </a:cubicBezTo>
                  <a:cubicBezTo>
                    <a:pt x="2622" y="14949"/>
                    <a:pt x="2616" y="14943"/>
                    <a:pt x="2609" y="14938"/>
                  </a:cubicBezTo>
                  <a:cubicBezTo>
                    <a:pt x="2609" y="14937"/>
                    <a:pt x="2609" y="14937"/>
                    <a:pt x="2609" y="14937"/>
                  </a:cubicBezTo>
                  <a:cubicBezTo>
                    <a:pt x="2600" y="14931"/>
                    <a:pt x="2590" y="14927"/>
                    <a:pt x="2576" y="14924"/>
                  </a:cubicBezTo>
                  <a:cubicBezTo>
                    <a:pt x="2574" y="14924"/>
                    <a:pt x="2573" y="14923"/>
                    <a:pt x="2571" y="14922"/>
                  </a:cubicBezTo>
                  <a:cubicBezTo>
                    <a:pt x="2566" y="14922"/>
                    <a:pt x="2564" y="14924"/>
                    <a:pt x="2559" y="14924"/>
                  </a:cubicBezTo>
                  <a:cubicBezTo>
                    <a:pt x="2555" y="14924"/>
                    <a:pt x="2552" y="14924"/>
                    <a:pt x="2548" y="14925"/>
                  </a:cubicBezTo>
                  <a:cubicBezTo>
                    <a:pt x="2539" y="14928"/>
                    <a:pt x="2531" y="14932"/>
                    <a:pt x="2523" y="14938"/>
                  </a:cubicBezTo>
                  <a:cubicBezTo>
                    <a:pt x="2513" y="14946"/>
                    <a:pt x="2503" y="14955"/>
                    <a:pt x="2496" y="14968"/>
                  </a:cubicBezTo>
                  <a:lnTo>
                    <a:pt x="2480" y="14997"/>
                  </a:lnTo>
                  <a:lnTo>
                    <a:pt x="2471" y="15017"/>
                  </a:lnTo>
                  <a:lnTo>
                    <a:pt x="2467" y="15025"/>
                  </a:lnTo>
                  <a:lnTo>
                    <a:pt x="2464" y="15030"/>
                  </a:lnTo>
                  <a:lnTo>
                    <a:pt x="2450" y="14967"/>
                  </a:lnTo>
                  <a:cubicBezTo>
                    <a:pt x="2450" y="14965"/>
                    <a:pt x="2449" y="14965"/>
                    <a:pt x="2449" y="14963"/>
                  </a:cubicBezTo>
                  <a:cubicBezTo>
                    <a:pt x="2448" y="14962"/>
                    <a:pt x="2448" y="14962"/>
                    <a:pt x="2448" y="14962"/>
                  </a:cubicBezTo>
                  <a:cubicBezTo>
                    <a:pt x="2439" y="14942"/>
                    <a:pt x="2423" y="14930"/>
                    <a:pt x="2405" y="14924"/>
                  </a:cubicBezTo>
                  <a:cubicBezTo>
                    <a:pt x="2401" y="14923"/>
                    <a:pt x="2398" y="14919"/>
                    <a:pt x="2394" y="14919"/>
                  </a:cubicBezTo>
                  <a:cubicBezTo>
                    <a:pt x="2394" y="14919"/>
                    <a:pt x="2393" y="14919"/>
                    <a:pt x="2393" y="14919"/>
                  </a:cubicBezTo>
                  <a:close/>
                  <a:moveTo>
                    <a:pt x="2724" y="14922"/>
                  </a:moveTo>
                  <a:cubicBezTo>
                    <a:pt x="2722" y="14923"/>
                    <a:pt x="2719" y="14923"/>
                    <a:pt x="2718" y="14923"/>
                  </a:cubicBezTo>
                  <a:cubicBezTo>
                    <a:pt x="2715" y="14924"/>
                    <a:pt x="2713" y="14924"/>
                    <a:pt x="2711" y="14925"/>
                  </a:cubicBezTo>
                  <a:cubicBezTo>
                    <a:pt x="2710" y="14925"/>
                    <a:pt x="2709" y="14926"/>
                    <a:pt x="2708" y="14926"/>
                  </a:cubicBezTo>
                  <a:cubicBezTo>
                    <a:pt x="2707" y="14926"/>
                    <a:pt x="2707" y="14927"/>
                    <a:pt x="2706" y="14927"/>
                  </a:cubicBezTo>
                  <a:cubicBezTo>
                    <a:pt x="2705" y="14928"/>
                    <a:pt x="2703" y="14928"/>
                    <a:pt x="2702" y="14929"/>
                  </a:cubicBezTo>
                  <a:cubicBezTo>
                    <a:pt x="2702" y="14929"/>
                    <a:pt x="2701" y="14929"/>
                    <a:pt x="2701" y="14930"/>
                  </a:cubicBezTo>
                  <a:cubicBezTo>
                    <a:pt x="2700" y="14930"/>
                    <a:pt x="2699" y="14930"/>
                    <a:pt x="2698" y="14930"/>
                  </a:cubicBezTo>
                  <a:cubicBezTo>
                    <a:pt x="2698" y="14930"/>
                    <a:pt x="2698" y="14931"/>
                    <a:pt x="2698" y="14931"/>
                  </a:cubicBezTo>
                  <a:cubicBezTo>
                    <a:pt x="2697" y="14933"/>
                    <a:pt x="2696" y="14935"/>
                    <a:pt x="2695" y="14938"/>
                  </a:cubicBezTo>
                  <a:cubicBezTo>
                    <a:pt x="2694" y="14940"/>
                    <a:pt x="2694" y="14943"/>
                    <a:pt x="2694" y="14945"/>
                  </a:cubicBezTo>
                  <a:cubicBezTo>
                    <a:pt x="2694" y="14948"/>
                    <a:pt x="2695" y="14952"/>
                    <a:pt x="2695" y="14955"/>
                  </a:cubicBezTo>
                  <a:cubicBezTo>
                    <a:pt x="2695" y="14955"/>
                    <a:pt x="2695" y="14955"/>
                    <a:pt x="2695" y="14956"/>
                  </a:cubicBezTo>
                  <a:cubicBezTo>
                    <a:pt x="2696" y="14959"/>
                    <a:pt x="2698" y="14963"/>
                    <a:pt x="2700" y="14967"/>
                  </a:cubicBezTo>
                  <a:cubicBezTo>
                    <a:pt x="2700" y="14968"/>
                    <a:pt x="2701" y="14968"/>
                    <a:pt x="2701" y="14969"/>
                  </a:cubicBezTo>
                  <a:cubicBezTo>
                    <a:pt x="2703" y="14973"/>
                    <a:pt x="2703" y="14976"/>
                    <a:pt x="2706" y="14981"/>
                  </a:cubicBezTo>
                  <a:cubicBezTo>
                    <a:pt x="2706" y="14981"/>
                    <a:pt x="2706" y="14981"/>
                    <a:pt x="2707" y="14981"/>
                  </a:cubicBezTo>
                  <a:cubicBezTo>
                    <a:pt x="2707" y="14982"/>
                    <a:pt x="2707" y="14982"/>
                    <a:pt x="2707" y="14983"/>
                  </a:cubicBezTo>
                  <a:cubicBezTo>
                    <a:pt x="2711" y="14989"/>
                    <a:pt x="2710" y="14994"/>
                    <a:pt x="2710" y="14999"/>
                  </a:cubicBezTo>
                  <a:cubicBezTo>
                    <a:pt x="2710" y="15001"/>
                    <a:pt x="2712" y="15003"/>
                    <a:pt x="2712" y="15004"/>
                  </a:cubicBezTo>
                  <a:cubicBezTo>
                    <a:pt x="2711" y="15014"/>
                    <a:pt x="2708" y="15025"/>
                    <a:pt x="2699" y="15037"/>
                  </a:cubicBezTo>
                  <a:cubicBezTo>
                    <a:pt x="2690" y="15050"/>
                    <a:pt x="2684" y="15070"/>
                    <a:pt x="2681" y="15089"/>
                  </a:cubicBezTo>
                  <a:cubicBezTo>
                    <a:pt x="2681" y="15090"/>
                    <a:pt x="2681" y="15091"/>
                    <a:pt x="2681" y="15092"/>
                  </a:cubicBezTo>
                  <a:cubicBezTo>
                    <a:pt x="2678" y="15112"/>
                    <a:pt x="2678" y="15132"/>
                    <a:pt x="2683" y="15148"/>
                  </a:cubicBezTo>
                  <a:cubicBezTo>
                    <a:pt x="2689" y="15157"/>
                    <a:pt x="2699" y="15163"/>
                    <a:pt x="2710" y="15167"/>
                  </a:cubicBezTo>
                  <a:cubicBezTo>
                    <a:pt x="2715" y="15169"/>
                    <a:pt x="2717" y="15171"/>
                    <a:pt x="2722" y="15172"/>
                  </a:cubicBezTo>
                  <a:cubicBezTo>
                    <a:pt x="2722" y="15172"/>
                    <a:pt x="2722" y="15173"/>
                    <a:pt x="2723" y="15173"/>
                  </a:cubicBezTo>
                  <a:cubicBezTo>
                    <a:pt x="2723" y="15173"/>
                    <a:pt x="2723" y="15173"/>
                    <a:pt x="2724" y="15173"/>
                  </a:cubicBezTo>
                  <a:cubicBezTo>
                    <a:pt x="2729" y="15174"/>
                    <a:pt x="2739" y="15174"/>
                    <a:pt x="2746" y="15174"/>
                  </a:cubicBezTo>
                  <a:cubicBezTo>
                    <a:pt x="2746" y="15174"/>
                    <a:pt x="2747" y="15174"/>
                    <a:pt x="2747" y="15174"/>
                  </a:cubicBezTo>
                  <a:cubicBezTo>
                    <a:pt x="2762" y="15175"/>
                    <a:pt x="2776" y="15177"/>
                    <a:pt x="2793" y="15176"/>
                  </a:cubicBezTo>
                  <a:cubicBezTo>
                    <a:pt x="2793" y="15176"/>
                    <a:pt x="2794" y="15176"/>
                    <a:pt x="2795" y="15176"/>
                  </a:cubicBezTo>
                  <a:lnTo>
                    <a:pt x="2820" y="15174"/>
                  </a:lnTo>
                  <a:lnTo>
                    <a:pt x="2816" y="15056"/>
                  </a:lnTo>
                  <a:lnTo>
                    <a:pt x="2813" y="14963"/>
                  </a:lnTo>
                  <a:cubicBezTo>
                    <a:pt x="2813" y="14963"/>
                    <a:pt x="2813" y="14962"/>
                    <a:pt x="2813" y="14962"/>
                  </a:cubicBezTo>
                  <a:cubicBezTo>
                    <a:pt x="2813" y="14962"/>
                    <a:pt x="2813" y="14962"/>
                    <a:pt x="2813" y="14961"/>
                  </a:cubicBezTo>
                  <a:cubicBezTo>
                    <a:pt x="2812" y="14961"/>
                    <a:pt x="2812" y="14961"/>
                    <a:pt x="2812" y="14960"/>
                  </a:cubicBezTo>
                  <a:cubicBezTo>
                    <a:pt x="2809" y="14950"/>
                    <a:pt x="2804" y="14944"/>
                    <a:pt x="2798" y="14939"/>
                  </a:cubicBezTo>
                  <a:cubicBezTo>
                    <a:pt x="2788" y="14931"/>
                    <a:pt x="2775" y="14926"/>
                    <a:pt x="2752" y="14923"/>
                  </a:cubicBezTo>
                  <a:cubicBezTo>
                    <a:pt x="2740" y="14922"/>
                    <a:pt x="2732" y="14922"/>
                    <a:pt x="2724" y="14922"/>
                  </a:cubicBezTo>
                  <a:close/>
                  <a:moveTo>
                    <a:pt x="2864" y="14922"/>
                  </a:moveTo>
                  <a:lnTo>
                    <a:pt x="2864" y="15049"/>
                  </a:lnTo>
                  <a:cubicBezTo>
                    <a:pt x="2864" y="15110"/>
                    <a:pt x="2866" y="15142"/>
                    <a:pt x="2870" y="15160"/>
                  </a:cubicBezTo>
                  <a:cubicBezTo>
                    <a:pt x="2870" y="15160"/>
                    <a:pt x="2870" y="15161"/>
                    <a:pt x="2870" y="15161"/>
                  </a:cubicBezTo>
                  <a:cubicBezTo>
                    <a:pt x="2871" y="15164"/>
                    <a:pt x="2872" y="15168"/>
                    <a:pt x="2873" y="15170"/>
                  </a:cubicBezTo>
                  <a:lnTo>
                    <a:pt x="2880" y="15170"/>
                  </a:lnTo>
                  <a:cubicBezTo>
                    <a:pt x="2885" y="15158"/>
                    <a:pt x="2889" y="15133"/>
                    <a:pt x="2889" y="15099"/>
                  </a:cubicBezTo>
                  <a:cubicBezTo>
                    <a:pt x="2889" y="15098"/>
                    <a:pt x="2889" y="15098"/>
                    <a:pt x="2889" y="15098"/>
                  </a:cubicBezTo>
                  <a:cubicBezTo>
                    <a:pt x="2889" y="15097"/>
                    <a:pt x="2890" y="15096"/>
                    <a:pt x="2890" y="15095"/>
                  </a:cubicBezTo>
                  <a:cubicBezTo>
                    <a:pt x="2890" y="15095"/>
                    <a:pt x="2890" y="15095"/>
                    <a:pt x="2890" y="15094"/>
                  </a:cubicBezTo>
                  <a:cubicBezTo>
                    <a:pt x="2890" y="15044"/>
                    <a:pt x="2900" y="15003"/>
                    <a:pt x="2915" y="14974"/>
                  </a:cubicBezTo>
                  <a:cubicBezTo>
                    <a:pt x="2915" y="14973"/>
                    <a:pt x="2915" y="14970"/>
                    <a:pt x="2916" y="14970"/>
                  </a:cubicBezTo>
                  <a:cubicBezTo>
                    <a:pt x="2916" y="14969"/>
                    <a:pt x="2916" y="14969"/>
                    <a:pt x="2917" y="14968"/>
                  </a:cubicBezTo>
                  <a:cubicBezTo>
                    <a:pt x="2925" y="14954"/>
                    <a:pt x="2934" y="14942"/>
                    <a:pt x="2946" y="14935"/>
                  </a:cubicBezTo>
                  <a:cubicBezTo>
                    <a:pt x="2955" y="14929"/>
                    <a:pt x="2945" y="14925"/>
                    <a:pt x="2927" y="14922"/>
                  </a:cubicBezTo>
                  <a:lnTo>
                    <a:pt x="2864" y="14922"/>
                  </a:lnTo>
                  <a:close/>
                  <a:moveTo>
                    <a:pt x="9448" y="18165"/>
                  </a:moveTo>
                  <a:cubicBezTo>
                    <a:pt x="9438" y="18167"/>
                    <a:pt x="9429" y="18173"/>
                    <a:pt x="9420" y="18180"/>
                  </a:cubicBezTo>
                  <a:cubicBezTo>
                    <a:pt x="9411" y="18189"/>
                    <a:pt x="9404" y="18200"/>
                    <a:pt x="9399" y="18214"/>
                  </a:cubicBezTo>
                  <a:lnTo>
                    <a:pt x="9383" y="18265"/>
                  </a:lnTo>
                  <a:lnTo>
                    <a:pt x="9352" y="18214"/>
                  </a:lnTo>
                  <a:cubicBezTo>
                    <a:pt x="9343" y="18200"/>
                    <a:pt x="9333" y="18190"/>
                    <a:pt x="9324" y="18183"/>
                  </a:cubicBezTo>
                  <a:cubicBezTo>
                    <a:pt x="9315" y="18177"/>
                    <a:pt x="9306" y="18173"/>
                    <a:pt x="9297" y="18171"/>
                  </a:cubicBezTo>
                  <a:cubicBezTo>
                    <a:pt x="9297" y="18171"/>
                    <a:pt x="9296" y="18170"/>
                    <a:pt x="9296" y="18170"/>
                  </a:cubicBezTo>
                  <a:cubicBezTo>
                    <a:pt x="9295" y="18170"/>
                    <a:pt x="9295" y="18170"/>
                    <a:pt x="9295" y="18170"/>
                  </a:cubicBezTo>
                  <a:cubicBezTo>
                    <a:pt x="9287" y="18170"/>
                    <a:pt x="9280" y="18170"/>
                    <a:pt x="9273" y="18171"/>
                  </a:cubicBezTo>
                  <a:cubicBezTo>
                    <a:pt x="9268" y="18172"/>
                    <a:pt x="9262" y="18173"/>
                    <a:pt x="9258" y="18176"/>
                  </a:cubicBezTo>
                  <a:cubicBezTo>
                    <a:pt x="9255" y="18177"/>
                    <a:pt x="9252" y="18179"/>
                    <a:pt x="9249" y="18181"/>
                  </a:cubicBezTo>
                  <a:cubicBezTo>
                    <a:pt x="9249" y="18181"/>
                    <a:pt x="9249" y="18181"/>
                    <a:pt x="9249" y="18181"/>
                  </a:cubicBezTo>
                  <a:cubicBezTo>
                    <a:pt x="9239" y="18189"/>
                    <a:pt x="9230" y="18199"/>
                    <a:pt x="9222" y="18214"/>
                  </a:cubicBezTo>
                  <a:cubicBezTo>
                    <a:pt x="9218" y="18222"/>
                    <a:pt x="9217" y="18222"/>
                    <a:pt x="9213" y="18227"/>
                  </a:cubicBezTo>
                  <a:cubicBezTo>
                    <a:pt x="9213" y="18229"/>
                    <a:pt x="9212" y="18229"/>
                    <a:pt x="9212" y="18230"/>
                  </a:cubicBezTo>
                  <a:cubicBezTo>
                    <a:pt x="9212" y="18230"/>
                    <a:pt x="9211" y="18230"/>
                    <a:pt x="9211" y="18231"/>
                  </a:cubicBezTo>
                  <a:cubicBezTo>
                    <a:pt x="9206" y="18243"/>
                    <a:pt x="9202" y="18249"/>
                    <a:pt x="9198" y="18249"/>
                  </a:cubicBezTo>
                  <a:cubicBezTo>
                    <a:pt x="9193" y="18250"/>
                    <a:pt x="9188" y="18244"/>
                    <a:pt x="9180" y="18226"/>
                  </a:cubicBezTo>
                  <a:cubicBezTo>
                    <a:pt x="9165" y="18192"/>
                    <a:pt x="9157" y="18190"/>
                    <a:pt x="9133" y="18211"/>
                  </a:cubicBezTo>
                  <a:cubicBezTo>
                    <a:pt x="9133" y="18211"/>
                    <a:pt x="9133" y="18211"/>
                    <a:pt x="9132" y="18211"/>
                  </a:cubicBezTo>
                  <a:cubicBezTo>
                    <a:pt x="9123" y="18220"/>
                    <a:pt x="9116" y="18228"/>
                    <a:pt x="9112" y="18236"/>
                  </a:cubicBezTo>
                  <a:cubicBezTo>
                    <a:pt x="9107" y="18244"/>
                    <a:pt x="9105" y="18251"/>
                    <a:pt x="9105" y="18257"/>
                  </a:cubicBezTo>
                  <a:cubicBezTo>
                    <a:pt x="9105" y="18258"/>
                    <a:pt x="9105" y="18258"/>
                    <a:pt x="9105" y="18258"/>
                  </a:cubicBezTo>
                  <a:cubicBezTo>
                    <a:pt x="9105" y="18265"/>
                    <a:pt x="9107" y="18271"/>
                    <a:pt x="9111" y="18276"/>
                  </a:cubicBezTo>
                  <a:cubicBezTo>
                    <a:pt x="9111" y="18276"/>
                    <a:pt x="9111" y="18277"/>
                    <a:pt x="9112" y="18277"/>
                  </a:cubicBezTo>
                  <a:cubicBezTo>
                    <a:pt x="9116" y="18282"/>
                    <a:pt x="9123" y="18287"/>
                    <a:pt x="9132" y="18291"/>
                  </a:cubicBezTo>
                  <a:cubicBezTo>
                    <a:pt x="9132" y="18291"/>
                    <a:pt x="9132" y="18291"/>
                    <a:pt x="9132" y="18291"/>
                  </a:cubicBezTo>
                  <a:cubicBezTo>
                    <a:pt x="9132" y="18291"/>
                    <a:pt x="9132" y="18291"/>
                    <a:pt x="9132" y="18291"/>
                  </a:cubicBezTo>
                  <a:cubicBezTo>
                    <a:pt x="9133" y="18291"/>
                    <a:pt x="9133" y="18292"/>
                    <a:pt x="9133" y="18292"/>
                  </a:cubicBezTo>
                  <a:cubicBezTo>
                    <a:pt x="9139" y="18295"/>
                    <a:pt x="9144" y="18300"/>
                    <a:pt x="9148" y="18307"/>
                  </a:cubicBezTo>
                  <a:cubicBezTo>
                    <a:pt x="9148" y="18307"/>
                    <a:pt x="9148" y="18308"/>
                    <a:pt x="9148" y="18308"/>
                  </a:cubicBezTo>
                  <a:cubicBezTo>
                    <a:pt x="9148" y="18308"/>
                    <a:pt x="9149" y="18308"/>
                    <a:pt x="9149" y="18308"/>
                  </a:cubicBezTo>
                  <a:cubicBezTo>
                    <a:pt x="9149" y="18309"/>
                    <a:pt x="9150" y="18309"/>
                    <a:pt x="9150" y="18310"/>
                  </a:cubicBezTo>
                  <a:cubicBezTo>
                    <a:pt x="9152" y="18314"/>
                    <a:pt x="9154" y="18319"/>
                    <a:pt x="9155" y="18325"/>
                  </a:cubicBezTo>
                  <a:cubicBezTo>
                    <a:pt x="9158" y="18334"/>
                    <a:pt x="9160" y="18345"/>
                    <a:pt x="9159" y="18360"/>
                  </a:cubicBezTo>
                  <a:cubicBezTo>
                    <a:pt x="9159" y="18369"/>
                    <a:pt x="9160" y="18388"/>
                    <a:pt x="9160" y="18401"/>
                  </a:cubicBezTo>
                  <a:cubicBezTo>
                    <a:pt x="9160" y="18417"/>
                    <a:pt x="9162" y="18422"/>
                    <a:pt x="9162" y="18443"/>
                  </a:cubicBezTo>
                  <a:cubicBezTo>
                    <a:pt x="9163" y="18504"/>
                    <a:pt x="9164" y="18534"/>
                    <a:pt x="9165" y="18540"/>
                  </a:cubicBezTo>
                  <a:cubicBezTo>
                    <a:pt x="9167" y="18533"/>
                    <a:pt x="9168" y="18510"/>
                    <a:pt x="9170" y="18463"/>
                  </a:cubicBezTo>
                  <a:cubicBezTo>
                    <a:pt x="9170" y="18461"/>
                    <a:pt x="9171" y="18459"/>
                    <a:pt x="9171" y="18457"/>
                  </a:cubicBezTo>
                  <a:cubicBezTo>
                    <a:pt x="9171" y="18457"/>
                    <a:pt x="9171" y="18457"/>
                    <a:pt x="9171" y="18456"/>
                  </a:cubicBezTo>
                  <a:cubicBezTo>
                    <a:pt x="9171" y="18456"/>
                    <a:pt x="9171" y="18456"/>
                    <a:pt x="9171" y="18455"/>
                  </a:cubicBezTo>
                  <a:cubicBezTo>
                    <a:pt x="9171" y="18453"/>
                    <a:pt x="9171" y="18452"/>
                    <a:pt x="9172" y="18450"/>
                  </a:cubicBezTo>
                  <a:cubicBezTo>
                    <a:pt x="9175" y="18390"/>
                    <a:pt x="9178" y="18354"/>
                    <a:pt x="9184" y="18339"/>
                  </a:cubicBezTo>
                  <a:cubicBezTo>
                    <a:pt x="9184" y="18338"/>
                    <a:pt x="9184" y="18337"/>
                    <a:pt x="9184" y="18337"/>
                  </a:cubicBezTo>
                  <a:cubicBezTo>
                    <a:pt x="9185" y="18336"/>
                    <a:pt x="9185" y="18334"/>
                    <a:pt x="9185" y="18334"/>
                  </a:cubicBezTo>
                  <a:cubicBezTo>
                    <a:pt x="9185" y="18333"/>
                    <a:pt x="9185" y="18332"/>
                    <a:pt x="9186" y="18331"/>
                  </a:cubicBezTo>
                  <a:cubicBezTo>
                    <a:pt x="9186" y="18330"/>
                    <a:pt x="9187" y="18330"/>
                    <a:pt x="9187" y="18329"/>
                  </a:cubicBezTo>
                  <a:cubicBezTo>
                    <a:pt x="9189" y="18324"/>
                    <a:pt x="9190" y="18324"/>
                    <a:pt x="9192" y="18321"/>
                  </a:cubicBezTo>
                  <a:cubicBezTo>
                    <a:pt x="9194" y="18319"/>
                    <a:pt x="9195" y="18314"/>
                    <a:pt x="9197" y="18314"/>
                  </a:cubicBezTo>
                  <a:cubicBezTo>
                    <a:pt x="9197" y="18314"/>
                    <a:pt x="9198" y="18313"/>
                    <a:pt x="9198" y="18314"/>
                  </a:cubicBezTo>
                  <a:cubicBezTo>
                    <a:pt x="9202" y="18314"/>
                    <a:pt x="9206" y="18323"/>
                    <a:pt x="9209" y="18337"/>
                  </a:cubicBezTo>
                  <a:cubicBezTo>
                    <a:pt x="9217" y="18344"/>
                    <a:pt x="9226" y="18353"/>
                    <a:pt x="9238" y="18369"/>
                  </a:cubicBezTo>
                  <a:cubicBezTo>
                    <a:pt x="9243" y="18376"/>
                    <a:pt x="9244" y="18379"/>
                    <a:pt x="9247" y="18385"/>
                  </a:cubicBezTo>
                  <a:cubicBezTo>
                    <a:pt x="9248" y="18385"/>
                    <a:pt x="9248" y="18385"/>
                    <a:pt x="9248" y="18386"/>
                  </a:cubicBezTo>
                  <a:cubicBezTo>
                    <a:pt x="9248" y="18386"/>
                    <a:pt x="9248" y="18386"/>
                    <a:pt x="9249" y="18386"/>
                  </a:cubicBezTo>
                  <a:cubicBezTo>
                    <a:pt x="9257" y="18392"/>
                    <a:pt x="9265" y="18400"/>
                    <a:pt x="9271" y="18412"/>
                  </a:cubicBezTo>
                  <a:cubicBezTo>
                    <a:pt x="9271" y="18412"/>
                    <a:pt x="9271" y="18412"/>
                    <a:pt x="9271" y="18412"/>
                  </a:cubicBezTo>
                  <a:cubicBezTo>
                    <a:pt x="9276" y="18422"/>
                    <a:pt x="9279" y="18433"/>
                    <a:pt x="9279" y="18442"/>
                  </a:cubicBezTo>
                  <a:cubicBezTo>
                    <a:pt x="9279" y="18444"/>
                    <a:pt x="9278" y="18447"/>
                    <a:pt x="9277" y="18449"/>
                  </a:cubicBezTo>
                  <a:cubicBezTo>
                    <a:pt x="9276" y="18454"/>
                    <a:pt x="9276" y="18459"/>
                    <a:pt x="9273" y="18463"/>
                  </a:cubicBezTo>
                  <a:cubicBezTo>
                    <a:pt x="9271" y="18465"/>
                    <a:pt x="9271" y="18471"/>
                    <a:pt x="9269" y="18475"/>
                  </a:cubicBezTo>
                  <a:cubicBezTo>
                    <a:pt x="9265" y="18487"/>
                    <a:pt x="9265" y="18499"/>
                    <a:pt x="9264" y="18510"/>
                  </a:cubicBezTo>
                  <a:cubicBezTo>
                    <a:pt x="9264" y="18512"/>
                    <a:pt x="9264" y="18516"/>
                    <a:pt x="9265" y="18517"/>
                  </a:cubicBezTo>
                  <a:cubicBezTo>
                    <a:pt x="9269" y="18524"/>
                    <a:pt x="9276" y="18518"/>
                    <a:pt x="9287" y="18503"/>
                  </a:cubicBezTo>
                  <a:cubicBezTo>
                    <a:pt x="9294" y="18491"/>
                    <a:pt x="9303" y="18472"/>
                    <a:pt x="9312" y="18453"/>
                  </a:cubicBezTo>
                  <a:cubicBezTo>
                    <a:pt x="9325" y="18428"/>
                    <a:pt x="9336" y="18406"/>
                    <a:pt x="9356" y="18360"/>
                  </a:cubicBezTo>
                  <a:cubicBezTo>
                    <a:pt x="9374" y="18318"/>
                    <a:pt x="9381" y="18306"/>
                    <a:pt x="9392" y="18314"/>
                  </a:cubicBezTo>
                  <a:cubicBezTo>
                    <a:pt x="9393" y="18314"/>
                    <a:pt x="9393" y="18313"/>
                    <a:pt x="9394" y="18313"/>
                  </a:cubicBezTo>
                  <a:cubicBezTo>
                    <a:pt x="9394" y="18313"/>
                    <a:pt x="9394" y="18312"/>
                    <a:pt x="9395" y="18312"/>
                  </a:cubicBezTo>
                  <a:cubicBezTo>
                    <a:pt x="9398" y="18314"/>
                    <a:pt x="9402" y="18321"/>
                    <a:pt x="9405" y="18329"/>
                  </a:cubicBezTo>
                  <a:cubicBezTo>
                    <a:pt x="9406" y="18331"/>
                    <a:pt x="9408" y="18332"/>
                    <a:pt x="9409" y="18334"/>
                  </a:cubicBezTo>
                  <a:cubicBezTo>
                    <a:pt x="9423" y="18355"/>
                    <a:pt x="9446" y="18378"/>
                    <a:pt x="9461" y="18387"/>
                  </a:cubicBezTo>
                  <a:cubicBezTo>
                    <a:pt x="9461" y="18387"/>
                    <a:pt x="9461" y="18388"/>
                    <a:pt x="9462" y="18388"/>
                  </a:cubicBezTo>
                  <a:lnTo>
                    <a:pt x="9487" y="18403"/>
                  </a:lnTo>
                  <a:lnTo>
                    <a:pt x="9475" y="18428"/>
                  </a:lnTo>
                  <a:cubicBezTo>
                    <a:pt x="9472" y="18437"/>
                    <a:pt x="9472" y="18445"/>
                    <a:pt x="9465" y="18463"/>
                  </a:cubicBezTo>
                  <a:cubicBezTo>
                    <a:pt x="9455" y="18488"/>
                    <a:pt x="9451" y="18502"/>
                    <a:pt x="9448" y="18515"/>
                  </a:cubicBezTo>
                  <a:cubicBezTo>
                    <a:pt x="9447" y="18521"/>
                    <a:pt x="9448" y="18524"/>
                    <a:pt x="9447" y="18529"/>
                  </a:cubicBezTo>
                  <a:cubicBezTo>
                    <a:pt x="9447" y="18534"/>
                    <a:pt x="9446" y="18539"/>
                    <a:pt x="9446" y="18543"/>
                  </a:cubicBezTo>
                  <a:cubicBezTo>
                    <a:pt x="9448" y="18545"/>
                    <a:pt x="9450" y="18547"/>
                    <a:pt x="9453" y="18547"/>
                  </a:cubicBezTo>
                  <a:cubicBezTo>
                    <a:pt x="9460" y="18547"/>
                    <a:pt x="9476" y="18514"/>
                    <a:pt x="9490" y="18475"/>
                  </a:cubicBezTo>
                  <a:cubicBezTo>
                    <a:pt x="9509" y="18421"/>
                    <a:pt x="9525" y="18409"/>
                    <a:pt x="9533" y="18432"/>
                  </a:cubicBezTo>
                  <a:cubicBezTo>
                    <a:pt x="9534" y="18432"/>
                    <a:pt x="9534" y="18431"/>
                    <a:pt x="9534" y="18432"/>
                  </a:cubicBezTo>
                  <a:cubicBezTo>
                    <a:pt x="9535" y="18434"/>
                    <a:pt x="9536" y="18433"/>
                    <a:pt x="9537" y="18436"/>
                  </a:cubicBezTo>
                  <a:cubicBezTo>
                    <a:pt x="9537" y="18436"/>
                    <a:pt x="9537" y="18436"/>
                    <a:pt x="9537" y="18437"/>
                  </a:cubicBezTo>
                  <a:cubicBezTo>
                    <a:pt x="9540" y="18448"/>
                    <a:pt x="9541" y="18464"/>
                    <a:pt x="9541" y="18486"/>
                  </a:cubicBezTo>
                  <a:cubicBezTo>
                    <a:pt x="9541" y="18490"/>
                    <a:pt x="9542" y="18493"/>
                    <a:pt x="9543" y="18497"/>
                  </a:cubicBezTo>
                  <a:cubicBezTo>
                    <a:pt x="9543" y="18507"/>
                    <a:pt x="9545" y="18515"/>
                    <a:pt x="9547" y="18522"/>
                  </a:cubicBezTo>
                  <a:cubicBezTo>
                    <a:pt x="9549" y="18528"/>
                    <a:pt x="9551" y="18533"/>
                    <a:pt x="9554" y="18538"/>
                  </a:cubicBezTo>
                  <a:cubicBezTo>
                    <a:pt x="9554" y="18539"/>
                    <a:pt x="9555" y="18539"/>
                    <a:pt x="9555" y="18540"/>
                  </a:cubicBezTo>
                  <a:cubicBezTo>
                    <a:pt x="9555" y="18540"/>
                    <a:pt x="9556" y="18541"/>
                    <a:pt x="9556" y="18542"/>
                  </a:cubicBezTo>
                  <a:cubicBezTo>
                    <a:pt x="9560" y="18547"/>
                    <a:pt x="9565" y="18552"/>
                    <a:pt x="9571" y="18555"/>
                  </a:cubicBezTo>
                  <a:cubicBezTo>
                    <a:pt x="9582" y="18560"/>
                    <a:pt x="9594" y="18561"/>
                    <a:pt x="9611" y="18554"/>
                  </a:cubicBezTo>
                  <a:cubicBezTo>
                    <a:pt x="9618" y="18551"/>
                    <a:pt x="9623" y="18542"/>
                    <a:pt x="9628" y="18534"/>
                  </a:cubicBezTo>
                  <a:cubicBezTo>
                    <a:pt x="9631" y="18521"/>
                    <a:pt x="9633" y="18505"/>
                    <a:pt x="9633" y="18475"/>
                  </a:cubicBezTo>
                  <a:cubicBezTo>
                    <a:pt x="9633" y="18452"/>
                    <a:pt x="9631" y="18444"/>
                    <a:pt x="9629" y="18433"/>
                  </a:cubicBezTo>
                  <a:cubicBezTo>
                    <a:pt x="9625" y="18421"/>
                    <a:pt x="9619" y="18410"/>
                    <a:pt x="9611" y="18403"/>
                  </a:cubicBezTo>
                  <a:cubicBezTo>
                    <a:pt x="9609" y="18401"/>
                    <a:pt x="9607" y="18400"/>
                    <a:pt x="9605" y="18398"/>
                  </a:cubicBezTo>
                  <a:cubicBezTo>
                    <a:pt x="9604" y="18398"/>
                    <a:pt x="9604" y="18398"/>
                    <a:pt x="9604" y="18398"/>
                  </a:cubicBezTo>
                  <a:cubicBezTo>
                    <a:pt x="9603" y="18398"/>
                    <a:pt x="9603" y="18398"/>
                    <a:pt x="9603" y="18398"/>
                  </a:cubicBezTo>
                  <a:cubicBezTo>
                    <a:pt x="9592" y="18396"/>
                    <a:pt x="9580" y="18394"/>
                    <a:pt x="9574" y="18393"/>
                  </a:cubicBezTo>
                  <a:cubicBezTo>
                    <a:pt x="9572" y="18393"/>
                    <a:pt x="9571" y="18391"/>
                    <a:pt x="9569" y="18391"/>
                  </a:cubicBezTo>
                  <a:cubicBezTo>
                    <a:pt x="9552" y="18406"/>
                    <a:pt x="9547" y="18386"/>
                    <a:pt x="9550" y="18350"/>
                  </a:cubicBezTo>
                  <a:cubicBezTo>
                    <a:pt x="9550" y="18346"/>
                    <a:pt x="9549" y="18343"/>
                    <a:pt x="9550" y="18337"/>
                  </a:cubicBezTo>
                  <a:cubicBezTo>
                    <a:pt x="9550" y="18335"/>
                    <a:pt x="9550" y="18333"/>
                    <a:pt x="9551" y="18330"/>
                  </a:cubicBezTo>
                  <a:cubicBezTo>
                    <a:pt x="9554" y="18314"/>
                    <a:pt x="9559" y="18294"/>
                    <a:pt x="9568" y="18270"/>
                  </a:cubicBezTo>
                  <a:cubicBezTo>
                    <a:pt x="9570" y="18263"/>
                    <a:pt x="9572" y="18258"/>
                    <a:pt x="9573" y="18253"/>
                  </a:cubicBezTo>
                  <a:cubicBezTo>
                    <a:pt x="9574" y="18251"/>
                    <a:pt x="9574" y="18250"/>
                    <a:pt x="9575" y="18248"/>
                  </a:cubicBezTo>
                  <a:cubicBezTo>
                    <a:pt x="9576" y="18245"/>
                    <a:pt x="9576" y="18242"/>
                    <a:pt x="9577" y="18239"/>
                  </a:cubicBezTo>
                  <a:cubicBezTo>
                    <a:pt x="9581" y="18228"/>
                    <a:pt x="9584" y="18216"/>
                    <a:pt x="9586" y="18207"/>
                  </a:cubicBezTo>
                  <a:cubicBezTo>
                    <a:pt x="9592" y="18170"/>
                    <a:pt x="9582" y="18167"/>
                    <a:pt x="9561" y="18208"/>
                  </a:cubicBezTo>
                  <a:cubicBezTo>
                    <a:pt x="9554" y="18229"/>
                    <a:pt x="9545" y="18252"/>
                    <a:pt x="9536" y="18272"/>
                  </a:cubicBezTo>
                  <a:cubicBezTo>
                    <a:pt x="9516" y="18318"/>
                    <a:pt x="9514" y="18311"/>
                    <a:pt x="9497" y="18223"/>
                  </a:cubicBezTo>
                  <a:cubicBezTo>
                    <a:pt x="9497" y="18222"/>
                    <a:pt x="9497" y="18222"/>
                    <a:pt x="9497" y="18221"/>
                  </a:cubicBezTo>
                  <a:cubicBezTo>
                    <a:pt x="9497" y="18221"/>
                    <a:pt x="9497" y="18221"/>
                    <a:pt x="9496" y="18221"/>
                  </a:cubicBezTo>
                  <a:cubicBezTo>
                    <a:pt x="9496" y="18219"/>
                    <a:pt x="9495" y="18219"/>
                    <a:pt x="9495" y="18217"/>
                  </a:cubicBezTo>
                  <a:cubicBezTo>
                    <a:pt x="9486" y="18192"/>
                    <a:pt x="9474" y="18175"/>
                    <a:pt x="9459" y="18168"/>
                  </a:cubicBezTo>
                  <a:cubicBezTo>
                    <a:pt x="9459" y="18168"/>
                    <a:pt x="9458" y="18168"/>
                    <a:pt x="9458" y="18167"/>
                  </a:cubicBezTo>
                  <a:cubicBezTo>
                    <a:pt x="9457" y="18167"/>
                    <a:pt x="9456" y="18167"/>
                    <a:pt x="9455" y="18167"/>
                  </a:cubicBezTo>
                  <a:cubicBezTo>
                    <a:pt x="9453" y="18166"/>
                    <a:pt x="9452" y="18165"/>
                    <a:pt x="9450" y="18165"/>
                  </a:cubicBezTo>
                  <a:cubicBezTo>
                    <a:pt x="9449" y="18165"/>
                    <a:pt x="9448" y="18165"/>
                    <a:pt x="9448" y="18165"/>
                  </a:cubicBezTo>
                  <a:close/>
                  <a:moveTo>
                    <a:pt x="2713" y="18220"/>
                  </a:moveTo>
                  <a:cubicBezTo>
                    <a:pt x="2709" y="18223"/>
                    <a:pt x="2706" y="18226"/>
                    <a:pt x="2704" y="18231"/>
                  </a:cubicBezTo>
                  <a:cubicBezTo>
                    <a:pt x="2702" y="18234"/>
                    <a:pt x="2700" y="18237"/>
                    <a:pt x="2699" y="18242"/>
                  </a:cubicBezTo>
                  <a:cubicBezTo>
                    <a:pt x="2698" y="18246"/>
                    <a:pt x="2699" y="18250"/>
                    <a:pt x="2700" y="18254"/>
                  </a:cubicBezTo>
                  <a:cubicBezTo>
                    <a:pt x="2702" y="18258"/>
                    <a:pt x="2706" y="18260"/>
                    <a:pt x="2712" y="18260"/>
                  </a:cubicBezTo>
                  <a:cubicBezTo>
                    <a:pt x="2718" y="18260"/>
                    <a:pt x="2723" y="18257"/>
                    <a:pt x="2727" y="18253"/>
                  </a:cubicBezTo>
                  <a:cubicBezTo>
                    <a:pt x="2728" y="18253"/>
                    <a:pt x="2728" y="18252"/>
                    <a:pt x="2728" y="18252"/>
                  </a:cubicBezTo>
                  <a:cubicBezTo>
                    <a:pt x="2729" y="18249"/>
                    <a:pt x="2731" y="18246"/>
                    <a:pt x="2731" y="18243"/>
                  </a:cubicBezTo>
                  <a:cubicBezTo>
                    <a:pt x="2730" y="18237"/>
                    <a:pt x="2730" y="18230"/>
                    <a:pt x="2728" y="18226"/>
                  </a:cubicBezTo>
                  <a:cubicBezTo>
                    <a:pt x="2728" y="18225"/>
                    <a:pt x="2727" y="18225"/>
                    <a:pt x="2727" y="18225"/>
                  </a:cubicBezTo>
                  <a:cubicBezTo>
                    <a:pt x="2723" y="18223"/>
                    <a:pt x="2718" y="18220"/>
                    <a:pt x="2713" y="18220"/>
                  </a:cubicBezTo>
                  <a:cubicBezTo>
                    <a:pt x="2713" y="18220"/>
                    <a:pt x="2713" y="18220"/>
                    <a:pt x="2713" y="18220"/>
                  </a:cubicBezTo>
                  <a:close/>
                  <a:moveTo>
                    <a:pt x="2912" y="18220"/>
                  </a:moveTo>
                  <a:cubicBezTo>
                    <a:pt x="2911" y="18220"/>
                    <a:pt x="2911" y="18221"/>
                    <a:pt x="2910" y="18221"/>
                  </a:cubicBezTo>
                  <a:cubicBezTo>
                    <a:pt x="2905" y="18226"/>
                    <a:pt x="2899" y="18228"/>
                    <a:pt x="2896" y="18236"/>
                  </a:cubicBezTo>
                  <a:cubicBezTo>
                    <a:pt x="2892" y="18249"/>
                    <a:pt x="2897" y="18260"/>
                    <a:pt x="2910" y="18260"/>
                  </a:cubicBezTo>
                  <a:cubicBezTo>
                    <a:pt x="2916" y="18260"/>
                    <a:pt x="2921" y="18257"/>
                    <a:pt x="2925" y="18253"/>
                  </a:cubicBezTo>
                  <a:cubicBezTo>
                    <a:pt x="2928" y="18250"/>
                    <a:pt x="2929" y="18245"/>
                    <a:pt x="2930" y="18240"/>
                  </a:cubicBezTo>
                  <a:cubicBezTo>
                    <a:pt x="2929" y="18235"/>
                    <a:pt x="2928" y="18230"/>
                    <a:pt x="2926" y="18226"/>
                  </a:cubicBezTo>
                  <a:cubicBezTo>
                    <a:pt x="2922" y="18222"/>
                    <a:pt x="2918" y="18220"/>
                    <a:pt x="2912" y="18220"/>
                  </a:cubicBezTo>
                  <a:close/>
                  <a:moveTo>
                    <a:pt x="2547" y="18224"/>
                  </a:moveTo>
                  <a:cubicBezTo>
                    <a:pt x="2546" y="18224"/>
                    <a:pt x="2543" y="18227"/>
                    <a:pt x="2541" y="18230"/>
                  </a:cubicBezTo>
                  <a:cubicBezTo>
                    <a:pt x="2536" y="18242"/>
                    <a:pt x="2529" y="18260"/>
                    <a:pt x="2523" y="18290"/>
                  </a:cubicBezTo>
                  <a:cubicBezTo>
                    <a:pt x="2519" y="18307"/>
                    <a:pt x="2516" y="18316"/>
                    <a:pt x="2513" y="18330"/>
                  </a:cubicBezTo>
                  <a:cubicBezTo>
                    <a:pt x="2510" y="18343"/>
                    <a:pt x="2506" y="18356"/>
                    <a:pt x="2505" y="18368"/>
                  </a:cubicBezTo>
                  <a:cubicBezTo>
                    <a:pt x="2503" y="18388"/>
                    <a:pt x="2499" y="18402"/>
                    <a:pt x="2495" y="18409"/>
                  </a:cubicBezTo>
                  <a:cubicBezTo>
                    <a:pt x="2493" y="18411"/>
                    <a:pt x="2491" y="18408"/>
                    <a:pt x="2490" y="18409"/>
                  </a:cubicBezTo>
                  <a:cubicBezTo>
                    <a:pt x="2472" y="18455"/>
                    <a:pt x="2459" y="18433"/>
                    <a:pt x="2445" y="18334"/>
                  </a:cubicBezTo>
                  <a:cubicBezTo>
                    <a:pt x="2441" y="18305"/>
                    <a:pt x="2435" y="18279"/>
                    <a:pt x="2430" y="18258"/>
                  </a:cubicBezTo>
                  <a:cubicBezTo>
                    <a:pt x="2427" y="18247"/>
                    <a:pt x="2423" y="18241"/>
                    <a:pt x="2420" y="18234"/>
                  </a:cubicBezTo>
                  <a:cubicBezTo>
                    <a:pt x="2419" y="18232"/>
                    <a:pt x="2417" y="18228"/>
                    <a:pt x="2416" y="18227"/>
                  </a:cubicBezTo>
                  <a:cubicBezTo>
                    <a:pt x="2410" y="18230"/>
                    <a:pt x="2402" y="18238"/>
                    <a:pt x="2395" y="18252"/>
                  </a:cubicBezTo>
                  <a:cubicBezTo>
                    <a:pt x="2392" y="18261"/>
                    <a:pt x="2388" y="18276"/>
                    <a:pt x="2385" y="18289"/>
                  </a:cubicBezTo>
                  <a:cubicBezTo>
                    <a:pt x="2383" y="18296"/>
                    <a:pt x="2381" y="18301"/>
                    <a:pt x="2380" y="18308"/>
                  </a:cubicBezTo>
                  <a:cubicBezTo>
                    <a:pt x="2378" y="18316"/>
                    <a:pt x="2376" y="18321"/>
                    <a:pt x="2374" y="18330"/>
                  </a:cubicBezTo>
                  <a:cubicBezTo>
                    <a:pt x="2361" y="18396"/>
                    <a:pt x="2345" y="18456"/>
                    <a:pt x="2337" y="18464"/>
                  </a:cubicBezTo>
                  <a:cubicBezTo>
                    <a:pt x="2331" y="18471"/>
                    <a:pt x="2326" y="18471"/>
                    <a:pt x="2321" y="18452"/>
                  </a:cubicBezTo>
                  <a:cubicBezTo>
                    <a:pt x="2316" y="18433"/>
                    <a:pt x="2311" y="18395"/>
                    <a:pt x="2302" y="18325"/>
                  </a:cubicBezTo>
                  <a:cubicBezTo>
                    <a:pt x="2302" y="18324"/>
                    <a:pt x="2301" y="18323"/>
                    <a:pt x="2301" y="18321"/>
                  </a:cubicBezTo>
                  <a:cubicBezTo>
                    <a:pt x="2301" y="18320"/>
                    <a:pt x="2301" y="18319"/>
                    <a:pt x="2300" y="18318"/>
                  </a:cubicBezTo>
                  <a:cubicBezTo>
                    <a:pt x="2297" y="18291"/>
                    <a:pt x="2291" y="18269"/>
                    <a:pt x="2285" y="18251"/>
                  </a:cubicBezTo>
                  <a:cubicBezTo>
                    <a:pt x="2281" y="18243"/>
                    <a:pt x="2278" y="18233"/>
                    <a:pt x="2275" y="18236"/>
                  </a:cubicBezTo>
                  <a:cubicBezTo>
                    <a:pt x="2270" y="18240"/>
                    <a:pt x="2268" y="18250"/>
                    <a:pt x="2267" y="18259"/>
                  </a:cubicBezTo>
                  <a:cubicBezTo>
                    <a:pt x="2268" y="18270"/>
                    <a:pt x="2269" y="18284"/>
                    <a:pt x="2272" y="18305"/>
                  </a:cubicBezTo>
                  <a:cubicBezTo>
                    <a:pt x="2277" y="18332"/>
                    <a:pt x="2283" y="18370"/>
                    <a:pt x="2291" y="18427"/>
                  </a:cubicBezTo>
                  <a:cubicBezTo>
                    <a:pt x="2296" y="18459"/>
                    <a:pt x="2299" y="18476"/>
                    <a:pt x="2303" y="18498"/>
                  </a:cubicBezTo>
                  <a:cubicBezTo>
                    <a:pt x="2306" y="18515"/>
                    <a:pt x="2308" y="18528"/>
                    <a:pt x="2311" y="18545"/>
                  </a:cubicBezTo>
                  <a:cubicBezTo>
                    <a:pt x="2317" y="18571"/>
                    <a:pt x="2322" y="18594"/>
                    <a:pt x="2326" y="18604"/>
                  </a:cubicBezTo>
                  <a:cubicBezTo>
                    <a:pt x="2327" y="18604"/>
                    <a:pt x="2327" y="18604"/>
                    <a:pt x="2327" y="18604"/>
                  </a:cubicBezTo>
                  <a:cubicBezTo>
                    <a:pt x="2330" y="18609"/>
                    <a:pt x="2332" y="18611"/>
                    <a:pt x="2334" y="18612"/>
                  </a:cubicBezTo>
                  <a:cubicBezTo>
                    <a:pt x="2335" y="18612"/>
                    <a:pt x="2336" y="18612"/>
                    <a:pt x="2337" y="18611"/>
                  </a:cubicBezTo>
                  <a:cubicBezTo>
                    <a:pt x="2337" y="18611"/>
                    <a:pt x="2338" y="18610"/>
                    <a:pt x="2338" y="18610"/>
                  </a:cubicBezTo>
                  <a:cubicBezTo>
                    <a:pt x="2338" y="18610"/>
                    <a:pt x="2339" y="18610"/>
                    <a:pt x="2339" y="18610"/>
                  </a:cubicBezTo>
                  <a:cubicBezTo>
                    <a:pt x="2342" y="18609"/>
                    <a:pt x="2345" y="18603"/>
                    <a:pt x="2348" y="18598"/>
                  </a:cubicBezTo>
                  <a:cubicBezTo>
                    <a:pt x="2348" y="18597"/>
                    <a:pt x="2349" y="18597"/>
                    <a:pt x="2349" y="18597"/>
                  </a:cubicBezTo>
                  <a:cubicBezTo>
                    <a:pt x="2349" y="18597"/>
                    <a:pt x="2349" y="18596"/>
                    <a:pt x="2349" y="18596"/>
                  </a:cubicBezTo>
                  <a:cubicBezTo>
                    <a:pt x="2349" y="18596"/>
                    <a:pt x="2349" y="18595"/>
                    <a:pt x="2349" y="18595"/>
                  </a:cubicBezTo>
                  <a:cubicBezTo>
                    <a:pt x="2357" y="18579"/>
                    <a:pt x="2365" y="18555"/>
                    <a:pt x="2370" y="18521"/>
                  </a:cubicBezTo>
                  <a:cubicBezTo>
                    <a:pt x="2381" y="18448"/>
                    <a:pt x="2386" y="18412"/>
                    <a:pt x="2392" y="18396"/>
                  </a:cubicBezTo>
                  <a:cubicBezTo>
                    <a:pt x="2393" y="18394"/>
                    <a:pt x="2394" y="18395"/>
                    <a:pt x="2395" y="18393"/>
                  </a:cubicBezTo>
                  <a:cubicBezTo>
                    <a:pt x="2397" y="18390"/>
                    <a:pt x="2399" y="18386"/>
                    <a:pt x="2401" y="18387"/>
                  </a:cubicBezTo>
                  <a:cubicBezTo>
                    <a:pt x="2401" y="18387"/>
                    <a:pt x="2402" y="18387"/>
                    <a:pt x="2402" y="18387"/>
                  </a:cubicBezTo>
                  <a:cubicBezTo>
                    <a:pt x="2402" y="18387"/>
                    <a:pt x="2402" y="18388"/>
                    <a:pt x="2402" y="18388"/>
                  </a:cubicBezTo>
                  <a:cubicBezTo>
                    <a:pt x="2406" y="18389"/>
                    <a:pt x="2409" y="18393"/>
                    <a:pt x="2414" y="18400"/>
                  </a:cubicBezTo>
                  <a:cubicBezTo>
                    <a:pt x="2414" y="18400"/>
                    <a:pt x="2415" y="18402"/>
                    <a:pt x="2415" y="18402"/>
                  </a:cubicBezTo>
                  <a:cubicBezTo>
                    <a:pt x="2415" y="18403"/>
                    <a:pt x="2416" y="18403"/>
                    <a:pt x="2416" y="18403"/>
                  </a:cubicBezTo>
                  <a:cubicBezTo>
                    <a:pt x="2428" y="18420"/>
                    <a:pt x="2444" y="18474"/>
                    <a:pt x="2452" y="18525"/>
                  </a:cubicBezTo>
                  <a:cubicBezTo>
                    <a:pt x="2455" y="18544"/>
                    <a:pt x="2458" y="18554"/>
                    <a:pt x="2462" y="18567"/>
                  </a:cubicBezTo>
                  <a:cubicBezTo>
                    <a:pt x="2466" y="18580"/>
                    <a:pt x="2471" y="18594"/>
                    <a:pt x="2475" y="18601"/>
                  </a:cubicBezTo>
                  <a:cubicBezTo>
                    <a:pt x="2475" y="18601"/>
                    <a:pt x="2475" y="18601"/>
                    <a:pt x="2475" y="18601"/>
                  </a:cubicBezTo>
                  <a:cubicBezTo>
                    <a:pt x="2475" y="18602"/>
                    <a:pt x="2475" y="18602"/>
                    <a:pt x="2475" y="18602"/>
                  </a:cubicBezTo>
                  <a:cubicBezTo>
                    <a:pt x="2476" y="18603"/>
                    <a:pt x="2476" y="18603"/>
                    <a:pt x="2477" y="18604"/>
                  </a:cubicBezTo>
                  <a:cubicBezTo>
                    <a:pt x="2479" y="18606"/>
                    <a:pt x="2480" y="18609"/>
                    <a:pt x="2482" y="18610"/>
                  </a:cubicBezTo>
                  <a:cubicBezTo>
                    <a:pt x="2484" y="18610"/>
                    <a:pt x="2486" y="18610"/>
                    <a:pt x="2488" y="18609"/>
                  </a:cubicBezTo>
                  <a:cubicBezTo>
                    <a:pt x="2490" y="18608"/>
                    <a:pt x="2492" y="18605"/>
                    <a:pt x="2494" y="18602"/>
                  </a:cubicBezTo>
                  <a:cubicBezTo>
                    <a:pt x="2494" y="18602"/>
                    <a:pt x="2494" y="18602"/>
                    <a:pt x="2495" y="18601"/>
                  </a:cubicBezTo>
                  <a:cubicBezTo>
                    <a:pt x="2497" y="18597"/>
                    <a:pt x="2499" y="18596"/>
                    <a:pt x="2502" y="18589"/>
                  </a:cubicBezTo>
                  <a:cubicBezTo>
                    <a:pt x="2502" y="18589"/>
                    <a:pt x="2503" y="18589"/>
                    <a:pt x="2503" y="18588"/>
                  </a:cubicBezTo>
                  <a:cubicBezTo>
                    <a:pt x="2503" y="18588"/>
                    <a:pt x="2503" y="18586"/>
                    <a:pt x="2503" y="18585"/>
                  </a:cubicBezTo>
                  <a:cubicBezTo>
                    <a:pt x="2508" y="18569"/>
                    <a:pt x="2513" y="18547"/>
                    <a:pt x="2517" y="18516"/>
                  </a:cubicBezTo>
                  <a:cubicBezTo>
                    <a:pt x="2520" y="18489"/>
                    <a:pt x="2525" y="18464"/>
                    <a:pt x="2530" y="18445"/>
                  </a:cubicBezTo>
                  <a:cubicBezTo>
                    <a:pt x="2530" y="18445"/>
                    <a:pt x="2530" y="18445"/>
                    <a:pt x="2530" y="18445"/>
                  </a:cubicBezTo>
                  <a:cubicBezTo>
                    <a:pt x="2535" y="18426"/>
                    <a:pt x="2540" y="18415"/>
                    <a:pt x="2543" y="18415"/>
                  </a:cubicBezTo>
                  <a:cubicBezTo>
                    <a:pt x="2551" y="18415"/>
                    <a:pt x="2559" y="18461"/>
                    <a:pt x="2562" y="18516"/>
                  </a:cubicBezTo>
                  <a:cubicBezTo>
                    <a:pt x="2563" y="18552"/>
                    <a:pt x="2567" y="18579"/>
                    <a:pt x="2571" y="18596"/>
                  </a:cubicBezTo>
                  <a:cubicBezTo>
                    <a:pt x="2571" y="18597"/>
                    <a:pt x="2571" y="18597"/>
                    <a:pt x="2572" y="18598"/>
                  </a:cubicBezTo>
                  <a:cubicBezTo>
                    <a:pt x="2574" y="18608"/>
                    <a:pt x="2577" y="18610"/>
                    <a:pt x="2581" y="18613"/>
                  </a:cubicBezTo>
                  <a:cubicBezTo>
                    <a:pt x="2581" y="18613"/>
                    <a:pt x="2581" y="18613"/>
                    <a:pt x="2581" y="18613"/>
                  </a:cubicBezTo>
                  <a:cubicBezTo>
                    <a:pt x="2583" y="18614"/>
                    <a:pt x="2586" y="18614"/>
                    <a:pt x="2589" y="18613"/>
                  </a:cubicBezTo>
                  <a:cubicBezTo>
                    <a:pt x="2594" y="18607"/>
                    <a:pt x="2598" y="18596"/>
                    <a:pt x="2602" y="18578"/>
                  </a:cubicBezTo>
                  <a:cubicBezTo>
                    <a:pt x="2605" y="18561"/>
                    <a:pt x="2608" y="18537"/>
                    <a:pt x="2609" y="18506"/>
                  </a:cubicBezTo>
                  <a:cubicBezTo>
                    <a:pt x="2609" y="18505"/>
                    <a:pt x="2609" y="18505"/>
                    <a:pt x="2609" y="18505"/>
                  </a:cubicBezTo>
                  <a:cubicBezTo>
                    <a:pt x="2611" y="18477"/>
                    <a:pt x="2611" y="18457"/>
                    <a:pt x="2613" y="18441"/>
                  </a:cubicBezTo>
                  <a:cubicBezTo>
                    <a:pt x="2614" y="18426"/>
                    <a:pt x="2616" y="18415"/>
                    <a:pt x="2619" y="18408"/>
                  </a:cubicBezTo>
                  <a:cubicBezTo>
                    <a:pt x="2620" y="18406"/>
                    <a:pt x="2621" y="18406"/>
                    <a:pt x="2622" y="18405"/>
                  </a:cubicBezTo>
                  <a:cubicBezTo>
                    <a:pt x="2628" y="18391"/>
                    <a:pt x="2636" y="18383"/>
                    <a:pt x="2649" y="18378"/>
                  </a:cubicBezTo>
                  <a:cubicBezTo>
                    <a:pt x="2682" y="18363"/>
                    <a:pt x="2673" y="18346"/>
                    <a:pt x="2641" y="18340"/>
                  </a:cubicBezTo>
                  <a:cubicBezTo>
                    <a:pt x="2641" y="18340"/>
                    <a:pt x="2641" y="18340"/>
                    <a:pt x="2641" y="18340"/>
                  </a:cubicBezTo>
                  <a:cubicBezTo>
                    <a:pt x="2635" y="18340"/>
                    <a:pt x="2632" y="18343"/>
                    <a:pt x="2625" y="18342"/>
                  </a:cubicBezTo>
                  <a:cubicBezTo>
                    <a:pt x="2617" y="18342"/>
                    <a:pt x="2616" y="18339"/>
                    <a:pt x="2610" y="18339"/>
                  </a:cubicBezTo>
                  <a:cubicBezTo>
                    <a:pt x="2606" y="18339"/>
                    <a:pt x="2604" y="18338"/>
                    <a:pt x="2600" y="18339"/>
                  </a:cubicBezTo>
                  <a:cubicBezTo>
                    <a:pt x="2570" y="18342"/>
                    <a:pt x="2562" y="18338"/>
                    <a:pt x="2560" y="18310"/>
                  </a:cubicBezTo>
                  <a:cubicBezTo>
                    <a:pt x="2559" y="18302"/>
                    <a:pt x="2560" y="18291"/>
                    <a:pt x="2560" y="18278"/>
                  </a:cubicBezTo>
                  <a:cubicBezTo>
                    <a:pt x="2560" y="18277"/>
                    <a:pt x="2560" y="18276"/>
                    <a:pt x="2560" y="18275"/>
                  </a:cubicBezTo>
                  <a:cubicBezTo>
                    <a:pt x="2560" y="18269"/>
                    <a:pt x="2560" y="18265"/>
                    <a:pt x="2560" y="18260"/>
                  </a:cubicBezTo>
                  <a:cubicBezTo>
                    <a:pt x="2557" y="18243"/>
                    <a:pt x="2552" y="18230"/>
                    <a:pt x="2547" y="18224"/>
                  </a:cubicBezTo>
                  <a:close/>
                  <a:moveTo>
                    <a:pt x="2804" y="18267"/>
                  </a:moveTo>
                  <a:cubicBezTo>
                    <a:pt x="2803" y="18268"/>
                    <a:pt x="2802" y="18271"/>
                    <a:pt x="2800" y="18273"/>
                  </a:cubicBezTo>
                  <a:cubicBezTo>
                    <a:pt x="2798" y="18275"/>
                    <a:pt x="2796" y="18280"/>
                    <a:pt x="2794" y="18284"/>
                  </a:cubicBezTo>
                  <a:cubicBezTo>
                    <a:pt x="2781" y="18324"/>
                    <a:pt x="2772" y="18354"/>
                    <a:pt x="2772" y="18370"/>
                  </a:cubicBezTo>
                  <a:cubicBezTo>
                    <a:pt x="2772" y="18375"/>
                    <a:pt x="2772" y="18380"/>
                    <a:pt x="2774" y="18384"/>
                  </a:cubicBezTo>
                  <a:cubicBezTo>
                    <a:pt x="2775" y="18387"/>
                    <a:pt x="2775" y="18390"/>
                    <a:pt x="2777" y="18391"/>
                  </a:cubicBezTo>
                  <a:cubicBezTo>
                    <a:pt x="2780" y="18395"/>
                    <a:pt x="2783" y="18409"/>
                    <a:pt x="2786" y="18426"/>
                  </a:cubicBezTo>
                  <a:cubicBezTo>
                    <a:pt x="2787" y="18436"/>
                    <a:pt x="2788" y="18449"/>
                    <a:pt x="2789" y="18463"/>
                  </a:cubicBezTo>
                  <a:cubicBezTo>
                    <a:pt x="2791" y="18478"/>
                    <a:pt x="2792" y="18494"/>
                    <a:pt x="2793" y="18511"/>
                  </a:cubicBezTo>
                  <a:cubicBezTo>
                    <a:pt x="2796" y="18582"/>
                    <a:pt x="2797" y="18600"/>
                    <a:pt x="2824" y="18606"/>
                  </a:cubicBezTo>
                  <a:cubicBezTo>
                    <a:pt x="2833" y="18608"/>
                    <a:pt x="2845" y="18608"/>
                    <a:pt x="2861" y="18609"/>
                  </a:cubicBezTo>
                  <a:cubicBezTo>
                    <a:pt x="2880" y="18610"/>
                    <a:pt x="2893" y="18608"/>
                    <a:pt x="2906" y="18604"/>
                  </a:cubicBezTo>
                  <a:cubicBezTo>
                    <a:pt x="2916" y="18599"/>
                    <a:pt x="2924" y="18593"/>
                    <a:pt x="2931" y="18584"/>
                  </a:cubicBezTo>
                  <a:cubicBezTo>
                    <a:pt x="2931" y="18584"/>
                    <a:pt x="2932" y="18584"/>
                    <a:pt x="2932" y="18583"/>
                  </a:cubicBezTo>
                  <a:lnTo>
                    <a:pt x="2932" y="18496"/>
                  </a:lnTo>
                  <a:cubicBezTo>
                    <a:pt x="2932" y="18432"/>
                    <a:pt x="2932" y="18372"/>
                    <a:pt x="2932" y="18362"/>
                  </a:cubicBezTo>
                  <a:cubicBezTo>
                    <a:pt x="2932" y="18352"/>
                    <a:pt x="2912" y="18344"/>
                    <a:pt x="2888" y="18344"/>
                  </a:cubicBezTo>
                  <a:cubicBezTo>
                    <a:pt x="2885" y="18344"/>
                    <a:pt x="2882" y="18341"/>
                    <a:pt x="2879" y="18341"/>
                  </a:cubicBezTo>
                  <a:cubicBezTo>
                    <a:pt x="2870" y="18342"/>
                    <a:pt x="2861" y="18337"/>
                    <a:pt x="2851" y="18331"/>
                  </a:cubicBezTo>
                  <a:cubicBezTo>
                    <a:pt x="2840" y="18324"/>
                    <a:pt x="2832" y="18314"/>
                    <a:pt x="2827" y="18301"/>
                  </a:cubicBezTo>
                  <a:cubicBezTo>
                    <a:pt x="2826" y="18299"/>
                    <a:pt x="2825" y="18299"/>
                    <a:pt x="2825" y="18298"/>
                  </a:cubicBezTo>
                  <a:cubicBezTo>
                    <a:pt x="2815" y="18276"/>
                    <a:pt x="2808" y="18267"/>
                    <a:pt x="2804" y="18267"/>
                  </a:cubicBezTo>
                  <a:close/>
                  <a:moveTo>
                    <a:pt x="2715" y="18334"/>
                  </a:moveTo>
                  <a:cubicBezTo>
                    <a:pt x="2704" y="18342"/>
                    <a:pt x="2700" y="18389"/>
                    <a:pt x="2704" y="18484"/>
                  </a:cubicBezTo>
                  <a:cubicBezTo>
                    <a:pt x="2706" y="18548"/>
                    <a:pt x="2712" y="18595"/>
                    <a:pt x="2717" y="18608"/>
                  </a:cubicBezTo>
                  <a:cubicBezTo>
                    <a:pt x="2717" y="18608"/>
                    <a:pt x="2718" y="18610"/>
                    <a:pt x="2718" y="18610"/>
                  </a:cubicBezTo>
                  <a:cubicBezTo>
                    <a:pt x="2721" y="18607"/>
                    <a:pt x="2723" y="18601"/>
                    <a:pt x="2725" y="18594"/>
                  </a:cubicBezTo>
                  <a:cubicBezTo>
                    <a:pt x="2725" y="18593"/>
                    <a:pt x="2725" y="18593"/>
                    <a:pt x="2726" y="18592"/>
                  </a:cubicBezTo>
                  <a:cubicBezTo>
                    <a:pt x="2730" y="18574"/>
                    <a:pt x="2733" y="18542"/>
                    <a:pt x="2735" y="18494"/>
                  </a:cubicBezTo>
                  <a:cubicBezTo>
                    <a:pt x="2735" y="18492"/>
                    <a:pt x="2736" y="18490"/>
                    <a:pt x="2736" y="18487"/>
                  </a:cubicBezTo>
                  <a:cubicBezTo>
                    <a:pt x="2736" y="18481"/>
                    <a:pt x="2736" y="18476"/>
                    <a:pt x="2736" y="18470"/>
                  </a:cubicBezTo>
                  <a:cubicBezTo>
                    <a:pt x="2736" y="18441"/>
                    <a:pt x="2736" y="18414"/>
                    <a:pt x="2734" y="18391"/>
                  </a:cubicBezTo>
                  <a:cubicBezTo>
                    <a:pt x="2732" y="18368"/>
                    <a:pt x="2729" y="18352"/>
                    <a:pt x="2725" y="18338"/>
                  </a:cubicBezTo>
                  <a:cubicBezTo>
                    <a:pt x="2722" y="18336"/>
                    <a:pt x="2718" y="18333"/>
                    <a:pt x="2715" y="18334"/>
                  </a:cubicBezTo>
                  <a:close/>
                  <a:moveTo>
                    <a:pt x="3264" y="18336"/>
                  </a:moveTo>
                  <a:cubicBezTo>
                    <a:pt x="3245" y="18335"/>
                    <a:pt x="3234" y="18339"/>
                    <a:pt x="3222" y="18343"/>
                  </a:cubicBezTo>
                  <a:cubicBezTo>
                    <a:pt x="3215" y="18346"/>
                    <a:pt x="3207" y="18348"/>
                    <a:pt x="3201" y="18352"/>
                  </a:cubicBezTo>
                  <a:cubicBezTo>
                    <a:pt x="3189" y="18362"/>
                    <a:pt x="3178" y="18375"/>
                    <a:pt x="3165" y="18397"/>
                  </a:cubicBezTo>
                  <a:lnTo>
                    <a:pt x="3140" y="18443"/>
                  </a:lnTo>
                  <a:lnTo>
                    <a:pt x="3139" y="18445"/>
                  </a:lnTo>
                  <a:lnTo>
                    <a:pt x="3131" y="18463"/>
                  </a:lnTo>
                  <a:lnTo>
                    <a:pt x="3131" y="18460"/>
                  </a:lnTo>
                  <a:lnTo>
                    <a:pt x="3131" y="18460"/>
                  </a:lnTo>
                  <a:lnTo>
                    <a:pt x="3126" y="18439"/>
                  </a:lnTo>
                  <a:lnTo>
                    <a:pt x="3125" y="18440"/>
                  </a:lnTo>
                  <a:lnTo>
                    <a:pt x="3124" y="18429"/>
                  </a:lnTo>
                  <a:lnTo>
                    <a:pt x="3124" y="18428"/>
                  </a:lnTo>
                  <a:lnTo>
                    <a:pt x="3116" y="18396"/>
                  </a:lnTo>
                  <a:cubicBezTo>
                    <a:pt x="3116" y="18396"/>
                    <a:pt x="3116" y="18395"/>
                    <a:pt x="3116" y="18395"/>
                  </a:cubicBezTo>
                  <a:cubicBezTo>
                    <a:pt x="3114" y="18384"/>
                    <a:pt x="3111" y="18376"/>
                    <a:pt x="3108" y="18368"/>
                  </a:cubicBezTo>
                  <a:cubicBezTo>
                    <a:pt x="3106" y="18363"/>
                    <a:pt x="3105" y="18358"/>
                    <a:pt x="3102" y="18355"/>
                  </a:cubicBezTo>
                  <a:cubicBezTo>
                    <a:pt x="3099" y="18350"/>
                    <a:pt x="3095" y="18347"/>
                    <a:pt x="3091" y="18344"/>
                  </a:cubicBezTo>
                  <a:cubicBezTo>
                    <a:pt x="3090" y="18343"/>
                    <a:pt x="3089" y="18341"/>
                    <a:pt x="3087" y="18340"/>
                  </a:cubicBezTo>
                  <a:cubicBezTo>
                    <a:pt x="3087" y="18340"/>
                    <a:pt x="3086" y="18340"/>
                    <a:pt x="3086" y="18340"/>
                  </a:cubicBezTo>
                  <a:cubicBezTo>
                    <a:pt x="3075" y="18335"/>
                    <a:pt x="3061" y="18334"/>
                    <a:pt x="3035" y="18337"/>
                  </a:cubicBezTo>
                  <a:cubicBezTo>
                    <a:pt x="3020" y="18338"/>
                    <a:pt x="3009" y="18341"/>
                    <a:pt x="2998" y="18344"/>
                  </a:cubicBezTo>
                  <a:cubicBezTo>
                    <a:pt x="2991" y="18347"/>
                    <a:pt x="2988" y="18349"/>
                    <a:pt x="2983" y="18352"/>
                  </a:cubicBezTo>
                  <a:cubicBezTo>
                    <a:pt x="2983" y="18352"/>
                    <a:pt x="2983" y="18352"/>
                    <a:pt x="2982" y="18352"/>
                  </a:cubicBezTo>
                  <a:cubicBezTo>
                    <a:pt x="2977" y="18355"/>
                    <a:pt x="2970" y="18358"/>
                    <a:pt x="2971" y="18362"/>
                  </a:cubicBezTo>
                  <a:cubicBezTo>
                    <a:pt x="2973" y="18372"/>
                    <a:pt x="2974" y="18433"/>
                    <a:pt x="2974" y="18498"/>
                  </a:cubicBezTo>
                  <a:cubicBezTo>
                    <a:pt x="2974" y="18560"/>
                    <a:pt x="2980" y="18606"/>
                    <a:pt x="2987" y="18613"/>
                  </a:cubicBezTo>
                  <a:cubicBezTo>
                    <a:pt x="2987" y="18613"/>
                    <a:pt x="2987" y="18614"/>
                    <a:pt x="2987" y="18614"/>
                  </a:cubicBezTo>
                  <a:cubicBezTo>
                    <a:pt x="2988" y="18613"/>
                    <a:pt x="2989" y="18615"/>
                    <a:pt x="2990" y="18614"/>
                  </a:cubicBezTo>
                  <a:cubicBezTo>
                    <a:pt x="2990" y="18614"/>
                    <a:pt x="2990" y="18613"/>
                    <a:pt x="2990" y="18612"/>
                  </a:cubicBezTo>
                  <a:cubicBezTo>
                    <a:pt x="2993" y="18610"/>
                    <a:pt x="2995" y="18604"/>
                    <a:pt x="2996" y="18596"/>
                  </a:cubicBezTo>
                  <a:cubicBezTo>
                    <a:pt x="2997" y="18595"/>
                    <a:pt x="2997" y="18595"/>
                    <a:pt x="2997" y="18594"/>
                  </a:cubicBezTo>
                  <a:cubicBezTo>
                    <a:pt x="2997" y="18592"/>
                    <a:pt x="2998" y="18591"/>
                    <a:pt x="2998" y="18589"/>
                  </a:cubicBezTo>
                  <a:cubicBezTo>
                    <a:pt x="3001" y="18572"/>
                    <a:pt x="3002" y="18551"/>
                    <a:pt x="3002" y="18526"/>
                  </a:cubicBezTo>
                  <a:cubicBezTo>
                    <a:pt x="3002" y="18502"/>
                    <a:pt x="3004" y="18479"/>
                    <a:pt x="3007" y="18460"/>
                  </a:cubicBezTo>
                  <a:cubicBezTo>
                    <a:pt x="3010" y="18445"/>
                    <a:pt x="3014" y="18433"/>
                    <a:pt x="3018" y="18422"/>
                  </a:cubicBezTo>
                  <a:cubicBezTo>
                    <a:pt x="3019" y="18419"/>
                    <a:pt x="3019" y="18415"/>
                    <a:pt x="3020" y="18413"/>
                  </a:cubicBezTo>
                  <a:cubicBezTo>
                    <a:pt x="3023" y="18406"/>
                    <a:pt x="3027" y="18404"/>
                    <a:pt x="3030" y="18399"/>
                  </a:cubicBezTo>
                  <a:cubicBezTo>
                    <a:pt x="3034" y="18394"/>
                    <a:pt x="3037" y="18388"/>
                    <a:pt x="3041" y="18386"/>
                  </a:cubicBezTo>
                  <a:cubicBezTo>
                    <a:pt x="3049" y="18382"/>
                    <a:pt x="3057" y="18382"/>
                    <a:pt x="3066" y="18388"/>
                  </a:cubicBezTo>
                  <a:cubicBezTo>
                    <a:pt x="3081" y="18397"/>
                    <a:pt x="3087" y="18435"/>
                    <a:pt x="3087" y="18510"/>
                  </a:cubicBezTo>
                  <a:cubicBezTo>
                    <a:pt x="3087" y="18539"/>
                    <a:pt x="3089" y="18561"/>
                    <a:pt x="3092" y="18579"/>
                  </a:cubicBezTo>
                  <a:cubicBezTo>
                    <a:pt x="3095" y="18593"/>
                    <a:pt x="3098" y="18602"/>
                    <a:pt x="3102" y="18609"/>
                  </a:cubicBezTo>
                  <a:cubicBezTo>
                    <a:pt x="3102" y="18610"/>
                    <a:pt x="3103" y="18613"/>
                    <a:pt x="3103" y="18614"/>
                  </a:cubicBezTo>
                  <a:cubicBezTo>
                    <a:pt x="3103" y="18615"/>
                    <a:pt x="3104" y="18615"/>
                    <a:pt x="3104" y="18615"/>
                  </a:cubicBezTo>
                  <a:cubicBezTo>
                    <a:pt x="3105" y="18616"/>
                    <a:pt x="3107" y="18616"/>
                    <a:pt x="3109" y="18617"/>
                  </a:cubicBezTo>
                  <a:cubicBezTo>
                    <a:pt x="3109" y="18616"/>
                    <a:pt x="3109" y="18616"/>
                    <a:pt x="3110" y="18616"/>
                  </a:cubicBezTo>
                  <a:cubicBezTo>
                    <a:pt x="3114" y="18615"/>
                    <a:pt x="3119" y="18611"/>
                    <a:pt x="3123" y="18606"/>
                  </a:cubicBezTo>
                  <a:cubicBezTo>
                    <a:pt x="3128" y="18596"/>
                    <a:pt x="3132" y="18584"/>
                    <a:pt x="3135" y="18564"/>
                  </a:cubicBezTo>
                  <a:cubicBezTo>
                    <a:pt x="3140" y="18537"/>
                    <a:pt x="3142" y="18525"/>
                    <a:pt x="3146" y="18524"/>
                  </a:cubicBezTo>
                  <a:cubicBezTo>
                    <a:pt x="3150" y="18524"/>
                    <a:pt x="3155" y="18534"/>
                    <a:pt x="3165" y="18557"/>
                  </a:cubicBezTo>
                  <a:cubicBezTo>
                    <a:pt x="3170" y="18568"/>
                    <a:pt x="3174" y="18584"/>
                    <a:pt x="3176" y="18599"/>
                  </a:cubicBezTo>
                  <a:cubicBezTo>
                    <a:pt x="3179" y="18618"/>
                    <a:pt x="3180" y="18636"/>
                    <a:pt x="3177" y="18650"/>
                  </a:cubicBezTo>
                  <a:cubicBezTo>
                    <a:pt x="3176" y="18659"/>
                    <a:pt x="3177" y="18667"/>
                    <a:pt x="3177" y="18676"/>
                  </a:cubicBezTo>
                  <a:cubicBezTo>
                    <a:pt x="3177" y="18680"/>
                    <a:pt x="3176" y="18685"/>
                    <a:pt x="3177" y="18689"/>
                  </a:cubicBezTo>
                  <a:cubicBezTo>
                    <a:pt x="3179" y="18701"/>
                    <a:pt x="3183" y="18710"/>
                    <a:pt x="3188" y="18716"/>
                  </a:cubicBezTo>
                  <a:cubicBezTo>
                    <a:pt x="3193" y="18722"/>
                    <a:pt x="3201" y="18725"/>
                    <a:pt x="3208" y="18728"/>
                  </a:cubicBezTo>
                  <a:cubicBezTo>
                    <a:pt x="3219" y="18731"/>
                    <a:pt x="3232" y="18733"/>
                    <a:pt x="3245" y="18732"/>
                  </a:cubicBezTo>
                  <a:cubicBezTo>
                    <a:pt x="3245" y="18732"/>
                    <a:pt x="3245" y="18732"/>
                    <a:pt x="3245" y="18732"/>
                  </a:cubicBezTo>
                  <a:cubicBezTo>
                    <a:pt x="3246" y="18732"/>
                    <a:pt x="3247" y="18732"/>
                    <a:pt x="3248" y="18732"/>
                  </a:cubicBezTo>
                  <a:cubicBezTo>
                    <a:pt x="3249" y="18731"/>
                    <a:pt x="3249" y="18731"/>
                    <a:pt x="3250" y="18731"/>
                  </a:cubicBezTo>
                  <a:cubicBezTo>
                    <a:pt x="3264" y="18728"/>
                    <a:pt x="3273" y="18721"/>
                    <a:pt x="3283" y="18716"/>
                  </a:cubicBezTo>
                  <a:cubicBezTo>
                    <a:pt x="3290" y="18710"/>
                    <a:pt x="3296" y="18705"/>
                    <a:pt x="3301" y="18698"/>
                  </a:cubicBezTo>
                  <a:cubicBezTo>
                    <a:pt x="3305" y="18693"/>
                    <a:pt x="3308" y="18686"/>
                    <a:pt x="3310" y="18680"/>
                  </a:cubicBezTo>
                  <a:cubicBezTo>
                    <a:pt x="3310" y="18679"/>
                    <a:pt x="3311" y="18678"/>
                    <a:pt x="3311" y="18678"/>
                  </a:cubicBezTo>
                  <a:cubicBezTo>
                    <a:pt x="3312" y="18674"/>
                    <a:pt x="3313" y="18670"/>
                    <a:pt x="3314" y="18667"/>
                  </a:cubicBezTo>
                  <a:cubicBezTo>
                    <a:pt x="3314" y="18667"/>
                    <a:pt x="3314" y="18666"/>
                    <a:pt x="3314" y="18666"/>
                  </a:cubicBezTo>
                  <a:cubicBezTo>
                    <a:pt x="3318" y="18637"/>
                    <a:pt x="3320" y="18596"/>
                    <a:pt x="3320" y="18513"/>
                  </a:cubicBezTo>
                  <a:lnTo>
                    <a:pt x="3320" y="18338"/>
                  </a:lnTo>
                  <a:lnTo>
                    <a:pt x="3264" y="18336"/>
                  </a:lnTo>
                  <a:close/>
                  <a:moveTo>
                    <a:pt x="20075" y="20495"/>
                  </a:moveTo>
                  <a:cubicBezTo>
                    <a:pt x="20071" y="20495"/>
                    <a:pt x="20066" y="20498"/>
                    <a:pt x="20061" y="20504"/>
                  </a:cubicBezTo>
                  <a:lnTo>
                    <a:pt x="20043" y="20539"/>
                  </a:lnTo>
                  <a:cubicBezTo>
                    <a:pt x="20034" y="20558"/>
                    <a:pt x="20026" y="20579"/>
                    <a:pt x="20019" y="20599"/>
                  </a:cubicBezTo>
                  <a:cubicBezTo>
                    <a:pt x="20018" y="20601"/>
                    <a:pt x="20017" y="20603"/>
                    <a:pt x="20017" y="20605"/>
                  </a:cubicBezTo>
                  <a:cubicBezTo>
                    <a:pt x="20017" y="20605"/>
                    <a:pt x="20016" y="20605"/>
                    <a:pt x="20016" y="20606"/>
                  </a:cubicBezTo>
                  <a:cubicBezTo>
                    <a:pt x="20016" y="20607"/>
                    <a:pt x="20016" y="20608"/>
                    <a:pt x="20015" y="20609"/>
                  </a:cubicBezTo>
                  <a:cubicBezTo>
                    <a:pt x="20015" y="20611"/>
                    <a:pt x="20015" y="20613"/>
                    <a:pt x="20014" y="20615"/>
                  </a:cubicBezTo>
                  <a:cubicBezTo>
                    <a:pt x="20007" y="20639"/>
                    <a:pt x="20003" y="20663"/>
                    <a:pt x="19999" y="20686"/>
                  </a:cubicBezTo>
                  <a:cubicBezTo>
                    <a:pt x="19997" y="20698"/>
                    <a:pt x="19996" y="20709"/>
                    <a:pt x="19995" y="20720"/>
                  </a:cubicBezTo>
                  <a:cubicBezTo>
                    <a:pt x="19995" y="20728"/>
                    <a:pt x="19995" y="20735"/>
                    <a:pt x="19995" y="20742"/>
                  </a:cubicBezTo>
                  <a:cubicBezTo>
                    <a:pt x="19995" y="20742"/>
                    <a:pt x="19995" y="20742"/>
                    <a:pt x="19995" y="20742"/>
                  </a:cubicBezTo>
                  <a:cubicBezTo>
                    <a:pt x="19995" y="20743"/>
                    <a:pt x="19995" y="20744"/>
                    <a:pt x="19995" y="20745"/>
                  </a:cubicBezTo>
                  <a:cubicBezTo>
                    <a:pt x="19995" y="20757"/>
                    <a:pt x="19996" y="20770"/>
                    <a:pt x="19998" y="20782"/>
                  </a:cubicBezTo>
                  <a:cubicBezTo>
                    <a:pt x="19998" y="20782"/>
                    <a:pt x="19998" y="20782"/>
                    <a:pt x="19998" y="20783"/>
                  </a:cubicBezTo>
                  <a:cubicBezTo>
                    <a:pt x="20003" y="20796"/>
                    <a:pt x="20009" y="20807"/>
                    <a:pt x="20014" y="20817"/>
                  </a:cubicBezTo>
                  <a:cubicBezTo>
                    <a:pt x="20024" y="20827"/>
                    <a:pt x="20051" y="20830"/>
                    <a:pt x="20084" y="20831"/>
                  </a:cubicBezTo>
                  <a:cubicBezTo>
                    <a:pt x="20085" y="20831"/>
                    <a:pt x="20085" y="20831"/>
                    <a:pt x="20085" y="20831"/>
                  </a:cubicBezTo>
                  <a:cubicBezTo>
                    <a:pt x="20098" y="20825"/>
                    <a:pt x="20111" y="20814"/>
                    <a:pt x="20121" y="20799"/>
                  </a:cubicBezTo>
                  <a:cubicBezTo>
                    <a:pt x="20129" y="20787"/>
                    <a:pt x="20132" y="20785"/>
                    <a:pt x="20136" y="20781"/>
                  </a:cubicBezTo>
                  <a:cubicBezTo>
                    <a:pt x="20136" y="20781"/>
                    <a:pt x="20138" y="20778"/>
                    <a:pt x="20138" y="20778"/>
                  </a:cubicBezTo>
                  <a:cubicBezTo>
                    <a:pt x="20138" y="20778"/>
                    <a:pt x="20138" y="20778"/>
                    <a:pt x="20138" y="20778"/>
                  </a:cubicBezTo>
                  <a:cubicBezTo>
                    <a:pt x="20141" y="20776"/>
                    <a:pt x="20145" y="20776"/>
                    <a:pt x="20147" y="20778"/>
                  </a:cubicBezTo>
                  <a:cubicBezTo>
                    <a:pt x="20150" y="20781"/>
                    <a:pt x="20152" y="20784"/>
                    <a:pt x="20156" y="20799"/>
                  </a:cubicBezTo>
                  <a:cubicBezTo>
                    <a:pt x="20158" y="20811"/>
                    <a:pt x="20166" y="20821"/>
                    <a:pt x="20176" y="20827"/>
                  </a:cubicBezTo>
                  <a:cubicBezTo>
                    <a:pt x="20179" y="20830"/>
                    <a:pt x="20184" y="20829"/>
                    <a:pt x="20187" y="20831"/>
                  </a:cubicBezTo>
                  <a:cubicBezTo>
                    <a:pt x="20224" y="20828"/>
                    <a:pt x="20252" y="20821"/>
                    <a:pt x="20267" y="20806"/>
                  </a:cubicBezTo>
                  <a:cubicBezTo>
                    <a:pt x="20268" y="20804"/>
                    <a:pt x="20269" y="20803"/>
                    <a:pt x="20270" y="20801"/>
                  </a:cubicBezTo>
                  <a:cubicBezTo>
                    <a:pt x="20273" y="20793"/>
                    <a:pt x="20277" y="20784"/>
                    <a:pt x="20280" y="20776"/>
                  </a:cubicBezTo>
                  <a:cubicBezTo>
                    <a:pt x="20280" y="20775"/>
                    <a:pt x="20281" y="20775"/>
                    <a:pt x="20281" y="20775"/>
                  </a:cubicBezTo>
                  <a:cubicBezTo>
                    <a:pt x="20281" y="20774"/>
                    <a:pt x="20281" y="20774"/>
                    <a:pt x="20281" y="20773"/>
                  </a:cubicBezTo>
                  <a:cubicBezTo>
                    <a:pt x="20285" y="20754"/>
                    <a:pt x="20287" y="20726"/>
                    <a:pt x="20289" y="20699"/>
                  </a:cubicBezTo>
                  <a:cubicBezTo>
                    <a:pt x="20290" y="20668"/>
                    <a:pt x="20289" y="20637"/>
                    <a:pt x="20287" y="20609"/>
                  </a:cubicBezTo>
                  <a:cubicBezTo>
                    <a:pt x="20285" y="20596"/>
                    <a:pt x="20284" y="20583"/>
                    <a:pt x="20282" y="20573"/>
                  </a:cubicBezTo>
                  <a:cubicBezTo>
                    <a:pt x="20281" y="20572"/>
                    <a:pt x="20281" y="20571"/>
                    <a:pt x="20281" y="20570"/>
                  </a:cubicBezTo>
                  <a:cubicBezTo>
                    <a:pt x="20281" y="20570"/>
                    <a:pt x="20281" y="20569"/>
                    <a:pt x="20281" y="20569"/>
                  </a:cubicBezTo>
                  <a:cubicBezTo>
                    <a:pt x="20278" y="20562"/>
                    <a:pt x="20275" y="20554"/>
                    <a:pt x="20272" y="20548"/>
                  </a:cubicBezTo>
                  <a:cubicBezTo>
                    <a:pt x="20272" y="20548"/>
                    <a:pt x="20272" y="20548"/>
                    <a:pt x="20272" y="20547"/>
                  </a:cubicBezTo>
                  <a:cubicBezTo>
                    <a:pt x="20272" y="20547"/>
                    <a:pt x="20271" y="20548"/>
                    <a:pt x="20271" y="20547"/>
                  </a:cubicBezTo>
                  <a:cubicBezTo>
                    <a:pt x="20268" y="20541"/>
                    <a:pt x="20264" y="20535"/>
                    <a:pt x="20259" y="20530"/>
                  </a:cubicBezTo>
                  <a:cubicBezTo>
                    <a:pt x="20256" y="20527"/>
                    <a:pt x="20253" y="20524"/>
                    <a:pt x="20249" y="20521"/>
                  </a:cubicBezTo>
                  <a:cubicBezTo>
                    <a:pt x="20246" y="20518"/>
                    <a:pt x="20242" y="20518"/>
                    <a:pt x="20239" y="20516"/>
                  </a:cubicBezTo>
                  <a:cubicBezTo>
                    <a:pt x="20218" y="20509"/>
                    <a:pt x="20195" y="20514"/>
                    <a:pt x="20173" y="20534"/>
                  </a:cubicBezTo>
                  <a:cubicBezTo>
                    <a:pt x="20163" y="20545"/>
                    <a:pt x="20154" y="20558"/>
                    <a:pt x="20147" y="20575"/>
                  </a:cubicBezTo>
                  <a:cubicBezTo>
                    <a:pt x="20137" y="20599"/>
                    <a:pt x="20130" y="20611"/>
                    <a:pt x="20123" y="20619"/>
                  </a:cubicBezTo>
                  <a:cubicBezTo>
                    <a:pt x="20119" y="20624"/>
                    <a:pt x="20115" y="20629"/>
                    <a:pt x="20112" y="20630"/>
                  </a:cubicBezTo>
                  <a:cubicBezTo>
                    <a:pt x="20112" y="20630"/>
                    <a:pt x="20111" y="20631"/>
                    <a:pt x="20111" y="20631"/>
                  </a:cubicBezTo>
                  <a:cubicBezTo>
                    <a:pt x="20111" y="20631"/>
                    <a:pt x="20111" y="20631"/>
                    <a:pt x="20110" y="20631"/>
                  </a:cubicBezTo>
                  <a:cubicBezTo>
                    <a:pt x="20110" y="20631"/>
                    <a:pt x="20110" y="20631"/>
                    <a:pt x="20110" y="20631"/>
                  </a:cubicBezTo>
                  <a:cubicBezTo>
                    <a:pt x="20107" y="20631"/>
                    <a:pt x="20104" y="20631"/>
                    <a:pt x="20101" y="20629"/>
                  </a:cubicBezTo>
                  <a:cubicBezTo>
                    <a:pt x="20098" y="20628"/>
                    <a:pt x="20095" y="20627"/>
                    <a:pt x="20092" y="20624"/>
                  </a:cubicBezTo>
                  <a:cubicBezTo>
                    <a:pt x="20091" y="20623"/>
                    <a:pt x="20091" y="20624"/>
                    <a:pt x="20090" y="20623"/>
                  </a:cubicBezTo>
                  <a:cubicBezTo>
                    <a:pt x="20088" y="20621"/>
                    <a:pt x="20089" y="20620"/>
                    <a:pt x="20087" y="20618"/>
                  </a:cubicBezTo>
                  <a:cubicBezTo>
                    <a:pt x="20086" y="20618"/>
                    <a:pt x="20086" y="20617"/>
                    <a:pt x="20085" y="20616"/>
                  </a:cubicBezTo>
                  <a:cubicBezTo>
                    <a:pt x="20078" y="20616"/>
                    <a:pt x="20074" y="20608"/>
                    <a:pt x="20073" y="20596"/>
                  </a:cubicBezTo>
                  <a:cubicBezTo>
                    <a:pt x="20071" y="20591"/>
                    <a:pt x="20072" y="20584"/>
                    <a:pt x="20073" y="20578"/>
                  </a:cubicBezTo>
                  <a:cubicBezTo>
                    <a:pt x="20073" y="20576"/>
                    <a:pt x="20073" y="20575"/>
                    <a:pt x="20073" y="20573"/>
                  </a:cubicBezTo>
                  <a:cubicBezTo>
                    <a:pt x="20073" y="20573"/>
                    <a:pt x="20073" y="20572"/>
                    <a:pt x="20073" y="20572"/>
                  </a:cubicBezTo>
                  <a:cubicBezTo>
                    <a:pt x="20073" y="20571"/>
                    <a:pt x="20073" y="20571"/>
                    <a:pt x="20073" y="20570"/>
                  </a:cubicBezTo>
                  <a:cubicBezTo>
                    <a:pt x="20072" y="20559"/>
                    <a:pt x="20071" y="20549"/>
                    <a:pt x="20072" y="20534"/>
                  </a:cubicBezTo>
                  <a:lnTo>
                    <a:pt x="20074" y="20517"/>
                  </a:lnTo>
                  <a:cubicBezTo>
                    <a:pt x="20074" y="20517"/>
                    <a:pt x="20074" y="20517"/>
                    <a:pt x="20074" y="20516"/>
                  </a:cubicBezTo>
                  <a:cubicBezTo>
                    <a:pt x="20074" y="20508"/>
                    <a:pt x="20075" y="20499"/>
                    <a:pt x="20075" y="20495"/>
                  </a:cubicBezTo>
                  <a:close/>
                  <a:moveTo>
                    <a:pt x="6354" y="20509"/>
                  </a:moveTo>
                  <a:cubicBezTo>
                    <a:pt x="6339" y="20509"/>
                    <a:pt x="6326" y="20513"/>
                    <a:pt x="6316" y="20521"/>
                  </a:cubicBezTo>
                  <a:cubicBezTo>
                    <a:pt x="6310" y="20526"/>
                    <a:pt x="6307" y="20534"/>
                    <a:pt x="6303" y="20540"/>
                  </a:cubicBezTo>
                  <a:cubicBezTo>
                    <a:pt x="6300" y="20548"/>
                    <a:pt x="6295" y="20553"/>
                    <a:pt x="6293" y="20565"/>
                  </a:cubicBezTo>
                  <a:cubicBezTo>
                    <a:pt x="6289" y="20582"/>
                    <a:pt x="6285" y="20593"/>
                    <a:pt x="6280" y="20600"/>
                  </a:cubicBezTo>
                  <a:cubicBezTo>
                    <a:pt x="6277" y="20605"/>
                    <a:pt x="6274" y="20605"/>
                    <a:pt x="6271" y="20606"/>
                  </a:cubicBezTo>
                  <a:cubicBezTo>
                    <a:pt x="6271" y="20607"/>
                    <a:pt x="6271" y="20607"/>
                    <a:pt x="6270" y="20607"/>
                  </a:cubicBezTo>
                  <a:cubicBezTo>
                    <a:pt x="6270" y="20607"/>
                    <a:pt x="6268" y="20609"/>
                    <a:pt x="6268" y="20609"/>
                  </a:cubicBezTo>
                  <a:lnTo>
                    <a:pt x="6265" y="20614"/>
                  </a:lnTo>
                  <a:lnTo>
                    <a:pt x="6265" y="20608"/>
                  </a:lnTo>
                  <a:cubicBezTo>
                    <a:pt x="6261" y="20605"/>
                    <a:pt x="6257" y="20600"/>
                    <a:pt x="6255" y="20590"/>
                  </a:cubicBezTo>
                  <a:cubicBezTo>
                    <a:pt x="6252" y="20580"/>
                    <a:pt x="6250" y="20567"/>
                    <a:pt x="6250" y="20550"/>
                  </a:cubicBezTo>
                  <a:cubicBezTo>
                    <a:pt x="6250" y="20548"/>
                    <a:pt x="6250" y="20548"/>
                    <a:pt x="6250" y="20546"/>
                  </a:cubicBezTo>
                  <a:cubicBezTo>
                    <a:pt x="6248" y="20540"/>
                    <a:pt x="6247" y="20532"/>
                    <a:pt x="6243" y="20529"/>
                  </a:cubicBezTo>
                  <a:cubicBezTo>
                    <a:pt x="6238" y="20523"/>
                    <a:pt x="6231" y="20521"/>
                    <a:pt x="6223" y="20520"/>
                  </a:cubicBezTo>
                  <a:cubicBezTo>
                    <a:pt x="6218" y="20523"/>
                    <a:pt x="6213" y="20528"/>
                    <a:pt x="6208" y="20532"/>
                  </a:cubicBezTo>
                  <a:cubicBezTo>
                    <a:pt x="6206" y="20536"/>
                    <a:pt x="6204" y="20538"/>
                    <a:pt x="6201" y="20543"/>
                  </a:cubicBezTo>
                  <a:cubicBezTo>
                    <a:pt x="6191" y="20559"/>
                    <a:pt x="6187" y="20568"/>
                    <a:pt x="6186" y="20576"/>
                  </a:cubicBezTo>
                  <a:cubicBezTo>
                    <a:pt x="6186" y="20579"/>
                    <a:pt x="6186" y="20581"/>
                    <a:pt x="6187" y="20583"/>
                  </a:cubicBezTo>
                  <a:cubicBezTo>
                    <a:pt x="6189" y="20589"/>
                    <a:pt x="6190" y="20593"/>
                    <a:pt x="6198" y="20601"/>
                  </a:cubicBezTo>
                  <a:cubicBezTo>
                    <a:pt x="6198" y="20601"/>
                    <a:pt x="6198" y="20601"/>
                    <a:pt x="6198" y="20601"/>
                  </a:cubicBezTo>
                  <a:cubicBezTo>
                    <a:pt x="6199" y="20602"/>
                    <a:pt x="6199" y="20603"/>
                    <a:pt x="6200" y="20604"/>
                  </a:cubicBezTo>
                  <a:cubicBezTo>
                    <a:pt x="6200" y="20605"/>
                    <a:pt x="6200" y="20607"/>
                    <a:pt x="6201" y="20607"/>
                  </a:cubicBezTo>
                  <a:cubicBezTo>
                    <a:pt x="6201" y="20607"/>
                    <a:pt x="6201" y="20608"/>
                    <a:pt x="6201" y="20608"/>
                  </a:cubicBezTo>
                  <a:cubicBezTo>
                    <a:pt x="6202" y="20608"/>
                    <a:pt x="6202" y="20610"/>
                    <a:pt x="6202" y="20611"/>
                  </a:cubicBezTo>
                  <a:cubicBezTo>
                    <a:pt x="6208" y="20616"/>
                    <a:pt x="6213" y="20628"/>
                    <a:pt x="6216" y="20645"/>
                  </a:cubicBezTo>
                  <a:cubicBezTo>
                    <a:pt x="6217" y="20645"/>
                    <a:pt x="6217" y="20645"/>
                    <a:pt x="6217" y="20646"/>
                  </a:cubicBezTo>
                  <a:cubicBezTo>
                    <a:pt x="6217" y="20646"/>
                    <a:pt x="6218" y="20647"/>
                    <a:pt x="6218" y="20647"/>
                  </a:cubicBezTo>
                  <a:cubicBezTo>
                    <a:pt x="6221" y="20665"/>
                    <a:pt x="6222" y="20692"/>
                    <a:pt x="6222" y="20723"/>
                  </a:cubicBezTo>
                  <a:cubicBezTo>
                    <a:pt x="6222" y="20724"/>
                    <a:pt x="6222" y="20725"/>
                    <a:pt x="6222" y="20726"/>
                  </a:cubicBezTo>
                  <a:cubicBezTo>
                    <a:pt x="6222" y="20726"/>
                    <a:pt x="6222" y="20727"/>
                    <a:pt x="6222" y="20727"/>
                  </a:cubicBezTo>
                  <a:cubicBezTo>
                    <a:pt x="6222" y="20733"/>
                    <a:pt x="6223" y="20735"/>
                    <a:pt x="6223" y="20742"/>
                  </a:cubicBezTo>
                  <a:cubicBezTo>
                    <a:pt x="6223" y="20765"/>
                    <a:pt x="6225" y="20785"/>
                    <a:pt x="6226" y="20802"/>
                  </a:cubicBezTo>
                  <a:cubicBezTo>
                    <a:pt x="6227" y="20808"/>
                    <a:pt x="6228" y="20811"/>
                    <a:pt x="6229" y="20815"/>
                  </a:cubicBezTo>
                  <a:cubicBezTo>
                    <a:pt x="6229" y="20815"/>
                    <a:pt x="6229" y="20816"/>
                    <a:pt x="6229" y="20816"/>
                  </a:cubicBezTo>
                  <a:cubicBezTo>
                    <a:pt x="6229" y="20816"/>
                    <a:pt x="6230" y="20817"/>
                    <a:pt x="6230" y="20817"/>
                  </a:cubicBezTo>
                  <a:cubicBezTo>
                    <a:pt x="6230" y="20818"/>
                    <a:pt x="6230" y="20818"/>
                    <a:pt x="6230" y="20818"/>
                  </a:cubicBezTo>
                  <a:cubicBezTo>
                    <a:pt x="6231" y="20824"/>
                    <a:pt x="6233" y="20831"/>
                    <a:pt x="6235" y="20833"/>
                  </a:cubicBezTo>
                  <a:cubicBezTo>
                    <a:pt x="6236" y="20834"/>
                    <a:pt x="6238" y="20832"/>
                    <a:pt x="6239" y="20832"/>
                  </a:cubicBezTo>
                  <a:cubicBezTo>
                    <a:pt x="6240" y="20831"/>
                    <a:pt x="6241" y="20832"/>
                    <a:pt x="6242" y="20830"/>
                  </a:cubicBezTo>
                  <a:cubicBezTo>
                    <a:pt x="6243" y="20829"/>
                    <a:pt x="6244" y="20828"/>
                    <a:pt x="6245" y="20825"/>
                  </a:cubicBezTo>
                  <a:cubicBezTo>
                    <a:pt x="6246" y="20824"/>
                    <a:pt x="6246" y="20822"/>
                    <a:pt x="6247" y="20821"/>
                  </a:cubicBezTo>
                  <a:cubicBezTo>
                    <a:pt x="6249" y="20813"/>
                    <a:pt x="6250" y="20803"/>
                    <a:pt x="6250" y="20791"/>
                  </a:cubicBezTo>
                  <a:cubicBezTo>
                    <a:pt x="6250" y="20773"/>
                    <a:pt x="6252" y="20759"/>
                    <a:pt x="6255" y="20749"/>
                  </a:cubicBezTo>
                  <a:cubicBezTo>
                    <a:pt x="6258" y="20739"/>
                    <a:pt x="6261" y="20734"/>
                    <a:pt x="6265" y="20732"/>
                  </a:cubicBezTo>
                  <a:lnTo>
                    <a:pt x="6266" y="20732"/>
                  </a:lnTo>
                  <a:lnTo>
                    <a:pt x="6266" y="20730"/>
                  </a:lnTo>
                  <a:lnTo>
                    <a:pt x="6267" y="20732"/>
                  </a:lnTo>
                  <a:cubicBezTo>
                    <a:pt x="6271" y="20731"/>
                    <a:pt x="6275" y="20734"/>
                    <a:pt x="6280" y="20742"/>
                  </a:cubicBezTo>
                  <a:cubicBezTo>
                    <a:pt x="6284" y="20749"/>
                    <a:pt x="6289" y="20761"/>
                    <a:pt x="6293" y="20777"/>
                  </a:cubicBezTo>
                  <a:cubicBezTo>
                    <a:pt x="6297" y="20795"/>
                    <a:pt x="6302" y="20804"/>
                    <a:pt x="6308" y="20814"/>
                  </a:cubicBezTo>
                  <a:cubicBezTo>
                    <a:pt x="6314" y="20820"/>
                    <a:pt x="6320" y="20825"/>
                    <a:pt x="6326" y="20829"/>
                  </a:cubicBezTo>
                  <a:cubicBezTo>
                    <a:pt x="6335" y="20833"/>
                    <a:pt x="6343" y="20837"/>
                    <a:pt x="6354" y="20837"/>
                  </a:cubicBezTo>
                  <a:cubicBezTo>
                    <a:pt x="6354" y="20837"/>
                    <a:pt x="6354" y="20837"/>
                    <a:pt x="6354" y="20837"/>
                  </a:cubicBezTo>
                  <a:cubicBezTo>
                    <a:pt x="6359" y="20837"/>
                    <a:pt x="6363" y="20835"/>
                    <a:pt x="6367" y="20834"/>
                  </a:cubicBezTo>
                  <a:cubicBezTo>
                    <a:pt x="6368" y="20834"/>
                    <a:pt x="6369" y="20833"/>
                    <a:pt x="6371" y="20833"/>
                  </a:cubicBezTo>
                  <a:cubicBezTo>
                    <a:pt x="6371" y="20833"/>
                    <a:pt x="6371" y="20833"/>
                    <a:pt x="6372" y="20832"/>
                  </a:cubicBezTo>
                  <a:cubicBezTo>
                    <a:pt x="6386" y="20829"/>
                    <a:pt x="6395" y="20819"/>
                    <a:pt x="6404" y="20806"/>
                  </a:cubicBezTo>
                  <a:cubicBezTo>
                    <a:pt x="6404" y="20806"/>
                    <a:pt x="6404" y="20806"/>
                    <a:pt x="6404" y="20806"/>
                  </a:cubicBezTo>
                  <a:cubicBezTo>
                    <a:pt x="6404" y="20805"/>
                    <a:pt x="6404" y="20805"/>
                    <a:pt x="6405" y="20804"/>
                  </a:cubicBezTo>
                  <a:cubicBezTo>
                    <a:pt x="6409" y="20795"/>
                    <a:pt x="6414" y="20786"/>
                    <a:pt x="6418" y="20771"/>
                  </a:cubicBezTo>
                  <a:cubicBezTo>
                    <a:pt x="6418" y="20770"/>
                    <a:pt x="6419" y="20770"/>
                    <a:pt x="6419" y="20769"/>
                  </a:cubicBezTo>
                  <a:cubicBezTo>
                    <a:pt x="6423" y="20755"/>
                    <a:pt x="6424" y="20741"/>
                    <a:pt x="6425" y="20727"/>
                  </a:cubicBezTo>
                  <a:cubicBezTo>
                    <a:pt x="6426" y="20725"/>
                    <a:pt x="6426" y="20724"/>
                    <a:pt x="6426" y="20723"/>
                  </a:cubicBezTo>
                  <a:cubicBezTo>
                    <a:pt x="6426" y="20723"/>
                    <a:pt x="6426" y="20723"/>
                    <a:pt x="6426" y="20722"/>
                  </a:cubicBezTo>
                  <a:cubicBezTo>
                    <a:pt x="6428" y="20701"/>
                    <a:pt x="6429" y="20681"/>
                    <a:pt x="6429" y="20659"/>
                  </a:cubicBezTo>
                  <a:cubicBezTo>
                    <a:pt x="6428" y="20642"/>
                    <a:pt x="6428" y="20625"/>
                    <a:pt x="6425" y="20609"/>
                  </a:cubicBezTo>
                  <a:cubicBezTo>
                    <a:pt x="6424" y="20601"/>
                    <a:pt x="6423" y="20592"/>
                    <a:pt x="6421" y="20584"/>
                  </a:cubicBezTo>
                  <a:cubicBezTo>
                    <a:pt x="6421" y="20584"/>
                    <a:pt x="6421" y="20583"/>
                    <a:pt x="6421" y="20583"/>
                  </a:cubicBezTo>
                  <a:cubicBezTo>
                    <a:pt x="6415" y="20565"/>
                    <a:pt x="6408" y="20550"/>
                    <a:pt x="6399" y="20537"/>
                  </a:cubicBezTo>
                  <a:cubicBezTo>
                    <a:pt x="6393" y="20528"/>
                    <a:pt x="6386" y="20519"/>
                    <a:pt x="6378" y="20514"/>
                  </a:cubicBezTo>
                  <a:cubicBezTo>
                    <a:pt x="6371" y="20511"/>
                    <a:pt x="6364" y="20509"/>
                    <a:pt x="6354" y="20509"/>
                  </a:cubicBezTo>
                  <a:close/>
                  <a:moveTo>
                    <a:pt x="9139" y="20509"/>
                  </a:moveTo>
                  <a:cubicBezTo>
                    <a:pt x="9128" y="20507"/>
                    <a:pt x="9116" y="20509"/>
                    <a:pt x="9106" y="20512"/>
                  </a:cubicBezTo>
                  <a:cubicBezTo>
                    <a:pt x="9105" y="20513"/>
                    <a:pt x="9104" y="20512"/>
                    <a:pt x="9103" y="20513"/>
                  </a:cubicBezTo>
                  <a:cubicBezTo>
                    <a:pt x="9103" y="20513"/>
                    <a:pt x="9102" y="20513"/>
                    <a:pt x="9102" y="20513"/>
                  </a:cubicBezTo>
                  <a:cubicBezTo>
                    <a:pt x="9092" y="20519"/>
                    <a:pt x="9083" y="20527"/>
                    <a:pt x="9075" y="20540"/>
                  </a:cubicBezTo>
                  <a:cubicBezTo>
                    <a:pt x="9066" y="20558"/>
                    <a:pt x="9061" y="20563"/>
                    <a:pt x="9054" y="20562"/>
                  </a:cubicBezTo>
                  <a:cubicBezTo>
                    <a:pt x="9048" y="20564"/>
                    <a:pt x="9042" y="20558"/>
                    <a:pt x="9033" y="20540"/>
                  </a:cubicBezTo>
                  <a:cubicBezTo>
                    <a:pt x="9032" y="20539"/>
                    <a:pt x="9031" y="20538"/>
                    <a:pt x="9030" y="20537"/>
                  </a:cubicBezTo>
                  <a:cubicBezTo>
                    <a:pt x="9025" y="20529"/>
                    <a:pt x="9017" y="20523"/>
                    <a:pt x="9009" y="20519"/>
                  </a:cubicBezTo>
                  <a:cubicBezTo>
                    <a:pt x="9007" y="20518"/>
                    <a:pt x="9006" y="20517"/>
                    <a:pt x="9004" y="20516"/>
                  </a:cubicBezTo>
                  <a:cubicBezTo>
                    <a:pt x="9004" y="20516"/>
                    <a:pt x="9004" y="20516"/>
                    <a:pt x="9003" y="20516"/>
                  </a:cubicBezTo>
                  <a:cubicBezTo>
                    <a:pt x="8971" y="20509"/>
                    <a:pt x="8931" y="20521"/>
                    <a:pt x="8923" y="20548"/>
                  </a:cubicBezTo>
                  <a:cubicBezTo>
                    <a:pt x="8923" y="20551"/>
                    <a:pt x="8925" y="20552"/>
                    <a:pt x="8925" y="20554"/>
                  </a:cubicBezTo>
                  <a:cubicBezTo>
                    <a:pt x="8925" y="20556"/>
                    <a:pt x="8925" y="20557"/>
                    <a:pt x="8926" y="20559"/>
                  </a:cubicBezTo>
                  <a:cubicBezTo>
                    <a:pt x="8926" y="20560"/>
                    <a:pt x="8926" y="20562"/>
                    <a:pt x="8926" y="20563"/>
                  </a:cubicBezTo>
                  <a:cubicBezTo>
                    <a:pt x="8926" y="20563"/>
                    <a:pt x="8926" y="20564"/>
                    <a:pt x="8926" y="20564"/>
                  </a:cubicBezTo>
                  <a:cubicBezTo>
                    <a:pt x="8927" y="20564"/>
                    <a:pt x="8927" y="20564"/>
                    <a:pt x="8927" y="20564"/>
                  </a:cubicBezTo>
                  <a:cubicBezTo>
                    <a:pt x="8932" y="20569"/>
                    <a:pt x="8940" y="20572"/>
                    <a:pt x="8953" y="20566"/>
                  </a:cubicBezTo>
                  <a:cubicBezTo>
                    <a:pt x="8954" y="20566"/>
                    <a:pt x="8954" y="20566"/>
                    <a:pt x="8954" y="20566"/>
                  </a:cubicBezTo>
                  <a:cubicBezTo>
                    <a:pt x="8954" y="20566"/>
                    <a:pt x="8954" y="20566"/>
                    <a:pt x="8955" y="20566"/>
                  </a:cubicBezTo>
                  <a:cubicBezTo>
                    <a:pt x="8977" y="20557"/>
                    <a:pt x="8990" y="20563"/>
                    <a:pt x="8995" y="20577"/>
                  </a:cubicBezTo>
                  <a:cubicBezTo>
                    <a:pt x="8998" y="20579"/>
                    <a:pt x="9001" y="20580"/>
                    <a:pt x="9003" y="20583"/>
                  </a:cubicBezTo>
                  <a:cubicBezTo>
                    <a:pt x="9003" y="20584"/>
                    <a:pt x="9003" y="20584"/>
                    <a:pt x="9003" y="20584"/>
                  </a:cubicBezTo>
                  <a:cubicBezTo>
                    <a:pt x="9003" y="20584"/>
                    <a:pt x="9003" y="20584"/>
                    <a:pt x="9003" y="20584"/>
                  </a:cubicBezTo>
                  <a:cubicBezTo>
                    <a:pt x="9006" y="20586"/>
                    <a:pt x="9010" y="20588"/>
                    <a:pt x="9011" y="20591"/>
                  </a:cubicBezTo>
                  <a:cubicBezTo>
                    <a:pt x="9011" y="20593"/>
                    <a:pt x="9008" y="20598"/>
                    <a:pt x="9007" y="20601"/>
                  </a:cubicBezTo>
                  <a:cubicBezTo>
                    <a:pt x="9008" y="20612"/>
                    <a:pt x="9003" y="20627"/>
                    <a:pt x="8997" y="20643"/>
                  </a:cubicBezTo>
                  <a:cubicBezTo>
                    <a:pt x="8992" y="20656"/>
                    <a:pt x="8983" y="20675"/>
                    <a:pt x="8973" y="20694"/>
                  </a:cubicBezTo>
                  <a:cubicBezTo>
                    <a:pt x="8971" y="20698"/>
                    <a:pt x="8971" y="20699"/>
                    <a:pt x="8969" y="20702"/>
                  </a:cubicBezTo>
                  <a:cubicBezTo>
                    <a:pt x="8966" y="20708"/>
                    <a:pt x="8965" y="20710"/>
                    <a:pt x="8962" y="20717"/>
                  </a:cubicBezTo>
                  <a:cubicBezTo>
                    <a:pt x="8953" y="20732"/>
                    <a:pt x="8952" y="20736"/>
                    <a:pt x="8946" y="20747"/>
                  </a:cubicBezTo>
                  <a:cubicBezTo>
                    <a:pt x="8945" y="20749"/>
                    <a:pt x="8945" y="20750"/>
                    <a:pt x="8944" y="20752"/>
                  </a:cubicBezTo>
                  <a:cubicBezTo>
                    <a:pt x="8939" y="20762"/>
                    <a:pt x="8935" y="20771"/>
                    <a:pt x="8931" y="20780"/>
                  </a:cubicBezTo>
                  <a:cubicBezTo>
                    <a:pt x="8925" y="20794"/>
                    <a:pt x="8920" y="20808"/>
                    <a:pt x="8920" y="20813"/>
                  </a:cubicBezTo>
                  <a:cubicBezTo>
                    <a:pt x="8920" y="20825"/>
                    <a:pt x="8939" y="20832"/>
                    <a:pt x="8961" y="20835"/>
                  </a:cubicBezTo>
                  <a:cubicBezTo>
                    <a:pt x="8972" y="20834"/>
                    <a:pt x="8981" y="20836"/>
                    <a:pt x="8992" y="20835"/>
                  </a:cubicBezTo>
                  <a:cubicBezTo>
                    <a:pt x="8993" y="20834"/>
                    <a:pt x="8994" y="20834"/>
                    <a:pt x="8995" y="20834"/>
                  </a:cubicBezTo>
                  <a:cubicBezTo>
                    <a:pt x="9022" y="20830"/>
                    <a:pt x="9046" y="20823"/>
                    <a:pt x="9052" y="20814"/>
                  </a:cubicBezTo>
                  <a:cubicBezTo>
                    <a:pt x="9055" y="20802"/>
                    <a:pt x="9059" y="20796"/>
                    <a:pt x="9064" y="20799"/>
                  </a:cubicBezTo>
                  <a:cubicBezTo>
                    <a:pt x="9069" y="20798"/>
                    <a:pt x="9073" y="20802"/>
                    <a:pt x="9079" y="20812"/>
                  </a:cubicBezTo>
                  <a:cubicBezTo>
                    <a:pt x="9083" y="20818"/>
                    <a:pt x="9090" y="20823"/>
                    <a:pt x="9098" y="20827"/>
                  </a:cubicBezTo>
                  <a:cubicBezTo>
                    <a:pt x="9098" y="20827"/>
                    <a:pt x="9098" y="20827"/>
                    <a:pt x="9098" y="20827"/>
                  </a:cubicBezTo>
                  <a:cubicBezTo>
                    <a:pt x="9106" y="20830"/>
                    <a:pt x="9115" y="20833"/>
                    <a:pt x="9124" y="20835"/>
                  </a:cubicBezTo>
                  <a:cubicBezTo>
                    <a:pt x="9125" y="20835"/>
                    <a:pt x="9126" y="20835"/>
                    <a:pt x="9127" y="20835"/>
                  </a:cubicBezTo>
                  <a:cubicBezTo>
                    <a:pt x="9128" y="20835"/>
                    <a:pt x="9129" y="20836"/>
                    <a:pt x="9131" y="20836"/>
                  </a:cubicBezTo>
                  <a:cubicBezTo>
                    <a:pt x="9140" y="20836"/>
                    <a:pt x="9149" y="20833"/>
                    <a:pt x="9157" y="20830"/>
                  </a:cubicBezTo>
                  <a:cubicBezTo>
                    <a:pt x="9158" y="20829"/>
                    <a:pt x="9158" y="20830"/>
                    <a:pt x="9158" y="20830"/>
                  </a:cubicBezTo>
                  <a:cubicBezTo>
                    <a:pt x="9159" y="20829"/>
                    <a:pt x="9159" y="20829"/>
                    <a:pt x="9159" y="20829"/>
                  </a:cubicBezTo>
                  <a:cubicBezTo>
                    <a:pt x="9167" y="20825"/>
                    <a:pt x="9174" y="20820"/>
                    <a:pt x="9180" y="20814"/>
                  </a:cubicBezTo>
                  <a:cubicBezTo>
                    <a:pt x="9187" y="20804"/>
                    <a:pt x="9193" y="20793"/>
                    <a:pt x="9198" y="20773"/>
                  </a:cubicBezTo>
                  <a:cubicBezTo>
                    <a:pt x="9203" y="20756"/>
                    <a:pt x="9206" y="20742"/>
                    <a:pt x="9209" y="20727"/>
                  </a:cubicBezTo>
                  <a:cubicBezTo>
                    <a:pt x="9211" y="20713"/>
                    <a:pt x="9213" y="20700"/>
                    <a:pt x="9213" y="20686"/>
                  </a:cubicBezTo>
                  <a:cubicBezTo>
                    <a:pt x="9213" y="20663"/>
                    <a:pt x="9212" y="20638"/>
                    <a:pt x="9207" y="20615"/>
                  </a:cubicBezTo>
                  <a:cubicBezTo>
                    <a:pt x="9207" y="20612"/>
                    <a:pt x="9206" y="20608"/>
                    <a:pt x="9205" y="20605"/>
                  </a:cubicBezTo>
                  <a:cubicBezTo>
                    <a:pt x="9205" y="20604"/>
                    <a:pt x="9205" y="20604"/>
                    <a:pt x="9204" y="20604"/>
                  </a:cubicBezTo>
                  <a:cubicBezTo>
                    <a:pt x="9202" y="20592"/>
                    <a:pt x="9197" y="20584"/>
                    <a:pt x="9193" y="20574"/>
                  </a:cubicBezTo>
                  <a:cubicBezTo>
                    <a:pt x="9193" y="20574"/>
                    <a:pt x="9193" y="20573"/>
                    <a:pt x="9192" y="20573"/>
                  </a:cubicBezTo>
                  <a:cubicBezTo>
                    <a:pt x="9185" y="20555"/>
                    <a:pt x="9178" y="20537"/>
                    <a:pt x="9168" y="20526"/>
                  </a:cubicBezTo>
                  <a:cubicBezTo>
                    <a:pt x="9165" y="20523"/>
                    <a:pt x="9162" y="20520"/>
                    <a:pt x="9158" y="20517"/>
                  </a:cubicBezTo>
                  <a:cubicBezTo>
                    <a:pt x="9152" y="20514"/>
                    <a:pt x="9146" y="20510"/>
                    <a:pt x="9139" y="20509"/>
                  </a:cubicBezTo>
                  <a:close/>
                  <a:moveTo>
                    <a:pt x="11908" y="20509"/>
                  </a:moveTo>
                  <a:cubicBezTo>
                    <a:pt x="11900" y="20509"/>
                    <a:pt x="11895" y="20512"/>
                    <a:pt x="11888" y="20514"/>
                  </a:cubicBezTo>
                  <a:cubicBezTo>
                    <a:pt x="11887" y="20514"/>
                    <a:pt x="11887" y="20514"/>
                    <a:pt x="11886" y="20514"/>
                  </a:cubicBezTo>
                  <a:cubicBezTo>
                    <a:pt x="11884" y="20515"/>
                    <a:pt x="11882" y="20516"/>
                    <a:pt x="11880" y="20517"/>
                  </a:cubicBezTo>
                  <a:cubicBezTo>
                    <a:pt x="11880" y="20517"/>
                    <a:pt x="11879" y="20517"/>
                    <a:pt x="11879" y="20517"/>
                  </a:cubicBezTo>
                  <a:cubicBezTo>
                    <a:pt x="11879" y="20517"/>
                    <a:pt x="11879" y="20518"/>
                    <a:pt x="11879" y="20518"/>
                  </a:cubicBezTo>
                  <a:cubicBezTo>
                    <a:pt x="11870" y="20524"/>
                    <a:pt x="11862" y="20531"/>
                    <a:pt x="11855" y="20543"/>
                  </a:cubicBezTo>
                  <a:cubicBezTo>
                    <a:pt x="11845" y="20558"/>
                    <a:pt x="11840" y="20562"/>
                    <a:pt x="11834" y="20565"/>
                  </a:cubicBezTo>
                  <a:cubicBezTo>
                    <a:pt x="11831" y="20566"/>
                    <a:pt x="11826" y="20565"/>
                    <a:pt x="11822" y="20563"/>
                  </a:cubicBezTo>
                  <a:cubicBezTo>
                    <a:pt x="11817" y="20560"/>
                    <a:pt x="11811" y="20555"/>
                    <a:pt x="11802" y="20542"/>
                  </a:cubicBezTo>
                  <a:cubicBezTo>
                    <a:pt x="11795" y="20531"/>
                    <a:pt x="11786" y="20523"/>
                    <a:pt x="11777" y="20517"/>
                  </a:cubicBezTo>
                  <a:cubicBezTo>
                    <a:pt x="11777" y="20517"/>
                    <a:pt x="11777" y="20517"/>
                    <a:pt x="11776" y="20517"/>
                  </a:cubicBezTo>
                  <a:cubicBezTo>
                    <a:pt x="11767" y="20512"/>
                    <a:pt x="11758" y="20509"/>
                    <a:pt x="11748" y="20509"/>
                  </a:cubicBezTo>
                  <a:cubicBezTo>
                    <a:pt x="11736" y="20511"/>
                    <a:pt x="11727" y="20516"/>
                    <a:pt x="11719" y="20521"/>
                  </a:cubicBezTo>
                  <a:cubicBezTo>
                    <a:pt x="11712" y="20528"/>
                    <a:pt x="11707" y="20535"/>
                    <a:pt x="11705" y="20546"/>
                  </a:cubicBezTo>
                  <a:cubicBezTo>
                    <a:pt x="11705" y="20546"/>
                    <a:pt x="11705" y="20546"/>
                    <a:pt x="11705" y="20547"/>
                  </a:cubicBezTo>
                  <a:cubicBezTo>
                    <a:pt x="11706" y="20553"/>
                    <a:pt x="11707" y="20558"/>
                    <a:pt x="11711" y="20564"/>
                  </a:cubicBezTo>
                  <a:cubicBezTo>
                    <a:pt x="11711" y="20564"/>
                    <a:pt x="11711" y="20565"/>
                    <a:pt x="11711" y="20565"/>
                  </a:cubicBezTo>
                  <a:cubicBezTo>
                    <a:pt x="11717" y="20567"/>
                    <a:pt x="11724" y="20567"/>
                    <a:pt x="11736" y="20562"/>
                  </a:cubicBezTo>
                  <a:cubicBezTo>
                    <a:pt x="11742" y="20559"/>
                    <a:pt x="11747" y="20560"/>
                    <a:pt x="11752" y="20560"/>
                  </a:cubicBezTo>
                  <a:cubicBezTo>
                    <a:pt x="11754" y="20560"/>
                    <a:pt x="11757" y="20559"/>
                    <a:pt x="11759" y="20560"/>
                  </a:cubicBezTo>
                  <a:cubicBezTo>
                    <a:pt x="11760" y="20560"/>
                    <a:pt x="11761" y="20559"/>
                    <a:pt x="11762" y="20559"/>
                  </a:cubicBezTo>
                  <a:cubicBezTo>
                    <a:pt x="11770" y="20561"/>
                    <a:pt x="11775" y="20566"/>
                    <a:pt x="11777" y="20573"/>
                  </a:cubicBezTo>
                  <a:cubicBezTo>
                    <a:pt x="11780" y="20580"/>
                    <a:pt x="11780" y="20589"/>
                    <a:pt x="11777" y="20598"/>
                  </a:cubicBezTo>
                  <a:cubicBezTo>
                    <a:pt x="11774" y="20608"/>
                    <a:pt x="11768" y="20618"/>
                    <a:pt x="11759" y="20628"/>
                  </a:cubicBezTo>
                  <a:lnTo>
                    <a:pt x="11748" y="20640"/>
                  </a:lnTo>
                  <a:cubicBezTo>
                    <a:pt x="11745" y="20650"/>
                    <a:pt x="11744" y="20661"/>
                    <a:pt x="11742" y="20674"/>
                  </a:cubicBezTo>
                  <a:lnTo>
                    <a:pt x="11759" y="20696"/>
                  </a:lnTo>
                  <a:lnTo>
                    <a:pt x="11759" y="20696"/>
                  </a:lnTo>
                  <a:lnTo>
                    <a:pt x="11761" y="20699"/>
                  </a:lnTo>
                  <a:cubicBezTo>
                    <a:pt x="11761" y="20699"/>
                    <a:pt x="11761" y="20699"/>
                    <a:pt x="11762" y="20699"/>
                  </a:cubicBezTo>
                  <a:cubicBezTo>
                    <a:pt x="11767" y="20702"/>
                    <a:pt x="11771" y="20706"/>
                    <a:pt x="11774" y="20712"/>
                  </a:cubicBezTo>
                  <a:cubicBezTo>
                    <a:pt x="11777" y="20718"/>
                    <a:pt x="11780" y="20724"/>
                    <a:pt x="11780" y="20732"/>
                  </a:cubicBezTo>
                  <a:cubicBezTo>
                    <a:pt x="11780" y="20732"/>
                    <a:pt x="11780" y="20732"/>
                    <a:pt x="11780" y="20732"/>
                  </a:cubicBezTo>
                  <a:cubicBezTo>
                    <a:pt x="11780" y="20732"/>
                    <a:pt x="11780" y="20733"/>
                    <a:pt x="11780" y="20733"/>
                  </a:cubicBezTo>
                  <a:cubicBezTo>
                    <a:pt x="11781" y="20737"/>
                    <a:pt x="11781" y="20742"/>
                    <a:pt x="11781" y="20746"/>
                  </a:cubicBezTo>
                  <a:cubicBezTo>
                    <a:pt x="11781" y="20747"/>
                    <a:pt x="11781" y="20747"/>
                    <a:pt x="11781" y="20747"/>
                  </a:cubicBezTo>
                  <a:cubicBezTo>
                    <a:pt x="11780" y="20755"/>
                    <a:pt x="11778" y="20762"/>
                    <a:pt x="11775" y="20770"/>
                  </a:cubicBezTo>
                  <a:cubicBezTo>
                    <a:pt x="11775" y="20770"/>
                    <a:pt x="11775" y="20771"/>
                    <a:pt x="11774" y="20771"/>
                  </a:cubicBezTo>
                  <a:cubicBezTo>
                    <a:pt x="11774" y="20772"/>
                    <a:pt x="11774" y="20772"/>
                    <a:pt x="11774" y="20773"/>
                  </a:cubicBezTo>
                  <a:cubicBezTo>
                    <a:pt x="11773" y="20774"/>
                    <a:pt x="11774" y="20775"/>
                    <a:pt x="11773" y="20776"/>
                  </a:cubicBezTo>
                  <a:cubicBezTo>
                    <a:pt x="11773" y="20777"/>
                    <a:pt x="11773" y="20777"/>
                    <a:pt x="11773" y="20777"/>
                  </a:cubicBezTo>
                  <a:cubicBezTo>
                    <a:pt x="11773" y="20777"/>
                    <a:pt x="11772" y="20777"/>
                    <a:pt x="11772" y="20778"/>
                  </a:cubicBezTo>
                  <a:cubicBezTo>
                    <a:pt x="11772" y="20778"/>
                    <a:pt x="11772" y="20779"/>
                    <a:pt x="11772" y="20780"/>
                  </a:cubicBezTo>
                  <a:cubicBezTo>
                    <a:pt x="11768" y="20787"/>
                    <a:pt x="11766" y="20787"/>
                    <a:pt x="11763" y="20790"/>
                  </a:cubicBezTo>
                  <a:cubicBezTo>
                    <a:pt x="11763" y="20790"/>
                    <a:pt x="11763" y="20790"/>
                    <a:pt x="11762" y="20791"/>
                  </a:cubicBezTo>
                  <a:cubicBezTo>
                    <a:pt x="11762" y="20791"/>
                    <a:pt x="11762" y="20792"/>
                    <a:pt x="11761" y="20792"/>
                  </a:cubicBezTo>
                  <a:cubicBezTo>
                    <a:pt x="11759" y="20795"/>
                    <a:pt x="11756" y="20799"/>
                    <a:pt x="11754" y="20800"/>
                  </a:cubicBezTo>
                  <a:cubicBezTo>
                    <a:pt x="11754" y="20800"/>
                    <a:pt x="11753" y="20802"/>
                    <a:pt x="11753" y="20802"/>
                  </a:cubicBezTo>
                  <a:cubicBezTo>
                    <a:pt x="11752" y="20802"/>
                    <a:pt x="11750" y="20798"/>
                    <a:pt x="11748" y="20797"/>
                  </a:cubicBezTo>
                  <a:cubicBezTo>
                    <a:pt x="11748" y="20797"/>
                    <a:pt x="11748" y="20797"/>
                    <a:pt x="11748" y="20796"/>
                  </a:cubicBezTo>
                  <a:cubicBezTo>
                    <a:pt x="11745" y="20795"/>
                    <a:pt x="11742" y="20796"/>
                    <a:pt x="11739" y="20791"/>
                  </a:cubicBezTo>
                  <a:cubicBezTo>
                    <a:pt x="11718" y="20756"/>
                    <a:pt x="11692" y="20762"/>
                    <a:pt x="11697" y="20797"/>
                  </a:cubicBezTo>
                  <a:cubicBezTo>
                    <a:pt x="11698" y="20800"/>
                    <a:pt x="11700" y="20802"/>
                    <a:pt x="11701" y="20805"/>
                  </a:cubicBezTo>
                  <a:cubicBezTo>
                    <a:pt x="11709" y="20822"/>
                    <a:pt x="11729" y="20833"/>
                    <a:pt x="11750" y="20837"/>
                  </a:cubicBezTo>
                  <a:cubicBezTo>
                    <a:pt x="11757" y="20836"/>
                    <a:pt x="11765" y="20833"/>
                    <a:pt x="11773" y="20830"/>
                  </a:cubicBezTo>
                  <a:cubicBezTo>
                    <a:pt x="11776" y="20829"/>
                    <a:pt x="11780" y="20829"/>
                    <a:pt x="11783" y="20827"/>
                  </a:cubicBezTo>
                  <a:cubicBezTo>
                    <a:pt x="11793" y="20822"/>
                    <a:pt x="11803" y="20814"/>
                    <a:pt x="11811" y="20804"/>
                  </a:cubicBezTo>
                  <a:lnTo>
                    <a:pt x="11824" y="20761"/>
                  </a:lnTo>
                  <a:lnTo>
                    <a:pt x="11834" y="20779"/>
                  </a:lnTo>
                  <a:cubicBezTo>
                    <a:pt x="11837" y="20777"/>
                    <a:pt x="11841" y="20776"/>
                    <a:pt x="11842" y="20778"/>
                  </a:cubicBezTo>
                  <a:cubicBezTo>
                    <a:pt x="11846" y="20780"/>
                    <a:pt x="11849" y="20786"/>
                    <a:pt x="11851" y="20799"/>
                  </a:cubicBezTo>
                  <a:cubicBezTo>
                    <a:pt x="11854" y="20810"/>
                    <a:pt x="11860" y="20818"/>
                    <a:pt x="11867" y="20824"/>
                  </a:cubicBezTo>
                  <a:cubicBezTo>
                    <a:pt x="11883" y="20830"/>
                    <a:pt x="11900" y="20835"/>
                    <a:pt x="11916" y="20833"/>
                  </a:cubicBezTo>
                  <a:cubicBezTo>
                    <a:pt x="11916" y="20833"/>
                    <a:pt x="11916" y="20833"/>
                    <a:pt x="11917" y="20833"/>
                  </a:cubicBezTo>
                  <a:cubicBezTo>
                    <a:pt x="11917" y="20833"/>
                    <a:pt x="11918" y="20833"/>
                    <a:pt x="11919" y="20832"/>
                  </a:cubicBezTo>
                  <a:cubicBezTo>
                    <a:pt x="11919" y="20832"/>
                    <a:pt x="11920" y="20832"/>
                    <a:pt x="11920" y="20832"/>
                  </a:cubicBezTo>
                  <a:cubicBezTo>
                    <a:pt x="11929" y="20830"/>
                    <a:pt x="11936" y="20825"/>
                    <a:pt x="11943" y="20819"/>
                  </a:cubicBezTo>
                  <a:cubicBezTo>
                    <a:pt x="11945" y="20817"/>
                    <a:pt x="11947" y="20815"/>
                    <a:pt x="11949" y="20814"/>
                  </a:cubicBezTo>
                  <a:cubicBezTo>
                    <a:pt x="11950" y="20813"/>
                    <a:pt x="11951" y="20812"/>
                    <a:pt x="11952" y="20811"/>
                  </a:cubicBezTo>
                  <a:cubicBezTo>
                    <a:pt x="11959" y="20802"/>
                    <a:pt x="11964" y="20792"/>
                    <a:pt x="11969" y="20780"/>
                  </a:cubicBezTo>
                  <a:cubicBezTo>
                    <a:pt x="11969" y="20779"/>
                    <a:pt x="11969" y="20778"/>
                    <a:pt x="11970" y="20778"/>
                  </a:cubicBezTo>
                  <a:cubicBezTo>
                    <a:pt x="11970" y="20776"/>
                    <a:pt x="11971" y="20775"/>
                    <a:pt x="11971" y="20774"/>
                  </a:cubicBezTo>
                  <a:cubicBezTo>
                    <a:pt x="11971" y="20774"/>
                    <a:pt x="11971" y="20774"/>
                    <a:pt x="11971" y="20773"/>
                  </a:cubicBezTo>
                  <a:cubicBezTo>
                    <a:pt x="11974" y="20762"/>
                    <a:pt x="11976" y="20751"/>
                    <a:pt x="11978" y="20738"/>
                  </a:cubicBezTo>
                  <a:cubicBezTo>
                    <a:pt x="11980" y="20729"/>
                    <a:pt x="11979" y="20718"/>
                    <a:pt x="11980" y="20707"/>
                  </a:cubicBezTo>
                  <a:cubicBezTo>
                    <a:pt x="11981" y="20685"/>
                    <a:pt x="11980" y="20662"/>
                    <a:pt x="11979" y="20636"/>
                  </a:cubicBezTo>
                  <a:cubicBezTo>
                    <a:pt x="11979" y="20635"/>
                    <a:pt x="11978" y="20634"/>
                    <a:pt x="11978" y="20634"/>
                  </a:cubicBezTo>
                  <a:cubicBezTo>
                    <a:pt x="11978" y="20630"/>
                    <a:pt x="11978" y="20628"/>
                    <a:pt x="11977" y="20624"/>
                  </a:cubicBezTo>
                  <a:cubicBezTo>
                    <a:pt x="11977" y="20624"/>
                    <a:pt x="11977" y="20624"/>
                    <a:pt x="11977" y="20623"/>
                  </a:cubicBezTo>
                  <a:cubicBezTo>
                    <a:pt x="11974" y="20599"/>
                    <a:pt x="11970" y="20575"/>
                    <a:pt x="11962" y="20557"/>
                  </a:cubicBezTo>
                  <a:cubicBezTo>
                    <a:pt x="11957" y="20544"/>
                    <a:pt x="11950" y="20535"/>
                    <a:pt x="11943" y="20527"/>
                  </a:cubicBezTo>
                  <a:cubicBezTo>
                    <a:pt x="11938" y="20521"/>
                    <a:pt x="11932" y="20517"/>
                    <a:pt x="11926" y="20514"/>
                  </a:cubicBezTo>
                  <a:cubicBezTo>
                    <a:pt x="11926" y="20513"/>
                    <a:pt x="11926" y="20513"/>
                    <a:pt x="11925" y="20513"/>
                  </a:cubicBezTo>
                  <a:cubicBezTo>
                    <a:pt x="11925" y="20513"/>
                    <a:pt x="11925" y="20513"/>
                    <a:pt x="11925" y="20513"/>
                  </a:cubicBezTo>
                  <a:cubicBezTo>
                    <a:pt x="11920" y="20511"/>
                    <a:pt x="11916" y="20509"/>
                    <a:pt x="11908" y="20509"/>
                  </a:cubicBezTo>
                  <a:close/>
                  <a:moveTo>
                    <a:pt x="14678" y="20509"/>
                  </a:moveTo>
                  <a:cubicBezTo>
                    <a:pt x="14662" y="20511"/>
                    <a:pt x="14651" y="20517"/>
                    <a:pt x="14641" y="20527"/>
                  </a:cubicBezTo>
                  <a:cubicBezTo>
                    <a:pt x="14639" y="20530"/>
                    <a:pt x="14637" y="20534"/>
                    <a:pt x="14635" y="20537"/>
                  </a:cubicBezTo>
                  <a:cubicBezTo>
                    <a:pt x="14627" y="20548"/>
                    <a:pt x="14620" y="20561"/>
                    <a:pt x="14614" y="20582"/>
                  </a:cubicBezTo>
                  <a:cubicBezTo>
                    <a:pt x="14603" y="20620"/>
                    <a:pt x="14592" y="20636"/>
                    <a:pt x="14583" y="20632"/>
                  </a:cubicBezTo>
                  <a:cubicBezTo>
                    <a:pt x="14575" y="20628"/>
                    <a:pt x="14569" y="20604"/>
                    <a:pt x="14569" y="20562"/>
                  </a:cubicBezTo>
                  <a:cubicBezTo>
                    <a:pt x="14569" y="20553"/>
                    <a:pt x="14567" y="20546"/>
                    <a:pt x="14567" y="20538"/>
                  </a:cubicBezTo>
                  <a:cubicBezTo>
                    <a:pt x="14566" y="20538"/>
                    <a:pt x="14567" y="20538"/>
                    <a:pt x="14567" y="20537"/>
                  </a:cubicBezTo>
                  <a:cubicBezTo>
                    <a:pt x="14566" y="20533"/>
                    <a:pt x="14565" y="20528"/>
                    <a:pt x="14564" y="20524"/>
                  </a:cubicBezTo>
                  <a:cubicBezTo>
                    <a:pt x="14560" y="20519"/>
                    <a:pt x="14555" y="20516"/>
                    <a:pt x="14549" y="20514"/>
                  </a:cubicBezTo>
                  <a:cubicBezTo>
                    <a:pt x="14549" y="20514"/>
                    <a:pt x="14548" y="20517"/>
                    <a:pt x="14547" y="20517"/>
                  </a:cubicBezTo>
                  <a:cubicBezTo>
                    <a:pt x="14526" y="20544"/>
                    <a:pt x="14469" y="20670"/>
                    <a:pt x="14453" y="20722"/>
                  </a:cubicBezTo>
                  <a:cubicBezTo>
                    <a:pt x="14453" y="20722"/>
                    <a:pt x="14452" y="20724"/>
                    <a:pt x="14452" y="20725"/>
                  </a:cubicBezTo>
                  <a:cubicBezTo>
                    <a:pt x="14451" y="20738"/>
                    <a:pt x="14450" y="20750"/>
                    <a:pt x="14452" y="20760"/>
                  </a:cubicBezTo>
                  <a:cubicBezTo>
                    <a:pt x="14452" y="20760"/>
                    <a:pt x="14452" y="20760"/>
                    <a:pt x="14452" y="20760"/>
                  </a:cubicBezTo>
                  <a:cubicBezTo>
                    <a:pt x="14453" y="20761"/>
                    <a:pt x="14453" y="20760"/>
                    <a:pt x="14454" y="20760"/>
                  </a:cubicBezTo>
                  <a:cubicBezTo>
                    <a:pt x="14461" y="20764"/>
                    <a:pt x="14471" y="20766"/>
                    <a:pt x="14484" y="20766"/>
                  </a:cubicBezTo>
                  <a:cubicBezTo>
                    <a:pt x="14487" y="20766"/>
                    <a:pt x="14489" y="20768"/>
                    <a:pt x="14492" y="20768"/>
                  </a:cubicBezTo>
                  <a:cubicBezTo>
                    <a:pt x="14500" y="20769"/>
                    <a:pt x="14509" y="20771"/>
                    <a:pt x="14516" y="20769"/>
                  </a:cubicBezTo>
                  <a:cubicBezTo>
                    <a:pt x="14522" y="20767"/>
                    <a:pt x="14531" y="20782"/>
                    <a:pt x="14535" y="20802"/>
                  </a:cubicBezTo>
                  <a:cubicBezTo>
                    <a:pt x="14536" y="20806"/>
                    <a:pt x="14537" y="20808"/>
                    <a:pt x="14538" y="20812"/>
                  </a:cubicBezTo>
                  <a:cubicBezTo>
                    <a:pt x="14539" y="20812"/>
                    <a:pt x="14539" y="20812"/>
                    <a:pt x="14539" y="20812"/>
                  </a:cubicBezTo>
                  <a:cubicBezTo>
                    <a:pt x="14540" y="20813"/>
                    <a:pt x="14541" y="20813"/>
                    <a:pt x="14541" y="20814"/>
                  </a:cubicBezTo>
                  <a:cubicBezTo>
                    <a:pt x="14546" y="20826"/>
                    <a:pt x="14549" y="20828"/>
                    <a:pt x="14552" y="20830"/>
                  </a:cubicBezTo>
                  <a:cubicBezTo>
                    <a:pt x="14553" y="20830"/>
                    <a:pt x="14554" y="20833"/>
                    <a:pt x="14555" y="20833"/>
                  </a:cubicBezTo>
                  <a:cubicBezTo>
                    <a:pt x="14559" y="20829"/>
                    <a:pt x="14562" y="20823"/>
                    <a:pt x="14567" y="20814"/>
                  </a:cubicBezTo>
                  <a:cubicBezTo>
                    <a:pt x="14568" y="20810"/>
                    <a:pt x="14569" y="20809"/>
                    <a:pt x="14570" y="20806"/>
                  </a:cubicBezTo>
                  <a:cubicBezTo>
                    <a:pt x="14571" y="20806"/>
                    <a:pt x="14571" y="20806"/>
                    <a:pt x="14571" y="20805"/>
                  </a:cubicBezTo>
                  <a:cubicBezTo>
                    <a:pt x="14573" y="20800"/>
                    <a:pt x="14574" y="20801"/>
                    <a:pt x="14575" y="20797"/>
                  </a:cubicBezTo>
                  <a:cubicBezTo>
                    <a:pt x="14575" y="20797"/>
                    <a:pt x="14575" y="20797"/>
                    <a:pt x="14575" y="20796"/>
                  </a:cubicBezTo>
                  <a:cubicBezTo>
                    <a:pt x="14576" y="20796"/>
                    <a:pt x="14576" y="20796"/>
                    <a:pt x="14576" y="20796"/>
                  </a:cubicBezTo>
                  <a:cubicBezTo>
                    <a:pt x="14576" y="20795"/>
                    <a:pt x="14576" y="20795"/>
                    <a:pt x="14576" y="20795"/>
                  </a:cubicBezTo>
                  <a:cubicBezTo>
                    <a:pt x="14578" y="20786"/>
                    <a:pt x="14580" y="20781"/>
                    <a:pt x="14582" y="20778"/>
                  </a:cubicBezTo>
                  <a:lnTo>
                    <a:pt x="14586" y="20755"/>
                  </a:lnTo>
                  <a:lnTo>
                    <a:pt x="14608" y="20791"/>
                  </a:lnTo>
                  <a:cubicBezTo>
                    <a:pt x="14612" y="20795"/>
                    <a:pt x="14613" y="20794"/>
                    <a:pt x="14618" y="20799"/>
                  </a:cubicBezTo>
                  <a:cubicBezTo>
                    <a:pt x="14627" y="20810"/>
                    <a:pt x="14641" y="20820"/>
                    <a:pt x="14655" y="20827"/>
                  </a:cubicBezTo>
                  <a:cubicBezTo>
                    <a:pt x="14666" y="20832"/>
                    <a:pt x="14676" y="20835"/>
                    <a:pt x="14687" y="20836"/>
                  </a:cubicBezTo>
                  <a:cubicBezTo>
                    <a:pt x="14712" y="20833"/>
                    <a:pt x="14733" y="20808"/>
                    <a:pt x="14748" y="20755"/>
                  </a:cubicBezTo>
                  <a:cubicBezTo>
                    <a:pt x="14754" y="20734"/>
                    <a:pt x="14754" y="20723"/>
                    <a:pt x="14757" y="20709"/>
                  </a:cubicBezTo>
                  <a:cubicBezTo>
                    <a:pt x="14759" y="20694"/>
                    <a:pt x="14762" y="20677"/>
                    <a:pt x="14761" y="20664"/>
                  </a:cubicBezTo>
                  <a:cubicBezTo>
                    <a:pt x="14761" y="20644"/>
                    <a:pt x="14757" y="20625"/>
                    <a:pt x="14751" y="20604"/>
                  </a:cubicBezTo>
                  <a:cubicBezTo>
                    <a:pt x="14751" y="20603"/>
                    <a:pt x="14751" y="20602"/>
                    <a:pt x="14751" y="20601"/>
                  </a:cubicBezTo>
                  <a:cubicBezTo>
                    <a:pt x="14750" y="20600"/>
                    <a:pt x="14751" y="20599"/>
                    <a:pt x="14750" y="20598"/>
                  </a:cubicBezTo>
                  <a:cubicBezTo>
                    <a:pt x="14749" y="20593"/>
                    <a:pt x="14749" y="20590"/>
                    <a:pt x="14748" y="20586"/>
                  </a:cubicBezTo>
                  <a:cubicBezTo>
                    <a:pt x="14745" y="20574"/>
                    <a:pt x="14742" y="20573"/>
                    <a:pt x="14739" y="20564"/>
                  </a:cubicBezTo>
                  <a:cubicBezTo>
                    <a:pt x="14733" y="20548"/>
                    <a:pt x="14726" y="20532"/>
                    <a:pt x="14718" y="20523"/>
                  </a:cubicBezTo>
                  <a:cubicBezTo>
                    <a:pt x="14717" y="20522"/>
                    <a:pt x="14716" y="20522"/>
                    <a:pt x="14715" y="20521"/>
                  </a:cubicBezTo>
                  <a:cubicBezTo>
                    <a:pt x="14709" y="20517"/>
                    <a:pt x="14704" y="20513"/>
                    <a:pt x="14698" y="20511"/>
                  </a:cubicBezTo>
                  <a:cubicBezTo>
                    <a:pt x="14696" y="20510"/>
                    <a:pt x="14695" y="20510"/>
                    <a:pt x="14693" y="20510"/>
                  </a:cubicBezTo>
                  <a:cubicBezTo>
                    <a:pt x="14690" y="20509"/>
                    <a:pt x="14687" y="20509"/>
                    <a:pt x="14683" y="20509"/>
                  </a:cubicBezTo>
                  <a:cubicBezTo>
                    <a:pt x="14681" y="20509"/>
                    <a:pt x="14680" y="20508"/>
                    <a:pt x="14678" y="20509"/>
                  </a:cubicBezTo>
                  <a:cubicBezTo>
                    <a:pt x="14678" y="20509"/>
                    <a:pt x="14678" y="20509"/>
                    <a:pt x="14678" y="20509"/>
                  </a:cubicBezTo>
                  <a:close/>
                  <a:moveTo>
                    <a:pt x="17284" y="20509"/>
                  </a:moveTo>
                  <a:cubicBezTo>
                    <a:pt x="17265" y="20511"/>
                    <a:pt x="17255" y="20516"/>
                    <a:pt x="17247" y="20523"/>
                  </a:cubicBezTo>
                  <a:cubicBezTo>
                    <a:pt x="17242" y="20526"/>
                    <a:pt x="17238" y="20530"/>
                    <a:pt x="17235" y="20536"/>
                  </a:cubicBezTo>
                  <a:cubicBezTo>
                    <a:pt x="17235" y="20536"/>
                    <a:pt x="17235" y="20536"/>
                    <a:pt x="17235" y="20537"/>
                  </a:cubicBezTo>
                  <a:cubicBezTo>
                    <a:pt x="17234" y="20539"/>
                    <a:pt x="17233" y="20542"/>
                    <a:pt x="17232" y="20545"/>
                  </a:cubicBezTo>
                  <a:cubicBezTo>
                    <a:pt x="17230" y="20554"/>
                    <a:pt x="17228" y="20568"/>
                    <a:pt x="17227" y="20584"/>
                  </a:cubicBezTo>
                  <a:cubicBezTo>
                    <a:pt x="17227" y="20587"/>
                    <a:pt x="17226" y="20589"/>
                    <a:pt x="17226" y="20592"/>
                  </a:cubicBezTo>
                  <a:cubicBezTo>
                    <a:pt x="17226" y="20593"/>
                    <a:pt x="17226" y="20593"/>
                    <a:pt x="17226" y="20593"/>
                  </a:cubicBezTo>
                  <a:cubicBezTo>
                    <a:pt x="17226" y="20603"/>
                    <a:pt x="17227" y="20613"/>
                    <a:pt x="17227" y="20622"/>
                  </a:cubicBezTo>
                  <a:cubicBezTo>
                    <a:pt x="17227" y="20623"/>
                    <a:pt x="17227" y="20623"/>
                    <a:pt x="17227" y="20623"/>
                  </a:cubicBezTo>
                  <a:cubicBezTo>
                    <a:pt x="17228" y="20636"/>
                    <a:pt x="17230" y="20649"/>
                    <a:pt x="17232" y="20658"/>
                  </a:cubicBezTo>
                  <a:cubicBezTo>
                    <a:pt x="17232" y="20659"/>
                    <a:pt x="17232" y="20661"/>
                    <a:pt x="17233" y="20662"/>
                  </a:cubicBezTo>
                  <a:cubicBezTo>
                    <a:pt x="17239" y="20669"/>
                    <a:pt x="17248" y="20670"/>
                    <a:pt x="17265" y="20670"/>
                  </a:cubicBezTo>
                  <a:cubicBezTo>
                    <a:pt x="17277" y="20670"/>
                    <a:pt x="17288" y="20674"/>
                    <a:pt x="17297" y="20680"/>
                  </a:cubicBezTo>
                  <a:cubicBezTo>
                    <a:pt x="17297" y="20680"/>
                    <a:pt x="17297" y="20680"/>
                    <a:pt x="17297" y="20680"/>
                  </a:cubicBezTo>
                  <a:cubicBezTo>
                    <a:pt x="17301" y="20683"/>
                    <a:pt x="17303" y="20688"/>
                    <a:pt x="17306" y="20692"/>
                  </a:cubicBezTo>
                  <a:cubicBezTo>
                    <a:pt x="17309" y="20696"/>
                    <a:pt x="17314" y="20699"/>
                    <a:pt x="17316" y="20704"/>
                  </a:cubicBezTo>
                  <a:cubicBezTo>
                    <a:pt x="17325" y="20724"/>
                    <a:pt x="17324" y="20750"/>
                    <a:pt x="17310" y="20773"/>
                  </a:cubicBezTo>
                  <a:cubicBezTo>
                    <a:pt x="17310" y="20774"/>
                    <a:pt x="17310" y="20774"/>
                    <a:pt x="17310" y="20774"/>
                  </a:cubicBezTo>
                  <a:cubicBezTo>
                    <a:pt x="17309" y="20776"/>
                    <a:pt x="17309" y="20777"/>
                    <a:pt x="17308" y="20779"/>
                  </a:cubicBezTo>
                  <a:cubicBezTo>
                    <a:pt x="17292" y="20811"/>
                    <a:pt x="17288" y="20811"/>
                    <a:pt x="17264" y="20775"/>
                  </a:cubicBezTo>
                  <a:cubicBezTo>
                    <a:pt x="17259" y="20767"/>
                    <a:pt x="17254" y="20763"/>
                    <a:pt x="17249" y="20758"/>
                  </a:cubicBezTo>
                  <a:cubicBezTo>
                    <a:pt x="17241" y="20753"/>
                    <a:pt x="17234" y="20752"/>
                    <a:pt x="17230" y="20756"/>
                  </a:cubicBezTo>
                  <a:cubicBezTo>
                    <a:pt x="17230" y="20759"/>
                    <a:pt x="17228" y="20761"/>
                    <a:pt x="17228" y="20763"/>
                  </a:cubicBezTo>
                  <a:cubicBezTo>
                    <a:pt x="17228" y="20784"/>
                    <a:pt x="17232" y="20802"/>
                    <a:pt x="17240" y="20816"/>
                  </a:cubicBezTo>
                  <a:cubicBezTo>
                    <a:pt x="17240" y="20816"/>
                    <a:pt x="17240" y="20816"/>
                    <a:pt x="17240" y="20817"/>
                  </a:cubicBezTo>
                  <a:cubicBezTo>
                    <a:pt x="17243" y="20820"/>
                    <a:pt x="17245" y="20825"/>
                    <a:pt x="17248" y="20828"/>
                  </a:cubicBezTo>
                  <a:cubicBezTo>
                    <a:pt x="17249" y="20828"/>
                    <a:pt x="17249" y="20829"/>
                    <a:pt x="17249" y="20829"/>
                  </a:cubicBezTo>
                  <a:cubicBezTo>
                    <a:pt x="17249" y="20829"/>
                    <a:pt x="17249" y="20829"/>
                    <a:pt x="17250" y="20830"/>
                  </a:cubicBezTo>
                  <a:cubicBezTo>
                    <a:pt x="17250" y="20830"/>
                    <a:pt x="17250" y="20829"/>
                    <a:pt x="17250" y="20830"/>
                  </a:cubicBezTo>
                  <a:cubicBezTo>
                    <a:pt x="17263" y="20837"/>
                    <a:pt x="17280" y="20839"/>
                    <a:pt x="17295" y="20836"/>
                  </a:cubicBezTo>
                  <a:cubicBezTo>
                    <a:pt x="17295" y="20836"/>
                    <a:pt x="17296" y="20836"/>
                    <a:pt x="17296" y="20836"/>
                  </a:cubicBezTo>
                  <a:cubicBezTo>
                    <a:pt x="17297" y="20836"/>
                    <a:pt x="17297" y="20835"/>
                    <a:pt x="17298" y="20835"/>
                  </a:cubicBezTo>
                  <a:cubicBezTo>
                    <a:pt x="17299" y="20835"/>
                    <a:pt x="17300" y="20835"/>
                    <a:pt x="17300" y="20835"/>
                  </a:cubicBezTo>
                  <a:cubicBezTo>
                    <a:pt x="17301" y="20835"/>
                    <a:pt x="17301" y="20835"/>
                    <a:pt x="17301" y="20835"/>
                  </a:cubicBezTo>
                  <a:cubicBezTo>
                    <a:pt x="17315" y="20830"/>
                    <a:pt x="17329" y="20821"/>
                    <a:pt x="17336" y="20808"/>
                  </a:cubicBezTo>
                  <a:cubicBezTo>
                    <a:pt x="17337" y="20804"/>
                    <a:pt x="17339" y="20802"/>
                    <a:pt x="17341" y="20798"/>
                  </a:cubicBezTo>
                  <a:cubicBezTo>
                    <a:pt x="17342" y="20795"/>
                    <a:pt x="17343" y="20794"/>
                    <a:pt x="17344" y="20792"/>
                  </a:cubicBezTo>
                  <a:lnTo>
                    <a:pt x="17354" y="20761"/>
                  </a:lnTo>
                  <a:lnTo>
                    <a:pt x="17377" y="20799"/>
                  </a:lnTo>
                  <a:cubicBezTo>
                    <a:pt x="17385" y="20811"/>
                    <a:pt x="17396" y="20819"/>
                    <a:pt x="17407" y="20826"/>
                  </a:cubicBezTo>
                  <a:cubicBezTo>
                    <a:pt x="17410" y="20827"/>
                    <a:pt x="17413" y="20829"/>
                    <a:pt x="17417" y="20830"/>
                  </a:cubicBezTo>
                  <a:cubicBezTo>
                    <a:pt x="17417" y="20830"/>
                    <a:pt x="17417" y="20831"/>
                    <a:pt x="17418" y="20831"/>
                  </a:cubicBezTo>
                  <a:cubicBezTo>
                    <a:pt x="17424" y="20833"/>
                    <a:pt x="17429" y="20834"/>
                    <a:pt x="17435" y="20835"/>
                  </a:cubicBezTo>
                  <a:cubicBezTo>
                    <a:pt x="17442" y="20835"/>
                    <a:pt x="17449" y="20836"/>
                    <a:pt x="17456" y="20835"/>
                  </a:cubicBezTo>
                  <a:cubicBezTo>
                    <a:pt x="17465" y="20833"/>
                    <a:pt x="17473" y="20831"/>
                    <a:pt x="17480" y="20826"/>
                  </a:cubicBezTo>
                  <a:cubicBezTo>
                    <a:pt x="17481" y="20826"/>
                    <a:pt x="17481" y="20825"/>
                    <a:pt x="17482" y="20825"/>
                  </a:cubicBezTo>
                  <a:cubicBezTo>
                    <a:pt x="17483" y="20824"/>
                    <a:pt x="17484" y="20823"/>
                    <a:pt x="17485" y="20822"/>
                  </a:cubicBezTo>
                  <a:cubicBezTo>
                    <a:pt x="17486" y="20821"/>
                    <a:pt x="17487" y="20819"/>
                    <a:pt x="17488" y="20817"/>
                  </a:cubicBezTo>
                  <a:cubicBezTo>
                    <a:pt x="17489" y="20817"/>
                    <a:pt x="17489" y="20816"/>
                    <a:pt x="17489" y="20816"/>
                  </a:cubicBezTo>
                  <a:cubicBezTo>
                    <a:pt x="17490" y="20816"/>
                    <a:pt x="17490" y="20815"/>
                    <a:pt x="17490" y="20815"/>
                  </a:cubicBezTo>
                  <a:cubicBezTo>
                    <a:pt x="17491" y="20814"/>
                    <a:pt x="17492" y="20812"/>
                    <a:pt x="17493" y="20810"/>
                  </a:cubicBezTo>
                  <a:cubicBezTo>
                    <a:pt x="17493" y="20810"/>
                    <a:pt x="17493" y="20810"/>
                    <a:pt x="17494" y="20809"/>
                  </a:cubicBezTo>
                  <a:cubicBezTo>
                    <a:pt x="17494" y="20809"/>
                    <a:pt x="17494" y="20809"/>
                    <a:pt x="17494" y="20809"/>
                  </a:cubicBezTo>
                  <a:cubicBezTo>
                    <a:pt x="17499" y="20800"/>
                    <a:pt x="17505" y="20792"/>
                    <a:pt x="17508" y="20780"/>
                  </a:cubicBezTo>
                  <a:cubicBezTo>
                    <a:pt x="17512" y="20763"/>
                    <a:pt x="17515" y="20740"/>
                    <a:pt x="17517" y="20708"/>
                  </a:cubicBezTo>
                  <a:cubicBezTo>
                    <a:pt x="17517" y="20705"/>
                    <a:pt x="17517" y="20704"/>
                    <a:pt x="17517" y="20701"/>
                  </a:cubicBezTo>
                  <a:cubicBezTo>
                    <a:pt x="17517" y="20701"/>
                    <a:pt x="17517" y="20701"/>
                    <a:pt x="17517" y="20701"/>
                  </a:cubicBezTo>
                  <a:cubicBezTo>
                    <a:pt x="17519" y="20671"/>
                    <a:pt x="17518" y="20647"/>
                    <a:pt x="17517" y="20625"/>
                  </a:cubicBezTo>
                  <a:cubicBezTo>
                    <a:pt x="17516" y="20621"/>
                    <a:pt x="17516" y="20616"/>
                    <a:pt x="17515" y="20611"/>
                  </a:cubicBezTo>
                  <a:cubicBezTo>
                    <a:pt x="17514" y="20600"/>
                    <a:pt x="17512" y="20589"/>
                    <a:pt x="17510" y="20579"/>
                  </a:cubicBezTo>
                  <a:cubicBezTo>
                    <a:pt x="17510" y="20577"/>
                    <a:pt x="17509" y="20575"/>
                    <a:pt x="17508" y="20573"/>
                  </a:cubicBezTo>
                  <a:cubicBezTo>
                    <a:pt x="17507" y="20570"/>
                    <a:pt x="17507" y="20567"/>
                    <a:pt x="17506" y="20565"/>
                  </a:cubicBezTo>
                  <a:cubicBezTo>
                    <a:pt x="17505" y="20563"/>
                    <a:pt x="17505" y="20561"/>
                    <a:pt x="17504" y="20560"/>
                  </a:cubicBezTo>
                  <a:cubicBezTo>
                    <a:pt x="17503" y="20557"/>
                    <a:pt x="17503" y="20554"/>
                    <a:pt x="17502" y="20552"/>
                  </a:cubicBezTo>
                  <a:cubicBezTo>
                    <a:pt x="17500" y="20547"/>
                    <a:pt x="17498" y="20542"/>
                    <a:pt x="17496" y="20538"/>
                  </a:cubicBezTo>
                  <a:cubicBezTo>
                    <a:pt x="17492" y="20533"/>
                    <a:pt x="17488" y="20529"/>
                    <a:pt x="17483" y="20525"/>
                  </a:cubicBezTo>
                  <a:cubicBezTo>
                    <a:pt x="17480" y="20522"/>
                    <a:pt x="17476" y="20517"/>
                    <a:pt x="17471" y="20515"/>
                  </a:cubicBezTo>
                  <a:cubicBezTo>
                    <a:pt x="17471" y="20515"/>
                    <a:pt x="17470" y="20515"/>
                    <a:pt x="17469" y="20514"/>
                  </a:cubicBezTo>
                  <a:cubicBezTo>
                    <a:pt x="17461" y="20511"/>
                    <a:pt x="17451" y="20509"/>
                    <a:pt x="17440" y="20509"/>
                  </a:cubicBezTo>
                  <a:cubicBezTo>
                    <a:pt x="17423" y="20509"/>
                    <a:pt x="17411" y="20513"/>
                    <a:pt x="17402" y="20521"/>
                  </a:cubicBezTo>
                  <a:cubicBezTo>
                    <a:pt x="17401" y="20522"/>
                    <a:pt x="17401" y="20522"/>
                    <a:pt x="17400" y="20522"/>
                  </a:cubicBezTo>
                  <a:cubicBezTo>
                    <a:pt x="17400" y="20522"/>
                    <a:pt x="17400" y="20523"/>
                    <a:pt x="17400" y="20523"/>
                  </a:cubicBezTo>
                  <a:cubicBezTo>
                    <a:pt x="17392" y="20533"/>
                    <a:pt x="17379" y="20561"/>
                    <a:pt x="17371" y="20587"/>
                  </a:cubicBezTo>
                  <a:cubicBezTo>
                    <a:pt x="17368" y="20594"/>
                    <a:pt x="17364" y="20596"/>
                    <a:pt x="17362" y="20601"/>
                  </a:cubicBezTo>
                  <a:cubicBezTo>
                    <a:pt x="17361" y="20602"/>
                    <a:pt x="17361" y="20602"/>
                    <a:pt x="17361" y="20603"/>
                  </a:cubicBezTo>
                  <a:cubicBezTo>
                    <a:pt x="17357" y="20610"/>
                    <a:pt x="17352" y="20619"/>
                    <a:pt x="17347" y="20622"/>
                  </a:cubicBezTo>
                  <a:cubicBezTo>
                    <a:pt x="17345" y="20624"/>
                    <a:pt x="17344" y="20627"/>
                    <a:pt x="17343" y="20628"/>
                  </a:cubicBezTo>
                  <a:cubicBezTo>
                    <a:pt x="17335" y="20633"/>
                    <a:pt x="17324" y="20634"/>
                    <a:pt x="17310" y="20629"/>
                  </a:cubicBezTo>
                  <a:cubicBezTo>
                    <a:pt x="17302" y="20626"/>
                    <a:pt x="17298" y="20622"/>
                    <a:pt x="17293" y="20619"/>
                  </a:cubicBezTo>
                  <a:cubicBezTo>
                    <a:pt x="17281" y="20615"/>
                    <a:pt x="17266" y="20611"/>
                    <a:pt x="17262" y="20607"/>
                  </a:cubicBezTo>
                  <a:cubicBezTo>
                    <a:pt x="17242" y="20586"/>
                    <a:pt x="17267" y="20552"/>
                    <a:pt x="17302" y="20552"/>
                  </a:cubicBezTo>
                  <a:cubicBezTo>
                    <a:pt x="17310" y="20552"/>
                    <a:pt x="17317" y="20548"/>
                    <a:pt x="17323" y="20545"/>
                  </a:cubicBezTo>
                  <a:cubicBezTo>
                    <a:pt x="17324" y="20544"/>
                    <a:pt x="17325" y="20544"/>
                    <a:pt x="17326" y="20544"/>
                  </a:cubicBezTo>
                  <a:cubicBezTo>
                    <a:pt x="17331" y="20539"/>
                    <a:pt x="17334" y="20534"/>
                    <a:pt x="17334" y="20529"/>
                  </a:cubicBezTo>
                  <a:cubicBezTo>
                    <a:pt x="17334" y="20528"/>
                    <a:pt x="17334" y="20528"/>
                    <a:pt x="17334" y="20528"/>
                  </a:cubicBezTo>
                  <a:cubicBezTo>
                    <a:pt x="17328" y="20518"/>
                    <a:pt x="17312" y="20509"/>
                    <a:pt x="17284" y="20509"/>
                  </a:cubicBezTo>
                  <a:close/>
                  <a:moveTo>
                    <a:pt x="3537" y="20509"/>
                  </a:moveTo>
                  <a:cubicBezTo>
                    <a:pt x="3536" y="20509"/>
                    <a:pt x="3534" y="20510"/>
                    <a:pt x="3532" y="20510"/>
                  </a:cubicBezTo>
                  <a:cubicBezTo>
                    <a:pt x="3532" y="20510"/>
                    <a:pt x="3532" y="20510"/>
                    <a:pt x="3532" y="20510"/>
                  </a:cubicBezTo>
                  <a:cubicBezTo>
                    <a:pt x="3526" y="20512"/>
                    <a:pt x="3522" y="20516"/>
                    <a:pt x="3516" y="20519"/>
                  </a:cubicBezTo>
                  <a:cubicBezTo>
                    <a:pt x="3501" y="20529"/>
                    <a:pt x="3488" y="20544"/>
                    <a:pt x="3478" y="20565"/>
                  </a:cubicBezTo>
                  <a:cubicBezTo>
                    <a:pt x="3477" y="20566"/>
                    <a:pt x="3477" y="20568"/>
                    <a:pt x="3476" y="20569"/>
                  </a:cubicBezTo>
                  <a:cubicBezTo>
                    <a:pt x="3474" y="20577"/>
                    <a:pt x="3472" y="20582"/>
                    <a:pt x="3470" y="20592"/>
                  </a:cubicBezTo>
                  <a:cubicBezTo>
                    <a:pt x="3470" y="20593"/>
                    <a:pt x="3470" y="20593"/>
                    <a:pt x="3470" y="20593"/>
                  </a:cubicBezTo>
                  <a:cubicBezTo>
                    <a:pt x="3462" y="20653"/>
                    <a:pt x="3465" y="20733"/>
                    <a:pt x="3477" y="20778"/>
                  </a:cubicBezTo>
                  <a:cubicBezTo>
                    <a:pt x="3479" y="20786"/>
                    <a:pt x="3481" y="20795"/>
                    <a:pt x="3483" y="20801"/>
                  </a:cubicBezTo>
                  <a:cubicBezTo>
                    <a:pt x="3483" y="20802"/>
                    <a:pt x="3483" y="20802"/>
                    <a:pt x="3483" y="20802"/>
                  </a:cubicBezTo>
                  <a:cubicBezTo>
                    <a:pt x="3486" y="20807"/>
                    <a:pt x="3491" y="20809"/>
                    <a:pt x="3494" y="20813"/>
                  </a:cubicBezTo>
                  <a:cubicBezTo>
                    <a:pt x="3496" y="20815"/>
                    <a:pt x="3498" y="20817"/>
                    <a:pt x="3500" y="20819"/>
                  </a:cubicBezTo>
                  <a:cubicBezTo>
                    <a:pt x="3502" y="20821"/>
                    <a:pt x="3504" y="20824"/>
                    <a:pt x="3507" y="20826"/>
                  </a:cubicBezTo>
                  <a:cubicBezTo>
                    <a:pt x="3507" y="20826"/>
                    <a:pt x="3507" y="20826"/>
                    <a:pt x="3508" y="20827"/>
                  </a:cubicBezTo>
                  <a:cubicBezTo>
                    <a:pt x="3510" y="20828"/>
                    <a:pt x="3513" y="20828"/>
                    <a:pt x="3515" y="20829"/>
                  </a:cubicBezTo>
                  <a:cubicBezTo>
                    <a:pt x="3522" y="20832"/>
                    <a:pt x="3529" y="20834"/>
                    <a:pt x="3536" y="20835"/>
                  </a:cubicBezTo>
                  <a:cubicBezTo>
                    <a:pt x="3555" y="20836"/>
                    <a:pt x="3576" y="20828"/>
                    <a:pt x="3590" y="20812"/>
                  </a:cubicBezTo>
                  <a:cubicBezTo>
                    <a:pt x="3591" y="20812"/>
                    <a:pt x="3591" y="20811"/>
                    <a:pt x="3592" y="20811"/>
                  </a:cubicBezTo>
                  <a:cubicBezTo>
                    <a:pt x="3592" y="20811"/>
                    <a:pt x="3592" y="20810"/>
                    <a:pt x="3592" y="20810"/>
                  </a:cubicBezTo>
                  <a:cubicBezTo>
                    <a:pt x="3592" y="20810"/>
                    <a:pt x="3593" y="20809"/>
                    <a:pt x="3593" y="20809"/>
                  </a:cubicBezTo>
                  <a:cubicBezTo>
                    <a:pt x="3594" y="20807"/>
                    <a:pt x="3594" y="20805"/>
                    <a:pt x="3595" y="20804"/>
                  </a:cubicBezTo>
                  <a:cubicBezTo>
                    <a:pt x="3595" y="20803"/>
                    <a:pt x="3595" y="20803"/>
                    <a:pt x="3595" y="20802"/>
                  </a:cubicBezTo>
                  <a:cubicBezTo>
                    <a:pt x="3598" y="20796"/>
                    <a:pt x="3601" y="20790"/>
                    <a:pt x="3603" y="20781"/>
                  </a:cubicBezTo>
                  <a:cubicBezTo>
                    <a:pt x="3605" y="20778"/>
                    <a:pt x="3606" y="20776"/>
                    <a:pt x="3608" y="20771"/>
                  </a:cubicBezTo>
                  <a:cubicBezTo>
                    <a:pt x="3608" y="20771"/>
                    <a:pt x="3608" y="20770"/>
                    <a:pt x="3608" y="20770"/>
                  </a:cubicBezTo>
                  <a:cubicBezTo>
                    <a:pt x="3612" y="20756"/>
                    <a:pt x="3613" y="20742"/>
                    <a:pt x="3615" y="20728"/>
                  </a:cubicBezTo>
                  <a:cubicBezTo>
                    <a:pt x="3616" y="20715"/>
                    <a:pt x="3619" y="20703"/>
                    <a:pt x="3620" y="20691"/>
                  </a:cubicBezTo>
                  <a:cubicBezTo>
                    <a:pt x="3620" y="20690"/>
                    <a:pt x="3620" y="20690"/>
                    <a:pt x="3620" y="20689"/>
                  </a:cubicBezTo>
                  <a:cubicBezTo>
                    <a:pt x="3620" y="20666"/>
                    <a:pt x="3615" y="20641"/>
                    <a:pt x="3607" y="20605"/>
                  </a:cubicBezTo>
                  <a:cubicBezTo>
                    <a:pt x="3600" y="20571"/>
                    <a:pt x="3593" y="20552"/>
                    <a:pt x="3585" y="20537"/>
                  </a:cubicBezTo>
                  <a:cubicBezTo>
                    <a:pt x="3579" y="20529"/>
                    <a:pt x="3574" y="20522"/>
                    <a:pt x="3567" y="20516"/>
                  </a:cubicBezTo>
                  <a:cubicBezTo>
                    <a:pt x="3567" y="20516"/>
                    <a:pt x="3567" y="20516"/>
                    <a:pt x="3567" y="20516"/>
                  </a:cubicBezTo>
                  <a:cubicBezTo>
                    <a:pt x="3563" y="20514"/>
                    <a:pt x="3558" y="20513"/>
                    <a:pt x="3554" y="20511"/>
                  </a:cubicBezTo>
                  <a:cubicBezTo>
                    <a:pt x="3553" y="20511"/>
                    <a:pt x="3553" y="20511"/>
                    <a:pt x="3553" y="20511"/>
                  </a:cubicBezTo>
                  <a:cubicBezTo>
                    <a:pt x="3549" y="20511"/>
                    <a:pt x="3545" y="20509"/>
                    <a:pt x="3540" y="20509"/>
                  </a:cubicBezTo>
                  <a:cubicBezTo>
                    <a:pt x="3539" y="20509"/>
                    <a:pt x="3538" y="20509"/>
                    <a:pt x="3537" y="20509"/>
                  </a:cubicBezTo>
                  <a:close/>
                  <a:moveTo>
                    <a:pt x="11904" y="20555"/>
                  </a:moveTo>
                  <a:cubicBezTo>
                    <a:pt x="11931" y="20551"/>
                    <a:pt x="11960" y="20595"/>
                    <a:pt x="11960" y="20672"/>
                  </a:cubicBezTo>
                  <a:cubicBezTo>
                    <a:pt x="11960" y="20705"/>
                    <a:pt x="11952" y="20745"/>
                    <a:pt x="11943" y="20760"/>
                  </a:cubicBezTo>
                  <a:cubicBezTo>
                    <a:pt x="11895" y="20842"/>
                    <a:pt x="11835" y="20738"/>
                    <a:pt x="11862" y="20619"/>
                  </a:cubicBezTo>
                  <a:cubicBezTo>
                    <a:pt x="11871" y="20578"/>
                    <a:pt x="11887" y="20558"/>
                    <a:pt x="11904" y="20555"/>
                  </a:cubicBezTo>
                  <a:close/>
                  <a:moveTo>
                    <a:pt x="17440" y="20558"/>
                  </a:moveTo>
                  <a:cubicBezTo>
                    <a:pt x="17448" y="20558"/>
                    <a:pt x="17454" y="20563"/>
                    <a:pt x="17460" y="20571"/>
                  </a:cubicBezTo>
                  <a:cubicBezTo>
                    <a:pt x="17460" y="20570"/>
                    <a:pt x="17460" y="20569"/>
                    <a:pt x="17461" y="20568"/>
                  </a:cubicBezTo>
                  <a:cubicBezTo>
                    <a:pt x="17464" y="20565"/>
                    <a:pt x="17468" y="20563"/>
                    <a:pt x="17472" y="20565"/>
                  </a:cubicBezTo>
                  <a:cubicBezTo>
                    <a:pt x="17476" y="20566"/>
                    <a:pt x="17480" y="20571"/>
                    <a:pt x="17482" y="20577"/>
                  </a:cubicBezTo>
                  <a:cubicBezTo>
                    <a:pt x="17487" y="20589"/>
                    <a:pt x="17484" y="20605"/>
                    <a:pt x="17477" y="20612"/>
                  </a:cubicBezTo>
                  <a:cubicBezTo>
                    <a:pt x="17476" y="20613"/>
                    <a:pt x="17476" y="20612"/>
                    <a:pt x="17475" y="20613"/>
                  </a:cubicBezTo>
                  <a:cubicBezTo>
                    <a:pt x="17480" y="20633"/>
                    <a:pt x="17483" y="20657"/>
                    <a:pt x="17483" y="20686"/>
                  </a:cubicBezTo>
                  <a:cubicBezTo>
                    <a:pt x="17483" y="20760"/>
                    <a:pt x="17477" y="20779"/>
                    <a:pt x="17455" y="20784"/>
                  </a:cubicBezTo>
                  <a:cubicBezTo>
                    <a:pt x="17440" y="20788"/>
                    <a:pt x="17419" y="20778"/>
                    <a:pt x="17410" y="20762"/>
                  </a:cubicBezTo>
                  <a:cubicBezTo>
                    <a:pt x="17386" y="20721"/>
                    <a:pt x="17389" y="20613"/>
                    <a:pt x="17415" y="20577"/>
                  </a:cubicBezTo>
                  <a:cubicBezTo>
                    <a:pt x="17424" y="20564"/>
                    <a:pt x="17432" y="20559"/>
                    <a:pt x="17440" y="20558"/>
                  </a:cubicBezTo>
                  <a:close/>
                  <a:moveTo>
                    <a:pt x="6347" y="20560"/>
                  </a:moveTo>
                  <a:cubicBezTo>
                    <a:pt x="6369" y="20546"/>
                    <a:pt x="6389" y="20586"/>
                    <a:pt x="6389" y="20659"/>
                  </a:cubicBezTo>
                  <a:cubicBezTo>
                    <a:pt x="6389" y="20714"/>
                    <a:pt x="6381" y="20748"/>
                    <a:pt x="6363" y="20763"/>
                  </a:cubicBezTo>
                  <a:cubicBezTo>
                    <a:pt x="6313" y="20808"/>
                    <a:pt x="6285" y="20683"/>
                    <a:pt x="6325" y="20591"/>
                  </a:cubicBezTo>
                  <a:cubicBezTo>
                    <a:pt x="6332" y="20575"/>
                    <a:pt x="6340" y="20564"/>
                    <a:pt x="6347" y="20560"/>
                  </a:cubicBezTo>
                  <a:close/>
                  <a:moveTo>
                    <a:pt x="14687" y="20560"/>
                  </a:moveTo>
                  <a:cubicBezTo>
                    <a:pt x="14690" y="20560"/>
                    <a:pt x="14693" y="20566"/>
                    <a:pt x="14696" y="20569"/>
                  </a:cubicBezTo>
                  <a:cubicBezTo>
                    <a:pt x="14706" y="20572"/>
                    <a:pt x="14711" y="20585"/>
                    <a:pt x="14715" y="20601"/>
                  </a:cubicBezTo>
                  <a:cubicBezTo>
                    <a:pt x="14730" y="20641"/>
                    <a:pt x="14735" y="20702"/>
                    <a:pt x="14722" y="20748"/>
                  </a:cubicBezTo>
                  <a:cubicBezTo>
                    <a:pt x="14715" y="20773"/>
                    <a:pt x="14701" y="20783"/>
                    <a:pt x="14687" y="20784"/>
                  </a:cubicBezTo>
                  <a:cubicBezTo>
                    <a:pt x="14681" y="20789"/>
                    <a:pt x="14676" y="20788"/>
                    <a:pt x="14671" y="20786"/>
                  </a:cubicBezTo>
                  <a:cubicBezTo>
                    <a:pt x="14667" y="20785"/>
                    <a:pt x="14663" y="20783"/>
                    <a:pt x="14660" y="20781"/>
                  </a:cubicBezTo>
                  <a:cubicBezTo>
                    <a:pt x="14657" y="20778"/>
                    <a:pt x="14653" y="20777"/>
                    <a:pt x="14651" y="20773"/>
                  </a:cubicBezTo>
                  <a:cubicBezTo>
                    <a:pt x="14648" y="20767"/>
                    <a:pt x="14645" y="20756"/>
                    <a:pt x="14644" y="20743"/>
                  </a:cubicBezTo>
                  <a:cubicBezTo>
                    <a:pt x="14643" y="20740"/>
                    <a:pt x="14641" y="20739"/>
                    <a:pt x="14641" y="20736"/>
                  </a:cubicBezTo>
                  <a:cubicBezTo>
                    <a:pt x="14626" y="20681"/>
                    <a:pt x="14635" y="20618"/>
                    <a:pt x="14654" y="20584"/>
                  </a:cubicBezTo>
                  <a:cubicBezTo>
                    <a:pt x="14654" y="20583"/>
                    <a:pt x="14655" y="20581"/>
                    <a:pt x="14656" y="20580"/>
                  </a:cubicBezTo>
                  <a:cubicBezTo>
                    <a:pt x="14665" y="20566"/>
                    <a:pt x="14675" y="20557"/>
                    <a:pt x="14687" y="20560"/>
                  </a:cubicBezTo>
                  <a:close/>
                  <a:moveTo>
                    <a:pt x="20210" y="20560"/>
                  </a:moveTo>
                  <a:cubicBezTo>
                    <a:pt x="20247" y="20551"/>
                    <a:pt x="20269" y="20628"/>
                    <a:pt x="20255" y="20718"/>
                  </a:cubicBezTo>
                  <a:cubicBezTo>
                    <a:pt x="20249" y="20754"/>
                    <a:pt x="20234" y="20780"/>
                    <a:pt x="20216" y="20785"/>
                  </a:cubicBezTo>
                  <a:cubicBezTo>
                    <a:pt x="20180" y="20794"/>
                    <a:pt x="20168" y="20754"/>
                    <a:pt x="20174" y="20645"/>
                  </a:cubicBezTo>
                  <a:cubicBezTo>
                    <a:pt x="20177" y="20585"/>
                    <a:pt x="20185" y="20565"/>
                    <a:pt x="20210" y="20560"/>
                  </a:cubicBezTo>
                  <a:close/>
                  <a:moveTo>
                    <a:pt x="9124" y="20561"/>
                  </a:moveTo>
                  <a:cubicBezTo>
                    <a:pt x="9135" y="20556"/>
                    <a:pt x="9148" y="20561"/>
                    <a:pt x="9161" y="20579"/>
                  </a:cubicBezTo>
                  <a:cubicBezTo>
                    <a:pt x="9172" y="20595"/>
                    <a:pt x="9181" y="20636"/>
                    <a:pt x="9181" y="20671"/>
                  </a:cubicBezTo>
                  <a:cubicBezTo>
                    <a:pt x="9181" y="20706"/>
                    <a:pt x="9170" y="20753"/>
                    <a:pt x="9155" y="20776"/>
                  </a:cubicBezTo>
                  <a:cubicBezTo>
                    <a:pt x="9130" y="20814"/>
                    <a:pt x="9127" y="20814"/>
                    <a:pt x="9105" y="20756"/>
                  </a:cubicBezTo>
                  <a:cubicBezTo>
                    <a:pt x="9074" y="20677"/>
                    <a:pt x="9092" y="20576"/>
                    <a:pt x="9124" y="20561"/>
                  </a:cubicBezTo>
                  <a:close/>
                  <a:moveTo>
                    <a:pt x="12591" y="21151"/>
                  </a:moveTo>
                  <a:cubicBezTo>
                    <a:pt x="12588" y="21151"/>
                    <a:pt x="12585" y="21155"/>
                    <a:pt x="12581" y="21157"/>
                  </a:cubicBezTo>
                  <a:cubicBezTo>
                    <a:pt x="12571" y="21164"/>
                    <a:pt x="12559" y="21178"/>
                    <a:pt x="12546" y="21200"/>
                  </a:cubicBezTo>
                  <a:cubicBezTo>
                    <a:pt x="12543" y="21219"/>
                    <a:pt x="12533" y="21232"/>
                    <a:pt x="12517" y="21239"/>
                  </a:cubicBezTo>
                  <a:cubicBezTo>
                    <a:pt x="12516" y="21240"/>
                    <a:pt x="12514" y="21241"/>
                    <a:pt x="12513" y="21242"/>
                  </a:cubicBezTo>
                  <a:cubicBezTo>
                    <a:pt x="12509" y="21245"/>
                    <a:pt x="12503" y="21249"/>
                    <a:pt x="12499" y="21251"/>
                  </a:cubicBezTo>
                  <a:cubicBezTo>
                    <a:pt x="12498" y="21251"/>
                    <a:pt x="12497" y="21252"/>
                    <a:pt x="12497" y="21252"/>
                  </a:cubicBezTo>
                  <a:cubicBezTo>
                    <a:pt x="12489" y="21258"/>
                    <a:pt x="12482" y="21262"/>
                    <a:pt x="12477" y="21254"/>
                  </a:cubicBezTo>
                  <a:cubicBezTo>
                    <a:pt x="12476" y="21253"/>
                    <a:pt x="12475" y="21253"/>
                    <a:pt x="12474" y="21253"/>
                  </a:cubicBezTo>
                  <a:cubicBezTo>
                    <a:pt x="12471" y="21252"/>
                    <a:pt x="12469" y="21254"/>
                    <a:pt x="12466" y="21253"/>
                  </a:cubicBezTo>
                  <a:cubicBezTo>
                    <a:pt x="12462" y="21251"/>
                    <a:pt x="12457" y="21251"/>
                    <a:pt x="12452" y="21251"/>
                  </a:cubicBezTo>
                  <a:cubicBezTo>
                    <a:pt x="12449" y="21250"/>
                    <a:pt x="12448" y="21251"/>
                    <a:pt x="12445" y="21251"/>
                  </a:cubicBezTo>
                  <a:cubicBezTo>
                    <a:pt x="12441" y="21251"/>
                    <a:pt x="12439" y="21252"/>
                    <a:pt x="12433" y="21253"/>
                  </a:cubicBezTo>
                  <a:cubicBezTo>
                    <a:pt x="12404" y="21254"/>
                    <a:pt x="12389" y="21257"/>
                    <a:pt x="12378" y="21264"/>
                  </a:cubicBezTo>
                  <a:cubicBezTo>
                    <a:pt x="12378" y="21264"/>
                    <a:pt x="12378" y="21264"/>
                    <a:pt x="12378" y="21264"/>
                  </a:cubicBezTo>
                  <a:cubicBezTo>
                    <a:pt x="12376" y="21265"/>
                    <a:pt x="12374" y="21266"/>
                    <a:pt x="12373" y="21267"/>
                  </a:cubicBezTo>
                  <a:cubicBezTo>
                    <a:pt x="12370" y="21271"/>
                    <a:pt x="12369" y="21278"/>
                    <a:pt x="12367" y="21284"/>
                  </a:cubicBezTo>
                  <a:cubicBezTo>
                    <a:pt x="12363" y="21295"/>
                    <a:pt x="12359" y="21306"/>
                    <a:pt x="12355" y="21330"/>
                  </a:cubicBezTo>
                  <a:cubicBezTo>
                    <a:pt x="12355" y="21330"/>
                    <a:pt x="12355" y="21331"/>
                    <a:pt x="12355" y="21331"/>
                  </a:cubicBezTo>
                  <a:cubicBezTo>
                    <a:pt x="12355" y="21331"/>
                    <a:pt x="12355" y="21332"/>
                    <a:pt x="12355" y="21332"/>
                  </a:cubicBezTo>
                  <a:cubicBezTo>
                    <a:pt x="12355" y="21335"/>
                    <a:pt x="12354" y="21338"/>
                    <a:pt x="12354" y="21341"/>
                  </a:cubicBezTo>
                  <a:cubicBezTo>
                    <a:pt x="12354" y="21342"/>
                    <a:pt x="12354" y="21343"/>
                    <a:pt x="12354" y="21344"/>
                  </a:cubicBezTo>
                  <a:cubicBezTo>
                    <a:pt x="12354" y="21351"/>
                    <a:pt x="12353" y="21357"/>
                    <a:pt x="12353" y="21363"/>
                  </a:cubicBezTo>
                  <a:cubicBezTo>
                    <a:pt x="12354" y="21398"/>
                    <a:pt x="12361" y="21432"/>
                    <a:pt x="12369" y="21454"/>
                  </a:cubicBezTo>
                  <a:cubicBezTo>
                    <a:pt x="12379" y="21470"/>
                    <a:pt x="12407" y="21482"/>
                    <a:pt x="12432" y="21482"/>
                  </a:cubicBezTo>
                  <a:cubicBezTo>
                    <a:pt x="12434" y="21482"/>
                    <a:pt x="12435" y="21481"/>
                    <a:pt x="12438" y="21481"/>
                  </a:cubicBezTo>
                  <a:cubicBezTo>
                    <a:pt x="12448" y="21478"/>
                    <a:pt x="12460" y="21476"/>
                    <a:pt x="12469" y="21468"/>
                  </a:cubicBezTo>
                  <a:cubicBezTo>
                    <a:pt x="12469" y="21468"/>
                    <a:pt x="12469" y="21468"/>
                    <a:pt x="12469" y="21468"/>
                  </a:cubicBezTo>
                  <a:cubicBezTo>
                    <a:pt x="12470" y="21467"/>
                    <a:pt x="12470" y="21466"/>
                    <a:pt x="12470" y="21466"/>
                  </a:cubicBezTo>
                  <a:cubicBezTo>
                    <a:pt x="12474" y="21461"/>
                    <a:pt x="12477" y="21456"/>
                    <a:pt x="12480" y="21451"/>
                  </a:cubicBezTo>
                  <a:cubicBezTo>
                    <a:pt x="12481" y="21448"/>
                    <a:pt x="12483" y="21446"/>
                    <a:pt x="12485" y="21443"/>
                  </a:cubicBezTo>
                  <a:cubicBezTo>
                    <a:pt x="12485" y="21442"/>
                    <a:pt x="12486" y="21442"/>
                    <a:pt x="12486" y="21441"/>
                  </a:cubicBezTo>
                  <a:cubicBezTo>
                    <a:pt x="12486" y="21441"/>
                    <a:pt x="12486" y="21440"/>
                    <a:pt x="12487" y="21440"/>
                  </a:cubicBezTo>
                  <a:cubicBezTo>
                    <a:pt x="12494" y="21416"/>
                    <a:pt x="12499" y="21393"/>
                    <a:pt x="12502" y="21371"/>
                  </a:cubicBezTo>
                  <a:cubicBezTo>
                    <a:pt x="12503" y="21359"/>
                    <a:pt x="12504" y="21348"/>
                    <a:pt x="12503" y="21335"/>
                  </a:cubicBezTo>
                  <a:cubicBezTo>
                    <a:pt x="12502" y="21317"/>
                    <a:pt x="12503" y="21304"/>
                    <a:pt x="12506" y="21295"/>
                  </a:cubicBezTo>
                  <a:cubicBezTo>
                    <a:pt x="12506" y="21295"/>
                    <a:pt x="12506" y="21294"/>
                    <a:pt x="12506" y="21294"/>
                  </a:cubicBezTo>
                  <a:cubicBezTo>
                    <a:pt x="12506" y="21293"/>
                    <a:pt x="12506" y="21293"/>
                    <a:pt x="12506" y="21293"/>
                  </a:cubicBezTo>
                  <a:cubicBezTo>
                    <a:pt x="12509" y="21284"/>
                    <a:pt x="12514" y="21279"/>
                    <a:pt x="12521" y="21279"/>
                  </a:cubicBezTo>
                  <a:cubicBezTo>
                    <a:pt x="12524" y="21279"/>
                    <a:pt x="12527" y="21282"/>
                    <a:pt x="12529" y="21284"/>
                  </a:cubicBezTo>
                  <a:cubicBezTo>
                    <a:pt x="12529" y="21285"/>
                    <a:pt x="12530" y="21284"/>
                    <a:pt x="12530" y="21284"/>
                  </a:cubicBezTo>
                  <a:cubicBezTo>
                    <a:pt x="12534" y="21289"/>
                    <a:pt x="12537" y="21302"/>
                    <a:pt x="12539" y="21315"/>
                  </a:cubicBezTo>
                  <a:cubicBezTo>
                    <a:pt x="12540" y="21319"/>
                    <a:pt x="12540" y="21325"/>
                    <a:pt x="12541" y="21329"/>
                  </a:cubicBezTo>
                  <a:cubicBezTo>
                    <a:pt x="12543" y="21344"/>
                    <a:pt x="12546" y="21357"/>
                    <a:pt x="12547" y="21381"/>
                  </a:cubicBezTo>
                  <a:cubicBezTo>
                    <a:pt x="12548" y="21413"/>
                    <a:pt x="12551" y="21437"/>
                    <a:pt x="12554" y="21453"/>
                  </a:cubicBezTo>
                  <a:cubicBezTo>
                    <a:pt x="12556" y="21464"/>
                    <a:pt x="12558" y="21467"/>
                    <a:pt x="12561" y="21471"/>
                  </a:cubicBezTo>
                  <a:cubicBezTo>
                    <a:pt x="12565" y="21461"/>
                    <a:pt x="12568" y="21447"/>
                    <a:pt x="12568" y="21425"/>
                  </a:cubicBezTo>
                  <a:cubicBezTo>
                    <a:pt x="12568" y="21400"/>
                    <a:pt x="12573" y="21372"/>
                    <a:pt x="12579" y="21347"/>
                  </a:cubicBezTo>
                  <a:cubicBezTo>
                    <a:pt x="12579" y="21347"/>
                    <a:pt x="12579" y="21346"/>
                    <a:pt x="12579" y="21346"/>
                  </a:cubicBezTo>
                  <a:cubicBezTo>
                    <a:pt x="12579" y="21346"/>
                    <a:pt x="12579" y="21346"/>
                    <a:pt x="12579" y="21346"/>
                  </a:cubicBezTo>
                  <a:cubicBezTo>
                    <a:pt x="12579" y="21345"/>
                    <a:pt x="12580" y="21345"/>
                    <a:pt x="12580" y="21345"/>
                  </a:cubicBezTo>
                  <a:cubicBezTo>
                    <a:pt x="12582" y="21313"/>
                    <a:pt x="12585" y="21286"/>
                    <a:pt x="12590" y="21281"/>
                  </a:cubicBezTo>
                  <a:cubicBezTo>
                    <a:pt x="12597" y="21274"/>
                    <a:pt x="12605" y="21241"/>
                    <a:pt x="12609" y="21208"/>
                  </a:cubicBezTo>
                  <a:cubicBezTo>
                    <a:pt x="12611" y="21191"/>
                    <a:pt x="12610" y="21178"/>
                    <a:pt x="12608" y="21168"/>
                  </a:cubicBezTo>
                  <a:cubicBezTo>
                    <a:pt x="12608" y="21168"/>
                    <a:pt x="12608" y="21167"/>
                    <a:pt x="12608" y="21167"/>
                  </a:cubicBezTo>
                  <a:cubicBezTo>
                    <a:pt x="12605" y="21158"/>
                    <a:pt x="12600" y="21153"/>
                    <a:pt x="12594" y="21152"/>
                  </a:cubicBezTo>
                  <a:cubicBezTo>
                    <a:pt x="12593" y="21152"/>
                    <a:pt x="12592" y="21151"/>
                    <a:pt x="12591" y="21151"/>
                  </a:cubicBezTo>
                  <a:close/>
                  <a:moveTo>
                    <a:pt x="13087" y="21153"/>
                  </a:moveTo>
                  <a:lnTo>
                    <a:pt x="13069" y="21200"/>
                  </a:lnTo>
                  <a:cubicBezTo>
                    <a:pt x="13068" y="21202"/>
                    <a:pt x="13067" y="21204"/>
                    <a:pt x="13067" y="21206"/>
                  </a:cubicBezTo>
                  <a:cubicBezTo>
                    <a:pt x="13066" y="21208"/>
                    <a:pt x="13066" y="21210"/>
                    <a:pt x="13065" y="21212"/>
                  </a:cubicBezTo>
                  <a:cubicBezTo>
                    <a:pt x="13065" y="21214"/>
                    <a:pt x="13064" y="21215"/>
                    <a:pt x="13064" y="21216"/>
                  </a:cubicBezTo>
                  <a:cubicBezTo>
                    <a:pt x="13063" y="21217"/>
                    <a:pt x="13063" y="21218"/>
                    <a:pt x="13063" y="21219"/>
                  </a:cubicBezTo>
                  <a:cubicBezTo>
                    <a:pt x="13061" y="21227"/>
                    <a:pt x="13059" y="21234"/>
                    <a:pt x="13058" y="21241"/>
                  </a:cubicBezTo>
                  <a:cubicBezTo>
                    <a:pt x="13056" y="21260"/>
                    <a:pt x="13055" y="21277"/>
                    <a:pt x="13059" y="21281"/>
                  </a:cubicBezTo>
                  <a:cubicBezTo>
                    <a:pt x="13060" y="21282"/>
                    <a:pt x="13061" y="21290"/>
                    <a:pt x="13062" y="21294"/>
                  </a:cubicBezTo>
                  <a:cubicBezTo>
                    <a:pt x="13062" y="21295"/>
                    <a:pt x="13062" y="21295"/>
                    <a:pt x="13063" y="21296"/>
                  </a:cubicBezTo>
                  <a:cubicBezTo>
                    <a:pt x="13065" y="21303"/>
                    <a:pt x="13067" y="21308"/>
                    <a:pt x="13068" y="21318"/>
                  </a:cubicBezTo>
                  <a:cubicBezTo>
                    <a:pt x="13068" y="21318"/>
                    <a:pt x="13068" y="21319"/>
                    <a:pt x="13068" y="21319"/>
                  </a:cubicBezTo>
                  <a:cubicBezTo>
                    <a:pt x="13068" y="21320"/>
                    <a:pt x="13068" y="21320"/>
                    <a:pt x="13068" y="21321"/>
                  </a:cubicBezTo>
                  <a:cubicBezTo>
                    <a:pt x="13070" y="21336"/>
                    <a:pt x="13072" y="21354"/>
                    <a:pt x="13072" y="21372"/>
                  </a:cubicBezTo>
                  <a:cubicBezTo>
                    <a:pt x="13072" y="21410"/>
                    <a:pt x="13076" y="21441"/>
                    <a:pt x="13080" y="21456"/>
                  </a:cubicBezTo>
                  <a:cubicBezTo>
                    <a:pt x="13090" y="21466"/>
                    <a:pt x="13104" y="21473"/>
                    <a:pt x="13120" y="21479"/>
                  </a:cubicBezTo>
                  <a:cubicBezTo>
                    <a:pt x="13126" y="21476"/>
                    <a:pt x="13126" y="21469"/>
                    <a:pt x="13117" y="21453"/>
                  </a:cubicBezTo>
                  <a:cubicBezTo>
                    <a:pt x="13108" y="21438"/>
                    <a:pt x="13102" y="21405"/>
                    <a:pt x="13101" y="21371"/>
                  </a:cubicBezTo>
                  <a:cubicBezTo>
                    <a:pt x="13101" y="21364"/>
                    <a:pt x="13101" y="21359"/>
                    <a:pt x="13101" y="21353"/>
                  </a:cubicBezTo>
                  <a:cubicBezTo>
                    <a:pt x="13101" y="21341"/>
                    <a:pt x="13100" y="21330"/>
                    <a:pt x="13101" y="21320"/>
                  </a:cubicBezTo>
                  <a:cubicBezTo>
                    <a:pt x="13101" y="21318"/>
                    <a:pt x="13102" y="21317"/>
                    <a:pt x="13103" y="21315"/>
                  </a:cubicBezTo>
                  <a:cubicBezTo>
                    <a:pt x="13103" y="21309"/>
                    <a:pt x="13105" y="21305"/>
                    <a:pt x="13106" y="21299"/>
                  </a:cubicBezTo>
                  <a:cubicBezTo>
                    <a:pt x="13107" y="21299"/>
                    <a:pt x="13107" y="21298"/>
                    <a:pt x="13107" y="21298"/>
                  </a:cubicBezTo>
                  <a:cubicBezTo>
                    <a:pt x="13108" y="21292"/>
                    <a:pt x="13109" y="21283"/>
                    <a:pt x="13112" y="21279"/>
                  </a:cubicBezTo>
                  <a:cubicBezTo>
                    <a:pt x="13115" y="21273"/>
                    <a:pt x="13115" y="21261"/>
                    <a:pt x="13115" y="21249"/>
                  </a:cubicBezTo>
                  <a:cubicBezTo>
                    <a:pt x="13114" y="21246"/>
                    <a:pt x="13114" y="21243"/>
                    <a:pt x="13114" y="21240"/>
                  </a:cubicBezTo>
                  <a:cubicBezTo>
                    <a:pt x="13114" y="21239"/>
                    <a:pt x="13114" y="21239"/>
                    <a:pt x="13114" y="21238"/>
                  </a:cubicBezTo>
                  <a:cubicBezTo>
                    <a:pt x="13112" y="21228"/>
                    <a:pt x="13111" y="21218"/>
                    <a:pt x="13108" y="21208"/>
                  </a:cubicBezTo>
                  <a:cubicBezTo>
                    <a:pt x="13108" y="21208"/>
                    <a:pt x="13108" y="21208"/>
                    <a:pt x="13108" y="21207"/>
                  </a:cubicBezTo>
                  <a:cubicBezTo>
                    <a:pt x="13108" y="21207"/>
                    <a:pt x="13108" y="21207"/>
                    <a:pt x="13108" y="21207"/>
                  </a:cubicBezTo>
                  <a:cubicBezTo>
                    <a:pt x="13108" y="21206"/>
                    <a:pt x="13108" y="21206"/>
                    <a:pt x="13108" y="21206"/>
                  </a:cubicBezTo>
                  <a:cubicBezTo>
                    <a:pt x="13107" y="21203"/>
                    <a:pt x="13105" y="21202"/>
                    <a:pt x="13104" y="21198"/>
                  </a:cubicBezTo>
                  <a:cubicBezTo>
                    <a:pt x="13103" y="21187"/>
                    <a:pt x="13100" y="21179"/>
                    <a:pt x="13097" y="21171"/>
                  </a:cubicBezTo>
                  <a:lnTo>
                    <a:pt x="13097" y="21171"/>
                  </a:lnTo>
                  <a:lnTo>
                    <a:pt x="13092" y="21160"/>
                  </a:lnTo>
                  <a:cubicBezTo>
                    <a:pt x="13091" y="21157"/>
                    <a:pt x="13089" y="21155"/>
                    <a:pt x="13087" y="21153"/>
                  </a:cubicBezTo>
                  <a:close/>
                  <a:moveTo>
                    <a:pt x="13742" y="21162"/>
                  </a:moveTo>
                  <a:cubicBezTo>
                    <a:pt x="13742" y="21163"/>
                    <a:pt x="13741" y="21165"/>
                    <a:pt x="13740" y="21168"/>
                  </a:cubicBezTo>
                  <a:cubicBezTo>
                    <a:pt x="13739" y="21172"/>
                    <a:pt x="13738" y="21175"/>
                    <a:pt x="13737" y="21179"/>
                  </a:cubicBezTo>
                  <a:lnTo>
                    <a:pt x="13736" y="21220"/>
                  </a:lnTo>
                  <a:cubicBezTo>
                    <a:pt x="13734" y="21266"/>
                    <a:pt x="13733" y="21320"/>
                    <a:pt x="13734" y="21340"/>
                  </a:cubicBezTo>
                  <a:cubicBezTo>
                    <a:pt x="13735" y="21351"/>
                    <a:pt x="13732" y="21365"/>
                    <a:pt x="13727" y="21380"/>
                  </a:cubicBezTo>
                  <a:cubicBezTo>
                    <a:pt x="13723" y="21395"/>
                    <a:pt x="13716" y="21410"/>
                    <a:pt x="13708" y="21422"/>
                  </a:cubicBezTo>
                  <a:cubicBezTo>
                    <a:pt x="13708" y="21422"/>
                    <a:pt x="13708" y="21422"/>
                    <a:pt x="13707" y="21422"/>
                  </a:cubicBezTo>
                  <a:cubicBezTo>
                    <a:pt x="13707" y="21422"/>
                    <a:pt x="13707" y="21422"/>
                    <a:pt x="13707" y="21423"/>
                  </a:cubicBezTo>
                  <a:cubicBezTo>
                    <a:pt x="13707" y="21423"/>
                    <a:pt x="13707" y="21423"/>
                    <a:pt x="13707" y="21423"/>
                  </a:cubicBezTo>
                  <a:cubicBezTo>
                    <a:pt x="13703" y="21430"/>
                    <a:pt x="13699" y="21431"/>
                    <a:pt x="13695" y="21434"/>
                  </a:cubicBezTo>
                  <a:cubicBezTo>
                    <a:pt x="13693" y="21435"/>
                    <a:pt x="13692" y="21437"/>
                    <a:pt x="13691" y="21438"/>
                  </a:cubicBezTo>
                  <a:cubicBezTo>
                    <a:pt x="13689" y="21439"/>
                    <a:pt x="13687" y="21441"/>
                    <a:pt x="13685" y="21443"/>
                  </a:cubicBezTo>
                  <a:cubicBezTo>
                    <a:pt x="13684" y="21444"/>
                    <a:pt x="13683" y="21445"/>
                    <a:pt x="13682" y="21446"/>
                  </a:cubicBezTo>
                  <a:cubicBezTo>
                    <a:pt x="13679" y="21447"/>
                    <a:pt x="13676" y="21447"/>
                    <a:pt x="13673" y="21446"/>
                  </a:cubicBezTo>
                  <a:cubicBezTo>
                    <a:pt x="13670" y="21446"/>
                    <a:pt x="13668" y="21443"/>
                    <a:pt x="13665" y="21441"/>
                  </a:cubicBezTo>
                  <a:cubicBezTo>
                    <a:pt x="13658" y="21434"/>
                    <a:pt x="13652" y="21420"/>
                    <a:pt x="13647" y="21399"/>
                  </a:cubicBezTo>
                  <a:cubicBezTo>
                    <a:pt x="13647" y="21399"/>
                    <a:pt x="13647" y="21399"/>
                    <a:pt x="13647" y="21399"/>
                  </a:cubicBezTo>
                  <a:cubicBezTo>
                    <a:pt x="13647" y="21398"/>
                    <a:pt x="13647" y="21398"/>
                    <a:pt x="13647" y="21397"/>
                  </a:cubicBezTo>
                  <a:cubicBezTo>
                    <a:pt x="13646" y="21394"/>
                    <a:pt x="13645" y="21392"/>
                    <a:pt x="13644" y="21389"/>
                  </a:cubicBezTo>
                  <a:cubicBezTo>
                    <a:pt x="13644" y="21388"/>
                    <a:pt x="13644" y="21387"/>
                    <a:pt x="13644" y="21386"/>
                  </a:cubicBezTo>
                  <a:cubicBezTo>
                    <a:pt x="13644" y="21385"/>
                    <a:pt x="13644" y="21385"/>
                    <a:pt x="13644" y="21384"/>
                  </a:cubicBezTo>
                  <a:cubicBezTo>
                    <a:pt x="13644" y="21384"/>
                    <a:pt x="13644" y="21384"/>
                    <a:pt x="13644" y="21384"/>
                  </a:cubicBezTo>
                  <a:cubicBezTo>
                    <a:pt x="13641" y="21366"/>
                    <a:pt x="13640" y="21343"/>
                    <a:pt x="13639" y="21318"/>
                  </a:cubicBezTo>
                  <a:cubicBezTo>
                    <a:pt x="13639" y="21317"/>
                    <a:pt x="13639" y="21316"/>
                    <a:pt x="13638" y="21315"/>
                  </a:cubicBezTo>
                  <a:cubicBezTo>
                    <a:pt x="13638" y="21313"/>
                    <a:pt x="13638" y="21312"/>
                    <a:pt x="13638" y="21311"/>
                  </a:cubicBezTo>
                  <a:cubicBezTo>
                    <a:pt x="13637" y="21302"/>
                    <a:pt x="13636" y="21294"/>
                    <a:pt x="13636" y="21283"/>
                  </a:cubicBezTo>
                  <a:cubicBezTo>
                    <a:pt x="13632" y="21184"/>
                    <a:pt x="13622" y="21158"/>
                    <a:pt x="13615" y="21182"/>
                  </a:cubicBezTo>
                  <a:cubicBezTo>
                    <a:pt x="13613" y="21192"/>
                    <a:pt x="13612" y="21203"/>
                    <a:pt x="13611" y="21217"/>
                  </a:cubicBezTo>
                  <a:cubicBezTo>
                    <a:pt x="13610" y="21248"/>
                    <a:pt x="13609" y="21286"/>
                    <a:pt x="13610" y="21323"/>
                  </a:cubicBezTo>
                  <a:cubicBezTo>
                    <a:pt x="13610" y="21324"/>
                    <a:pt x="13610" y="21325"/>
                    <a:pt x="13610" y="21325"/>
                  </a:cubicBezTo>
                  <a:cubicBezTo>
                    <a:pt x="13610" y="21326"/>
                    <a:pt x="13610" y="21326"/>
                    <a:pt x="13610" y="21326"/>
                  </a:cubicBezTo>
                  <a:cubicBezTo>
                    <a:pt x="13611" y="21343"/>
                    <a:pt x="13612" y="21360"/>
                    <a:pt x="13613" y="21375"/>
                  </a:cubicBezTo>
                  <a:cubicBezTo>
                    <a:pt x="13614" y="21383"/>
                    <a:pt x="13614" y="21391"/>
                    <a:pt x="13615" y="21398"/>
                  </a:cubicBezTo>
                  <a:cubicBezTo>
                    <a:pt x="13615" y="21398"/>
                    <a:pt x="13615" y="21399"/>
                    <a:pt x="13615" y="21399"/>
                  </a:cubicBezTo>
                  <a:cubicBezTo>
                    <a:pt x="13615" y="21400"/>
                    <a:pt x="13615" y="21400"/>
                    <a:pt x="13615" y="21400"/>
                  </a:cubicBezTo>
                  <a:cubicBezTo>
                    <a:pt x="13618" y="21425"/>
                    <a:pt x="13621" y="21445"/>
                    <a:pt x="13626" y="21453"/>
                  </a:cubicBezTo>
                  <a:cubicBezTo>
                    <a:pt x="13627" y="21456"/>
                    <a:pt x="13632" y="21458"/>
                    <a:pt x="13634" y="21461"/>
                  </a:cubicBezTo>
                  <a:cubicBezTo>
                    <a:pt x="13647" y="21473"/>
                    <a:pt x="13670" y="21481"/>
                    <a:pt x="13693" y="21477"/>
                  </a:cubicBezTo>
                  <a:cubicBezTo>
                    <a:pt x="13738" y="21471"/>
                    <a:pt x="13743" y="21463"/>
                    <a:pt x="13751" y="21379"/>
                  </a:cubicBezTo>
                  <a:cubicBezTo>
                    <a:pt x="13756" y="21328"/>
                    <a:pt x="13755" y="21253"/>
                    <a:pt x="13749" y="21212"/>
                  </a:cubicBezTo>
                  <a:lnTo>
                    <a:pt x="13749" y="21211"/>
                  </a:lnTo>
                  <a:cubicBezTo>
                    <a:pt x="13749" y="21210"/>
                    <a:pt x="13749" y="21210"/>
                    <a:pt x="13748" y="21208"/>
                  </a:cubicBezTo>
                  <a:lnTo>
                    <a:pt x="13745" y="21182"/>
                  </a:lnTo>
                  <a:lnTo>
                    <a:pt x="13742" y="21162"/>
                  </a:lnTo>
                  <a:close/>
                  <a:moveTo>
                    <a:pt x="10799" y="21163"/>
                  </a:moveTo>
                  <a:lnTo>
                    <a:pt x="10799" y="21326"/>
                  </a:lnTo>
                  <a:cubicBezTo>
                    <a:pt x="10799" y="21369"/>
                    <a:pt x="10800" y="21408"/>
                    <a:pt x="10802" y="21437"/>
                  </a:cubicBezTo>
                  <a:cubicBezTo>
                    <a:pt x="10805" y="21463"/>
                    <a:pt x="10808" y="21480"/>
                    <a:pt x="10812" y="21481"/>
                  </a:cubicBezTo>
                  <a:cubicBezTo>
                    <a:pt x="10815" y="21480"/>
                    <a:pt x="10817" y="21476"/>
                    <a:pt x="10820" y="21471"/>
                  </a:cubicBezTo>
                  <a:cubicBezTo>
                    <a:pt x="10820" y="21470"/>
                    <a:pt x="10820" y="21470"/>
                    <a:pt x="10820" y="21469"/>
                  </a:cubicBezTo>
                  <a:cubicBezTo>
                    <a:pt x="10821" y="21468"/>
                    <a:pt x="10822" y="21467"/>
                    <a:pt x="10822" y="21465"/>
                  </a:cubicBezTo>
                  <a:cubicBezTo>
                    <a:pt x="10822" y="21465"/>
                    <a:pt x="10822" y="21465"/>
                    <a:pt x="10822" y="21464"/>
                  </a:cubicBezTo>
                  <a:cubicBezTo>
                    <a:pt x="10823" y="21464"/>
                    <a:pt x="10822" y="21463"/>
                    <a:pt x="10822" y="21463"/>
                  </a:cubicBezTo>
                  <a:cubicBezTo>
                    <a:pt x="10824" y="21454"/>
                    <a:pt x="10826" y="21445"/>
                    <a:pt x="10826" y="21433"/>
                  </a:cubicBezTo>
                  <a:cubicBezTo>
                    <a:pt x="10826" y="21421"/>
                    <a:pt x="10829" y="21411"/>
                    <a:pt x="10833" y="21401"/>
                  </a:cubicBezTo>
                  <a:cubicBezTo>
                    <a:pt x="10833" y="21400"/>
                    <a:pt x="10833" y="21399"/>
                    <a:pt x="10833" y="21398"/>
                  </a:cubicBezTo>
                  <a:cubicBezTo>
                    <a:pt x="10834" y="21397"/>
                    <a:pt x="10835" y="21396"/>
                    <a:pt x="10835" y="21395"/>
                  </a:cubicBezTo>
                  <a:cubicBezTo>
                    <a:pt x="10837" y="21391"/>
                    <a:pt x="10840" y="21387"/>
                    <a:pt x="10843" y="21384"/>
                  </a:cubicBezTo>
                  <a:cubicBezTo>
                    <a:pt x="10844" y="21383"/>
                    <a:pt x="10844" y="21382"/>
                    <a:pt x="10845" y="21382"/>
                  </a:cubicBezTo>
                  <a:cubicBezTo>
                    <a:pt x="10846" y="21380"/>
                    <a:pt x="10846" y="21378"/>
                    <a:pt x="10848" y="21376"/>
                  </a:cubicBezTo>
                  <a:cubicBezTo>
                    <a:pt x="10849" y="21375"/>
                    <a:pt x="10850" y="21373"/>
                    <a:pt x="10851" y="21372"/>
                  </a:cubicBezTo>
                  <a:cubicBezTo>
                    <a:pt x="10854" y="21370"/>
                    <a:pt x="10859" y="21367"/>
                    <a:pt x="10863" y="21364"/>
                  </a:cubicBezTo>
                  <a:cubicBezTo>
                    <a:pt x="10864" y="21363"/>
                    <a:pt x="10864" y="21362"/>
                    <a:pt x="10865" y="21361"/>
                  </a:cubicBezTo>
                  <a:cubicBezTo>
                    <a:pt x="10866" y="21361"/>
                    <a:pt x="10867" y="21361"/>
                    <a:pt x="10868" y="21360"/>
                  </a:cubicBezTo>
                  <a:cubicBezTo>
                    <a:pt x="10870" y="21359"/>
                    <a:pt x="10871" y="21358"/>
                    <a:pt x="10873" y="21356"/>
                  </a:cubicBezTo>
                  <a:cubicBezTo>
                    <a:pt x="10874" y="21356"/>
                    <a:pt x="10875" y="21355"/>
                    <a:pt x="10875" y="21355"/>
                  </a:cubicBezTo>
                  <a:cubicBezTo>
                    <a:pt x="10877" y="21353"/>
                    <a:pt x="10878" y="21351"/>
                    <a:pt x="10880" y="21350"/>
                  </a:cubicBezTo>
                  <a:cubicBezTo>
                    <a:pt x="10884" y="21347"/>
                    <a:pt x="10885" y="21348"/>
                    <a:pt x="10888" y="21346"/>
                  </a:cubicBezTo>
                  <a:cubicBezTo>
                    <a:pt x="10890" y="21345"/>
                    <a:pt x="10891" y="21343"/>
                    <a:pt x="10892" y="21343"/>
                  </a:cubicBezTo>
                  <a:cubicBezTo>
                    <a:pt x="10895" y="21341"/>
                    <a:pt x="10898" y="21339"/>
                    <a:pt x="10900" y="21338"/>
                  </a:cubicBezTo>
                  <a:cubicBezTo>
                    <a:pt x="10900" y="21337"/>
                    <a:pt x="10900" y="21337"/>
                    <a:pt x="10901" y="21337"/>
                  </a:cubicBezTo>
                  <a:cubicBezTo>
                    <a:pt x="10902" y="21336"/>
                    <a:pt x="10902" y="21337"/>
                    <a:pt x="10903" y="21336"/>
                  </a:cubicBezTo>
                  <a:cubicBezTo>
                    <a:pt x="10908" y="21333"/>
                    <a:pt x="10912" y="21330"/>
                    <a:pt x="10917" y="21330"/>
                  </a:cubicBezTo>
                  <a:cubicBezTo>
                    <a:pt x="10917" y="21330"/>
                    <a:pt x="10917" y="21330"/>
                    <a:pt x="10917" y="21330"/>
                  </a:cubicBezTo>
                  <a:cubicBezTo>
                    <a:pt x="10918" y="21330"/>
                    <a:pt x="10920" y="21329"/>
                    <a:pt x="10921" y="21330"/>
                  </a:cubicBezTo>
                  <a:cubicBezTo>
                    <a:pt x="10922" y="21329"/>
                    <a:pt x="10923" y="21329"/>
                    <a:pt x="10924" y="21329"/>
                  </a:cubicBezTo>
                  <a:cubicBezTo>
                    <a:pt x="10924" y="21329"/>
                    <a:pt x="10925" y="21332"/>
                    <a:pt x="10926" y="21334"/>
                  </a:cubicBezTo>
                  <a:cubicBezTo>
                    <a:pt x="10927" y="21336"/>
                    <a:pt x="10929" y="21338"/>
                    <a:pt x="10930" y="21341"/>
                  </a:cubicBezTo>
                  <a:cubicBezTo>
                    <a:pt x="10934" y="21347"/>
                    <a:pt x="10936" y="21356"/>
                    <a:pt x="10937" y="21368"/>
                  </a:cubicBezTo>
                  <a:cubicBezTo>
                    <a:pt x="10943" y="21403"/>
                    <a:pt x="10950" y="21431"/>
                    <a:pt x="10959" y="21447"/>
                  </a:cubicBezTo>
                  <a:cubicBezTo>
                    <a:pt x="10972" y="21465"/>
                    <a:pt x="10992" y="21474"/>
                    <a:pt x="11024" y="21477"/>
                  </a:cubicBezTo>
                  <a:cubicBezTo>
                    <a:pt x="11026" y="21476"/>
                    <a:pt x="11028" y="21476"/>
                    <a:pt x="11030" y="21476"/>
                  </a:cubicBezTo>
                  <a:cubicBezTo>
                    <a:pt x="11044" y="21471"/>
                    <a:pt x="11057" y="21465"/>
                    <a:pt x="11060" y="21456"/>
                  </a:cubicBezTo>
                  <a:cubicBezTo>
                    <a:pt x="11064" y="21445"/>
                    <a:pt x="11069" y="21443"/>
                    <a:pt x="11074" y="21446"/>
                  </a:cubicBezTo>
                  <a:cubicBezTo>
                    <a:pt x="11079" y="21445"/>
                    <a:pt x="11084" y="21448"/>
                    <a:pt x="11087" y="21457"/>
                  </a:cubicBezTo>
                  <a:cubicBezTo>
                    <a:pt x="11089" y="21462"/>
                    <a:pt x="11093" y="21466"/>
                    <a:pt x="11096" y="21469"/>
                  </a:cubicBezTo>
                  <a:cubicBezTo>
                    <a:pt x="11097" y="21471"/>
                    <a:pt x="11099" y="21474"/>
                    <a:pt x="11100" y="21475"/>
                  </a:cubicBezTo>
                  <a:cubicBezTo>
                    <a:pt x="11101" y="21475"/>
                    <a:pt x="11101" y="21475"/>
                    <a:pt x="11101" y="21475"/>
                  </a:cubicBezTo>
                  <a:cubicBezTo>
                    <a:pt x="11135" y="21467"/>
                    <a:pt x="11138" y="21440"/>
                    <a:pt x="11132" y="21358"/>
                  </a:cubicBezTo>
                  <a:cubicBezTo>
                    <a:pt x="11132" y="21352"/>
                    <a:pt x="11135" y="21346"/>
                    <a:pt x="11136" y="21340"/>
                  </a:cubicBezTo>
                  <a:cubicBezTo>
                    <a:pt x="11136" y="21339"/>
                    <a:pt x="11136" y="21339"/>
                    <a:pt x="11136" y="21339"/>
                  </a:cubicBezTo>
                  <a:cubicBezTo>
                    <a:pt x="11138" y="21316"/>
                    <a:pt x="11142" y="21297"/>
                    <a:pt x="11147" y="21289"/>
                  </a:cubicBezTo>
                  <a:cubicBezTo>
                    <a:pt x="11154" y="21277"/>
                    <a:pt x="11162" y="21272"/>
                    <a:pt x="11169" y="21271"/>
                  </a:cubicBezTo>
                  <a:cubicBezTo>
                    <a:pt x="11176" y="21270"/>
                    <a:pt x="11183" y="21274"/>
                    <a:pt x="11189" y="21282"/>
                  </a:cubicBezTo>
                  <a:cubicBezTo>
                    <a:pt x="11189" y="21282"/>
                    <a:pt x="11189" y="21283"/>
                    <a:pt x="11189" y="21283"/>
                  </a:cubicBezTo>
                  <a:cubicBezTo>
                    <a:pt x="11189" y="21283"/>
                    <a:pt x="11189" y="21284"/>
                    <a:pt x="11190" y="21284"/>
                  </a:cubicBezTo>
                  <a:cubicBezTo>
                    <a:pt x="11200" y="21288"/>
                    <a:pt x="11206" y="21309"/>
                    <a:pt x="11207" y="21351"/>
                  </a:cubicBezTo>
                  <a:cubicBezTo>
                    <a:pt x="11207" y="21353"/>
                    <a:pt x="11208" y="21355"/>
                    <a:pt x="11208" y="21358"/>
                  </a:cubicBezTo>
                  <a:cubicBezTo>
                    <a:pt x="11208" y="21366"/>
                    <a:pt x="11209" y="21375"/>
                    <a:pt x="11210" y="21383"/>
                  </a:cubicBezTo>
                  <a:cubicBezTo>
                    <a:pt x="11211" y="21395"/>
                    <a:pt x="11212" y="21406"/>
                    <a:pt x="11215" y="21417"/>
                  </a:cubicBezTo>
                  <a:cubicBezTo>
                    <a:pt x="11215" y="21417"/>
                    <a:pt x="11215" y="21418"/>
                    <a:pt x="11215" y="21418"/>
                  </a:cubicBezTo>
                  <a:cubicBezTo>
                    <a:pt x="11215" y="21418"/>
                    <a:pt x="11215" y="21419"/>
                    <a:pt x="11215" y="21419"/>
                  </a:cubicBezTo>
                  <a:cubicBezTo>
                    <a:pt x="11218" y="21429"/>
                    <a:pt x="11221" y="21435"/>
                    <a:pt x="11225" y="21443"/>
                  </a:cubicBezTo>
                  <a:cubicBezTo>
                    <a:pt x="11235" y="21459"/>
                    <a:pt x="11248" y="21471"/>
                    <a:pt x="11263" y="21478"/>
                  </a:cubicBezTo>
                  <a:cubicBezTo>
                    <a:pt x="11269" y="21480"/>
                    <a:pt x="11276" y="21479"/>
                    <a:pt x="11283" y="21479"/>
                  </a:cubicBezTo>
                  <a:cubicBezTo>
                    <a:pt x="11302" y="21477"/>
                    <a:pt x="11322" y="21466"/>
                    <a:pt x="11335" y="21446"/>
                  </a:cubicBezTo>
                  <a:cubicBezTo>
                    <a:pt x="11339" y="21441"/>
                    <a:pt x="11340" y="21442"/>
                    <a:pt x="11343" y="21438"/>
                  </a:cubicBezTo>
                  <a:cubicBezTo>
                    <a:pt x="11347" y="21424"/>
                    <a:pt x="11351" y="21419"/>
                    <a:pt x="11357" y="21423"/>
                  </a:cubicBezTo>
                  <a:cubicBezTo>
                    <a:pt x="11360" y="21423"/>
                    <a:pt x="11364" y="21430"/>
                    <a:pt x="11368" y="21435"/>
                  </a:cubicBezTo>
                  <a:cubicBezTo>
                    <a:pt x="11368" y="21435"/>
                    <a:pt x="11369" y="21436"/>
                    <a:pt x="11369" y="21436"/>
                  </a:cubicBezTo>
                  <a:cubicBezTo>
                    <a:pt x="11371" y="21438"/>
                    <a:pt x="11372" y="21439"/>
                    <a:pt x="11375" y="21443"/>
                  </a:cubicBezTo>
                  <a:cubicBezTo>
                    <a:pt x="11383" y="21456"/>
                    <a:pt x="11394" y="21466"/>
                    <a:pt x="11406" y="21472"/>
                  </a:cubicBezTo>
                  <a:cubicBezTo>
                    <a:pt x="11411" y="21475"/>
                    <a:pt x="11416" y="21475"/>
                    <a:pt x="11421" y="21477"/>
                  </a:cubicBezTo>
                  <a:cubicBezTo>
                    <a:pt x="11426" y="21478"/>
                    <a:pt x="11430" y="21479"/>
                    <a:pt x="11435" y="21480"/>
                  </a:cubicBezTo>
                  <a:cubicBezTo>
                    <a:pt x="11446" y="21480"/>
                    <a:pt x="11457" y="21477"/>
                    <a:pt x="11467" y="21471"/>
                  </a:cubicBezTo>
                  <a:cubicBezTo>
                    <a:pt x="11477" y="21465"/>
                    <a:pt x="11485" y="21456"/>
                    <a:pt x="11491" y="21444"/>
                  </a:cubicBezTo>
                  <a:cubicBezTo>
                    <a:pt x="11496" y="21434"/>
                    <a:pt x="11499" y="21428"/>
                    <a:pt x="11503" y="21425"/>
                  </a:cubicBezTo>
                  <a:cubicBezTo>
                    <a:pt x="11503" y="21424"/>
                    <a:pt x="11504" y="21425"/>
                    <a:pt x="11504" y="21425"/>
                  </a:cubicBezTo>
                  <a:cubicBezTo>
                    <a:pt x="11505" y="21424"/>
                    <a:pt x="11505" y="21425"/>
                    <a:pt x="11505" y="21425"/>
                  </a:cubicBezTo>
                  <a:cubicBezTo>
                    <a:pt x="11507" y="21423"/>
                    <a:pt x="11510" y="21422"/>
                    <a:pt x="11512" y="21423"/>
                  </a:cubicBezTo>
                  <a:cubicBezTo>
                    <a:pt x="11513" y="21424"/>
                    <a:pt x="11513" y="21423"/>
                    <a:pt x="11514" y="21423"/>
                  </a:cubicBezTo>
                  <a:cubicBezTo>
                    <a:pt x="11514" y="21423"/>
                    <a:pt x="11514" y="21423"/>
                    <a:pt x="11514" y="21423"/>
                  </a:cubicBezTo>
                  <a:cubicBezTo>
                    <a:pt x="11519" y="21422"/>
                    <a:pt x="11523" y="21427"/>
                    <a:pt x="11527" y="21443"/>
                  </a:cubicBezTo>
                  <a:cubicBezTo>
                    <a:pt x="11527" y="21446"/>
                    <a:pt x="11528" y="21447"/>
                    <a:pt x="11529" y="21450"/>
                  </a:cubicBezTo>
                  <a:cubicBezTo>
                    <a:pt x="11531" y="21453"/>
                    <a:pt x="11531" y="21452"/>
                    <a:pt x="11532" y="21455"/>
                  </a:cubicBezTo>
                  <a:cubicBezTo>
                    <a:pt x="11532" y="21456"/>
                    <a:pt x="11533" y="21455"/>
                    <a:pt x="11533" y="21456"/>
                  </a:cubicBezTo>
                  <a:cubicBezTo>
                    <a:pt x="11538" y="21465"/>
                    <a:pt x="11542" y="21474"/>
                    <a:pt x="11544" y="21471"/>
                  </a:cubicBezTo>
                  <a:cubicBezTo>
                    <a:pt x="11546" y="21466"/>
                    <a:pt x="11547" y="21450"/>
                    <a:pt x="11547" y="21419"/>
                  </a:cubicBezTo>
                  <a:cubicBezTo>
                    <a:pt x="11547" y="21407"/>
                    <a:pt x="11549" y="21395"/>
                    <a:pt x="11551" y="21384"/>
                  </a:cubicBezTo>
                  <a:cubicBezTo>
                    <a:pt x="11551" y="21382"/>
                    <a:pt x="11551" y="21380"/>
                    <a:pt x="11551" y="21379"/>
                  </a:cubicBezTo>
                  <a:cubicBezTo>
                    <a:pt x="11551" y="21377"/>
                    <a:pt x="11551" y="21376"/>
                    <a:pt x="11551" y="21374"/>
                  </a:cubicBezTo>
                  <a:cubicBezTo>
                    <a:pt x="11552" y="21365"/>
                    <a:pt x="11553" y="21356"/>
                    <a:pt x="11555" y="21348"/>
                  </a:cubicBezTo>
                  <a:cubicBezTo>
                    <a:pt x="11558" y="21336"/>
                    <a:pt x="11561" y="21325"/>
                    <a:pt x="11566" y="21317"/>
                  </a:cubicBezTo>
                  <a:cubicBezTo>
                    <a:pt x="11567" y="21316"/>
                    <a:pt x="11568" y="21316"/>
                    <a:pt x="11570" y="21315"/>
                  </a:cubicBezTo>
                  <a:cubicBezTo>
                    <a:pt x="11570" y="21314"/>
                    <a:pt x="11570" y="21314"/>
                    <a:pt x="11570" y="21313"/>
                  </a:cubicBezTo>
                  <a:cubicBezTo>
                    <a:pt x="11573" y="21308"/>
                    <a:pt x="11575" y="21305"/>
                    <a:pt x="11578" y="21301"/>
                  </a:cubicBezTo>
                  <a:cubicBezTo>
                    <a:pt x="11578" y="21300"/>
                    <a:pt x="11579" y="21300"/>
                    <a:pt x="11579" y="21299"/>
                  </a:cubicBezTo>
                  <a:cubicBezTo>
                    <a:pt x="11580" y="21298"/>
                    <a:pt x="11580" y="21298"/>
                    <a:pt x="11581" y="21297"/>
                  </a:cubicBezTo>
                  <a:cubicBezTo>
                    <a:pt x="11582" y="21296"/>
                    <a:pt x="11583" y="21295"/>
                    <a:pt x="11583" y="21294"/>
                  </a:cubicBezTo>
                  <a:cubicBezTo>
                    <a:pt x="11585" y="21292"/>
                    <a:pt x="11586" y="21290"/>
                    <a:pt x="11587" y="21289"/>
                  </a:cubicBezTo>
                  <a:cubicBezTo>
                    <a:pt x="11591" y="21284"/>
                    <a:pt x="11595" y="21281"/>
                    <a:pt x="11599" y="21279"/>
                  </a:cubicBezTo>
                  <a:cubicBezTo>
                    <a:pt x="11605" y="21276"/>
                    <a:pt x="11611" y="21273"/>
                    <a:pt x="11616" y="21279"/>
                  </a:cubicBezTo>
                  <a:cubicBezTo>
                    <a:pt x="11620" y="21283"/>
                    <a:pt x="11624" y="21297"/>
                    <a:pt x="11627" y="21317"/>
                  </a:cubicBezTo>
                  <a:cubicBezTo>
                    <a:pt x="11627" y="21317"/>
                    <a:pt x="11627" y="21317"/>
                    <a:pt x="11627" y="21317"/>
                  </a:cubicBezTo>
                  <a:cubicBezTo>
                    <a:pt x="11629" y="21336"/>
                    <a:pt x="11631" y="21360"/>
                    <a:pt x="11631" y="21384"/>
                  </a:cubicBezTo>
                  <a:cubicBezTo>
                    <a:pt x="11631" y="21385"/>
                    <a:pt x="11631" y="21386"/>
                    <a:pt x="11631" y="21387"/>
                  </a:cubicBezTo>
                  <a:cubicBezTo>
                    <a:pt x="11631" y="21387"/>
                    <a:pt x="11631" y="21387"/>
                    <a:pt x="11631" y="21388"/>
                  </a:cubicBezTo>
                  <a:cubicBezTo>
                    <a:pt x="11631" y="21391"/>
                    <a:pt x="11632" y="21393"/>
                    <a:pt x="11632" y="21397"/>
                  </a:cubicBezTo>
                  <a:cubicBezTo>
                    <a:pt x="11632" y="21398"/>
                    <a:pt x="11632" y="21398"/>
                    <a:pt x="11632" y="21399"/>
                  </a:cubicBezTo>
                  <a:cubicBezTo>
                    <a:pt x="11633" y="21442"/>
                    <a:pt x="11638" y="21474"/>
                    <a:pt x="11644" y="21479"/>
                  </a:cubicBezTo>
                  <a:cubicBezTo>
                    <a:pt x="11644" y="21479"/>
                    <a:pt x="11644" y="21480"/>
                    <a:pt x="11645" y="21480"/>
                  </a:cubicBezTo>
                  <a:cubicBezTo>
                    <a:pt x="11659" y="21457"/>
                    <a:pt x="11658" y="21293"/>
                    <a:pt x="11643" y="21254"/>
                  </a:cubicBezTo>
                  <a:cubicBezTo>
                    <a:pt x="11643" y="21254"/>
                    <a:pt x="11643" y="21254"/>
                    <a:pt x="11643" y="21254"/>
                  </a:cubicBezTo>
                  <a:cubicBezTo>
                    <a:pt x="11639" y="21252"/>
                    <a:pt x="11633" y="21251"/>
                    <a:pt x="11629" y="21250"/>
                  </a:cubicBezTo>
                  <a:cubicBezTo>
                    <a:pt x="11628" y="21250"/>
                    <a:pt x="11628" y="21250"/>
                    <a:pt x="11628" y="21250"/>
                  </a:cubicBezTo>
                  <a:cubicBezTo>
                    <a:pt x="11621" y="21249"/>
                    <a:pt x="11619" y="21251"/>
                    <a:pt x="11611" y="21250"/>
                  </a:cubicBezTo>
                  <a:cubicBezTo>
                    <a:pt x="11611" y="21250"/>
                    <a:pt x="11611" y="21250"/>
                    <a:pt x="11610" y="21250"/>
                  </a:cubicBezTo>
                  <a:cubicBezTo>
                    <a:pt x="11592" y="21246"/>
                    <a:pt x="11574" y="21246"/>
                    <a:pt x="11560" y="21248"/>
                  </a:cubicBezTo>
                  <a:cubicBezTo>
                    <a:pt x="11556" y="21249"/>
                    <a:pt x="11555" y="21251"/>
                    <a:pt x="11552" y="21252"/>
                  </a:cubicBezTo>
                  <a:cubicBezTo>
                    <a:pt x="11541" y="21255"/>
                    <a:pt x="11531" y="21259"/>
                    <a:pt x="11527" y="21266"/>
                  </a:cubicBezTo>
                  <a:cubicBezTo>
                    <a:pt x="11521" y="21273"/>
                    <a:pt x="11517" y="21276"/>
                    <a:pt x="11513" y="21278"/>
                  </a:cubicBezTo>
                  <a:cubicBezTo>
                    <a:pt x="11511" y="21278"/>
                    <a:pt x="11511" y="21277"/>
                    <a:pt x="11510" y="21276"/>
                  </a:cubicBezTo>
                  <a:cubicBezTo>
                    <a:pt x="11508" y="21276"/>
                    <a:pt x="11505" y="21276"/>
                    <a:pt x="11504" y="21274"/>
                  </a:cubicBezTo>
                  <a:cubicBezTo>
                    <a:pt x="11503" y="21274"/>
                    <a:pt x="11502" y="21272"/>
                    <a:pt x="11501" y="21272"/>
                  </a:cubicBezTo>
                  <a:cubicBezTo>
                    <a:pt x="11497" y="21271"/>
                    <a:pt x="11493" y="21270"/>
                    <a:pt x="11490" y="21266"/>
                  </a:cubicBezTo>
                  <a:cubicBezTo>
                    <a:pt x="11483" y="21259"/>
                    <a:pt x="11474" y="21254"/>
                    <a:pt x="11464" y="21251"/>
                  </a:cubicBezTo>
                  <a:cubicBezTo>
                    <a:pt x="11464" y="21250"/>
                    <a:pt x="11464" y="21251"/>
                    <a:pt x="11464" y="21251"/>
                  </a:cubicBezTo>
                  <a:cubicBezTo>
                    <a:pt x="11452" y="21248"/>
                    <a:pt x="11439" y="21249"/>
                    <a:pt x="11426" y="21250"/>
                  </a:cubicBezTo>
                  <a:cubicBezTo>
                    <a:pt x="11425" y="21250"/>
                    <a:pt x="11424" y="21250"/>
                    <a:pt x="11423" y="21251"/>
                  </a:cubicBezTo>
                  <a:cubicBezTo>
                    <a:pt x="11422" y="21251"/>
                    <a:pt x="11421" y="21252"/>
                    <a:pt x="11419" y="21252"/>
                  </a:cubicBezTo>
                  <a:cubicBezTo>
                    <a:pt x="11413" y="21254"/>
                    <a:pt x="11406" y="21257"/>
                    <a:pt x="11400" y="21261"/>
                  </a:cubicBezTo>
                  <a:cubicBezTo>
                    <a:pt x="11400" y="21261"/>
                    <a:pt x="11400" y="21261"/>
                    <a:pt x="11400" y="21261"/>
                  </a:cubicBezTo>
                  <a:cubicBezTo>
                    <a:pt x="11390" y="21267"/>
                    <a:pt x="11381" y="21274"/>
                    <a:pt x="11375" y="21283"/>
                  </a:cubicBezTo>
                  <a:cubicBezTo>
                    <a:pt x="11372" y="21287"/>
                    <a:pt x="11372" y="21286"/>
                    <a:pt x="11370" y="21289"/>
                  </a:cubicBezTo>
                  <a:cubicBezTo>
                    <a:pt x="11365" y="21296"/>
                    <a:pt x="11361" y="21303"/>
                    <a:pt x="11357" y="21303"/>
                  </a:cubicBezTo>
                  <a:cubicBezTo>
                    <a:pt x="11356" y="21304"/>
                    <a:pt x="11354" y="21308"/>
                    <a:pt x="11353" y="21308"/>
                  </a:cubicBezTo>
                  <a:cubicBezTo>
                    <a:pt x="11349" y="21309"/>
                    <a:pt x="11346" y="21301"/>
                    <a:pt x="11344" y="21290"/>
                  </a:cubicBezTo>
                  <a:cubicBezTo>
                    <a:pt x="11343" y="21290"/>
                    <a:pt x="11343" y="21290"/>
                    <a:pt x="11343" y="21289"/>
                  </a:cubicBezTo>
                  <a:cubicBezTo>
                    <a:pt x="11341" y="21286"/>
                    <a:pt x="11339" y="21287"/>
                    <a:pt x="11336" y="21283"/>
                  </a:cubicBezTo>
                  <a:cubicBezTo>
                    <a:pt x="11331" y="21275"/>
                    <a:pt x="11316" y="21271"/>
                    <a:pt x="11304" y="21266"/>
                  </a:cubicBezTo>
                  <a:cubicBezTo>
                    <a:pt x="11287" y="21260"/>
                    <a:pt x="11270" y="21254"/>
                    <a:pt x="11235" y="21253"/>
                  </a:cubicBezTo>
                  <a:cubicBezTo>
                    <a:pt x="11235" y="21253"/>
                    <a:pt x="11234" y="21253"/>
                    <a:pt x="11234" y="21253"/>
                  </a:cubicBezTo>
                  <a:cubicBezTo>
                    <a:pt x="11232" y="21254"/>
                    <a:pt x="11229" y="21255"/>
                    <a:pt x="11227" y="21256"/>
                  </a:cubicBezTo>
                  <a:cubicBezTo>
                    <a:pt x="11210" y="21272"/>
                    <a:pt x="11199" y="21272"/>
                    <a:pt x="11193" y="21256"/>
                  </a:cubicBezTo>
                  <a:cubicBezTo>
                    <a:pt x="11192" y="21254"/>
                    <a:pt x="11190" y="21253"/>
                    <a:pt x="11188" y="21251"/>
                  </a:cubicBezTo>
                  <a:cubicBezTo>
                    <a:pt x="11185" y="21251"/>
                    <a:pt x="11183" y="21251"/>
                    <a:pt x="11180" y="21251"/>
                  </a:cubicBezTo>
                  <a:cubicBezTo>
                    <a:pt x="11179" y="21251"/>
                    <a:pt x="11179" y="21251"/>
                    <a:pt x="11178" y="21251"/>
                  </a:cubicBezTo>
                  <a:cubicBezTo>
                    <a:pt x="11177" y="21251"/>
                    <a:pt x="11177" y="21252"/>
                    <a:pt x="11176" y="21252"/>
                  </a:cubicBezTo>
                  <a:cubicBezTo>
                    <a:pt x="11139" y="21257"/>
                    <a:pt x="11106" y="21267"/>
                    <a:pt x="11102" y="21286"/>
                  </a:cubicBezTo>
                  <a:cubicBezTo>
                    <a:pt x="11101" y="21292"/>
                    <a:pt x="11099" y="21292"/>
                    <a:pt x="11097" y="21296"/>
                  </a:cubicBezTo>
                  <a:cubicBezTo>
                    <a:pt x="11097" y="21297"/>
                    <a:pt x="11096" y="21297"/>
                    <a:pt x="11096" y="21298"/>
                  </a:cubicBezTo>
                  <a:cubicBezTo>
                    <a:pt x="11094" y="21302"/>
                    <a:pt x="11093" y="21309"/>
                    <a:pt x="11091" y="21308"/>
                  </a:cubicBezTo>
                  <a:cubicBezTo>
                    <a:pt x="11086" y="21308"/>
                    <a:pt x="11079" y="21299"/>
                    <a:pt x="11067" y="21280"/>
                  </a:cubicBezTo>
                  <a:cubicBezTo>
                    <a:pt x="11067" y="21280"/>
                    <a:pt x="11067" y="21280"/>
                    <a:pt x="11066" y="21279"/>
                  </a:cubicBezTo>
                  <a:cubicBezTo>
                    <a:pt x="11058" y="21266"/>
                    <a:pt x="11047" y="21257"/>
                    <a:pt x="11035" y="21252"/>
                  </a:cubicBezTo>
                  <a:cubicBezTo>
                    <a:pt x="11027" y="21252"/>
                    <a:pt x="11018" y="21253"/>
                    <a:pt x="11008" y="21253"/>
                  </a:cubicBezTo>
                  <a:cubicBezTo>
                    <a:pt x="11004" y="21252"/>
                    <a:pt x="11003" y="21252"/>
                    <a:pt x="11000" y="21251"/>
                  </a:cubicBezTo>
                  <a:cubicBezTo>
                    <a:pt x="10996" y="21252"/>
                    <a:pt x="10993" y="21250"/>
                    <a:pt x="10989" y="21251"/>
                  </a:cubicBezTo>
                  <a:cubicBezTo>
                    <a:pt x="10944" y="21263"/>
                    <a:pt x="10936" y="21258"/>
                    <a:pt x="10925" y="21207"/>
                  </a:cubicBezTo>
                  <a:cubicBezTo>
                    <a:pt x="10923" y="21199"/>
                    <a:pt x="10921" y="21194"/>
                    <a:pt x="10919" y="21189"/>
                  </a:cubicBezTo>
                  <a:cubicBezTo>
                    <a:pt x="10907" y="21172"/>
                    <a:pt x="10889" y="21163"/>
                    <a:pt x="10858" y="21163"/>
                  </a:cubicBezTo>
                  <a:lnTo>
                    <a:pt x="10799" y="21163"/>
                  </a:lnTo>
                  <a:close/>
                  <a:moveTo>
                    <a:pt x="11724" y="21163"/>
                  </a:moveTo>
                  <a:cubicBezTo>
                    <a:pt x="11719" y="21169"/>
                    <a:pt x="11714" y="21178"/>
                    <a:pt x="11709" y="21188"/>
                  </a:cubicBezTo>
                  <a:cubicBezTo>
                    <a:pt x="11709" y="21188"/>
                    <a:pt x="11709" y="21188"/>
                    <a:pt x="11708" y="21189"/>
                  </a:cubicBezTo>
                  <a:lnTo>
                    <a:pt x="11701" y="21204"/>
                  </a:lnTo>
                  <a:cubicBezTo>
                    <a:pt x="11691" y="21235"/>
                    <a:pt x="11686" y="21268"/>
                    <a:pt x="11692" y="21284"/>
                  </a:cubicBezTo>
                  <a:cubicBezTo>
                    <a:pt x="11692" y="21285"/>
                    <a:pt x="11692" y="21289"/>
                    <a:pt x="11693" y="21291"/>
                  </a:cubicBezTo>
                  <a:cubicBezTo>
                    <a:pt x="11705" y="21311"/>
                    <a:pt x="11716" y="21353"/>
                    <a:pt x="11716" y="21399"/>
                  </a:cubicBezTo>
                  <a:lnTo>
                    <a:pt x="11716" y="21433"/>
                  </a:lnTo>
                  <a:cubicBezTo>
                    <a:pt x="11720" y="21448"/>
                    <a:pt x="11724" y="21462"/>
                    <a:pt x="11731" y="21467"/>
                  </a:cubicBezTo>
                  <a:cubicBezTo>
                    <a:pt x="11741" y="21472"/>
                    <a:pt x="11765" y="21474"/>
                    <a:pt x="11788" y="21476"/>
                  </a:cubicBezTo>
                  <a:cubicBezTo>
                    <a:pt x="11792" y="21473"/>
                    <a:pt x="11799" y="21474"/>
                    <a:pt x="11807" y="21479"/>
                  </a:cubicBezTo>
                  <a:cubicBezTo>
                    <a:pt x="11810" y="21479"/>
                    <a:pt x="11810" y="21479"/>
                    <a:pt x="11813" y="21479"/>
                  </a:cubicBezTo>
                  <a:cubicBezTo>
                    <a:pt x="11823" y="21480"/>
                    <a:pt x="11822" y="21478"/>
                    <a:pt x="11830" y="21478"/>
                  </a:cubicBezTo>
                  <a:cubicBezTo>
                    <a:pt x="11859" y="21478"/>
                    <a:pt x="11883" y="21477"/>
                    <a:pt x="11895" y="21472"/>
                  </a:cubicBezTo>
                  <a:cubicBezTo>
                    <a:pt x="11896" y="21472"/>
                    <a:pt x="11897" y="21472"/>
                    <a:pt x="11897" y="21471"/>
                  </a:cubicBezTo>
                  <a:cubicBezTo>
                    <a:pt x="11899" y="21471"/>
                    <a:pt x="11900" y="21469"/>
                    <a:pt x="11901" y="21468"/>
                  </a:cubicBezTo>
                  <a:cubicBezTo>
                    <a:pt x="11902" y="21467"/>
                    <a:pt x="11902" y="21466"/>
                    <a:pt x="11903" y="21465"/>
                  </a:cubicBezTo>
                  <a:cubicBezTo>
                    <a:pt x="11906" y="21462"/>
                    <a:pt x="11910" y="21459"/>
                    <a:pt x="11911" y="21453"/>
                  </a:cubicBezTo>
                  <a:cubicBezTo>
                    <a:pt x="11911" y="21453"/>
                    <a:pt x="11912" y="21454"/>
                    <a:pt x="11912" y="21453"/>
                  </a:cubicBezTo>
                  <a:cubicBezTo>
                    <a:pt x="11913" y="21451"/>
                    <a:pt x="11913" y="21445"/>
                    <a:pt x="11914" y="21442"/>
                  </a:cubicBezTo>
                  <a:cubicBezTo>
                    <a:pt x="11915" y="21435"/>
                    <a:pt x="11916" y="21429"/>
                    <a:pt x="11917" y="21420"/>
                  </a:cubicBezTo>
                  <a:cubicBezTo>
                    <a:pt x="11920" y="21398"/>
                    <a:pt x="11918" y="21367"/>
                    <a:pt x="11917" y="21338"/>
                  </a:cubicBezTo>
                  <a:cubicBezTo>
                    <a:pt x="11916" y="21323"/>
                    <a:pt x="11914" y="21307"/>
                    <a:pt x="11912" y="21296"/>
                  </a:cubicBezTo>
                  <a:cubicBezTo>
                    <a:pt x="11906" y="21272"/>
                    <a:pt x="11902" y="21258"/>
                    <a:pt x="11893" y="21251"/>
                  </a:cubicBezTo>
                  <a:cubicBezTo>
                    <a:pt x="11888" y="21250"/>
                    <a:pt x="11881" y="21251"/>
                    <a:pt x="11876" y="21250"/>
                  </a:cubicBezTo>
                  <a:cubicBezTo>
                    <a:pt x="11876" y="21250"/>
                    <a:pt x="11876" y="21250"/>
                    <a:pt x="11876" y="21250"/>
                  </a:cubicBezTo>
                  <a:cubicBezTo>
                    <a:pt x="11866" y="21249"/>
                    <a:pt x="11859" y="21246"/>
                    <a:pt x="11841" y="21251"/>
                  </a:cubicBezTo>
                  <a:cubicBezTo>
                    <a:pt x="11810" y="21258"/>
                    <a:pt x="11793" y="21252"/>
                    <a:pt x="11777" y="21238"/>
                  </a:cubicBezTo>
                  <a:cubicBezTo>
                    <a:pt x="11775" y="21237"/>
                    <a:pt x="11772" y="21238"/>
                    <a:pt x="11770" y="21235"/>
                  </a:cubicBezTo>
                  <a:cubicBezTo>
                    <a:pt x="11770" y="21235"/>
                    <a:pt x="11770" y="21235"/>
                    <a:pt x="11770" y="21235"/>
                  </a:cubicBezTo>
                  <a:cubicBezTo>
                    <a:pt x="11769" y="21235"/>
                    <a:pt x="11769" y="21234"/>
                    <a:pt x="11769" y="21234"/>
                  </a:cubicBezTo>
                  <a:cubicBezTo>
                    <a:pt x="11762" y="21229"/>
                    <a:pt x="11758" y="21222"/>
                    <a:pt x="11754" y="21214"/>
                  </a:cubicBezTo>
                  <a:cubicBezTo>
                    <a:pt x="11753" y="21212"/>
                    <a:pt x="11753" y="21212"/>
                    <a:pt x="11752" y="21211"/>
                  </a:cubicBezTo>
                  <a:lnTo>
                    <a:pt x="11750" y="21207"/>
                  </a:lnTo>
                  <a:lnTo>
                    <a:pt x="11724" y="21163"/>
                  </a:lnTo>
                  <a:close/>
                  <a:moveTo>
                    <a:pt x="12787" y="21163"/>
                  </a:moveTo>
                  <a:cubicBezTo>
                    <a:pt x="12782" y="21167"/>
                    <a:pt x="12772" y="21191"/>
                    <a:pt x="12761" y="21225"/>
                  </a:cubicBezTo>
                  <a:cubicBezTo>
                    <a:pt x="12761" y="21226"/>
                    <a:pt x="12760" y="21226"/>
                    <a:pt x="12760" y="21227"/>
                  </a:cubicBezTo>
                  <a:cubicBezTo>
                    <a:pt x="12750" y="21259"/>
                    <a:pt x="12739" y="21299"/>
                    <a:pt x="12729" y="21337"/>
                  </a:cubicBezTo>
                  <a:cubicBezTo>
                    <a:pt x="12729" y="21339"/>
                    <a:pt x="12728" y="21342"/>
                    <a:pt x="12727" y="21344"/>
                  </a:cubicBezTo>
                  <a:cubicBezTo>
                    <a:pt x="12727" y="21346"/>
                    <a:pt x="12726" y="21348"/>
                    <a:pt x="12726" y="21351"/>
                  </a:cubicBezTo>
                  <a:cubicBezTo>
                    <a:pt x="12723" y="21363"/>
                    <a:pt x="12721" y="21373"/>
                    <a:pt x="12719" y="21385"/>
                  </a:cubicBezTo>
                  <a:cubicBezTo>
                    <a:pt x="12717" y="21394"/>
                    <a:pt x="12714" y="21403"/>
                    <a:pt x="12713" y="21412"/>
                  </a:cubicBezTo>
                  <a:cubicBezTo>
                    <a:pt x="12713" y="21412"/>
                    <a:pt x="12712" y="21412"/>
                    <a:pt x="12712" y="21412"/>
                  </a:cubicBezTo>
                  <a:cubicBezTo>
                    <a:pt x="12712" y="21413"/>
                    <a:pt x="12712" y="21413"/>
                    <a:pt x="12712" y="21413"/>
                  </a:cubicBezTo>
                  <a:cubicBezTo>
                    <a:pt x="12709" y="21429"/>
                    <a:pt x="12706" y="21447"/>
                    <a:pt x="12705" y="21457"/>
                  </a:cubicBezTo>
                  <a:cubicBezTo>
                    <a:pt x="12705" y="21457"/>
                    <a:pt x="12705" y="21458"/>
                    <a:pt x="12705" y="21458"/>
                  </a:cubicBezTo>
                  <a:cubicBezTo>
                    <a:pt x="12705" y="21461"/>
                    <a:pt x="12705" y="21464"/>
                    <a:pt x="12705" y="21466"/>
                  </a:cubicBezTo>
                  <a:cubicBezTo>
                    <a:pt x="12706" y="21477"/>
                    <a:pt x="12709" y="21481"/>
                    <a:pt x="12712" y="21482"/>
                  </a:cubicBezTo>
                  <a:cubicBezTo>
                    <a:pt x="12713" y="21482"/>
                    <a:pt x="12713" y="21482"/>
                    <a:pt x="12713" y="21482"/>
                  </a:cubicBezTo>
                  <a:cubicBezTo>
                    <a:pt x="12717" y="21481"/>
                    <a:pt x="12721" y="21476"/>
                    <a:pt x="12725" y="21469"/>
                  </a:cubicBezTo>
                  <a:cubicBezTo>
                    <a:pt x="12725" y="21468"/>
                    <a:pt x="12726" y="21469"/>
                    <a:pt x="12726" y="21469"/>
                  </a:cubicBezTo>
                  <a:cubicBezTo>
                    <a:pt x="12726" y="21468"/>
                    <a:pt x="12726" y="21468"/>
                    <a:pt x="12726" y="21468"/>
                  </a:cubicBezTo>
                  <a:cubicBezTo>
                    <a:pt x="12726" y="21467"/>
                    <a:pt x="12727" y="21466"/>
                    <a:pt x="12727" y="21465"/>
                  </a:cubicBezTo>
                  <a:cubicBezTo>
                    <a:pt x="12727" y="21465"/>
                    <a:pt x="12727" y="21465"/>
                    <a:pt x="12727" y="21464"/>
                  </a:cubicBezTo>
                  <a:cubicBezTo>
                    <a:pt x="12729" y="21457"/>
                    <a:pt x="12730" y="21456"/>
                    <a:pt x="12733" y="21446"/>
                  </a:cubicBezTo>
                  <a:cubicBezTo>
                    <a:pt x="12733" y="21444"/>
                    <a:pt x="12734" y="21443"/>
                    <a:pt x="12735" y="21441"/>
                  </a:cubicBezTo>
                  <a:cubicBezTo>
                    <a:pt x="12735" y="21440"/>
                    <a:pt x="12736" y="21440"/>
                    <a:pt x="12736" y="21440"/>
                  </a:cubicBezTo>
                  <a:cubicBezTo>
                    <a:pt x="12736" y="21438"/>
                    <a:pt x="12737" y="21437"/>
                    <a:pt x="12737" y="21435"/>
                  </a:cubicBezTo>
                  <a:cubicBezTo>
                    <a:pt x="12739" y="21419"/>
                    <a:pt x="12745" y="21409"/>
                    <a:pt x="12752" y="21402"/>
                  </a:cubicBezTo>
                  <a:cubicBezTo>
                    <a:pt x="12761" y="21390"/>
                    <a:pt x="12773" y="21387"/>
                    <a:pt x="12787" y="21389"/>
                  </a:cubicBezTo>
                  <a:cubicBezTo>
                    <a:pt x="12787" y="21389"/>
                    <a:pt x="12787" y="21389"/>
                    <a:pt x="12788" y="21389"/>
                  </a:cubicBezTo>
                  <a:cubicBezTo>
                    <a:pt x="12790" y="21390"/>
                    <a:pt x="12792" y="21391"/>
                    <a:pt x="12794" y="21392"/>
                  </a:cubicBezTo>
                  <a:cubicBezTo>
                    <a:pt x="12795" y="21393"/>
                    <a:pt x="12795" y="21393"/>
                    <a:pt x="12796" y="21394"/>
                  </a:cubicBezTo>
                  <a:cubicBezTo>
                    <a:pt x="12803" y="21397"/>
                    <a:pt x="12809" y="21401"/>
                    <a:pt x="12816" y="21408"/>
                  </a:cubicBezTo>
                  <a:cubicBezTo>
                    <a:pt x="12816" y="21409"/>
                    <a:pt x="12817" y="21408"/>
                    <a:pt x="12817" y="21409"/>
                  </a:cubicBezTo>
                  <a:cubicBezTo>
                    <a:pt x="12818" y="21409"/>
                    <a:pt x="12818" y="21410"/>
                    <a:pt x="12818" y="21410"/>
                  </a:cubicBezTo>
                  <a:cubicBezTo>
                    <a:pt x="12826" y="21415"/>
                    <a:pt x="12833" y="21421"/>
                    <a:pt x="12836" y="21432"/>
                  </a:cubicBezTo>
                  <a:cubicBezTo>
                    <a:pt x="12838" y="21434"/>
                    <a:pt x="12838" y="21439"/>
                    <a:pt x="12839" y="21442"/>
                  </a:cubicBezTo>
                  <a:cubicBezTo>
                    <a:pt x="12849" y="21465"/>
                    <a:pt x="12854" y="21477"/>
                    <a:pt x="12859" y="21478"/>
                  </a:cubicBezTo>
                  <a:cubicBezTo>
                    <a:pt x="12865" y="21479"/>
                    <a:pt x="12870" y="21468"/>
                    <a:pt x="12879" y="21448"/>
                  </a:cubicBezTo>
                  <a:cubicBezTo>
                    <a:pt x="12879" y="21447"/>
                    <a:pt x="12879" y="21447"/>
                    <a:pt x="12879" y="21447"/>
                  </a:cubicBezTo>
                  <a:cubicBezTo>
                    <a:pt x="12879" y="21446"/>
                    <a:pt x="12879" y="21447"/>
                    <a:pt x="12880" y="21446"/>
                  </a:cubicBezTo>
                  <a:cubicBezTo>
                    <a:pt x="12899" y="21402"/>
                    <a:pt x="12901" y="21402"/>
                    <a:pt x="12910" y="21441"/>
                  </a:cubicBezTo>
                  <a:cubicBezTo>
                    <a:pt x="12916" y="21468"/>
                    <a:pt x="12950" y="21482"/>
                    <a:pt x="12979" y="21482"/>
                  </a:cubicBezTo>
                  <a:cubicBezTo>
                    <a:pt x="12981" y="21481"/>
                    <a:pt x="12984" y="21480"/>
                    <a:pt x="12985" y="21479"/>
                  </a:cubicBezTo>
                  <a:cubicBezTo>
                    <a:pt x="12996" y="21473"/>
                    <a:pt x="13005" y="21467"/>
                    <a:pt x="13012" y="21460"/>
                  </a:cubicBezTo>
                  <a:cubicBezTo>
                    <a:pt x="13016" y="21452"/>
                    <a:pt x="13020" y="21445"/>
                    <a:pt x="13021" y="21436"/>
                  </a:cubicBezTo>
                  <a:cubicBezTo>
                    <a:pt x="13020" y="21434"/>
                    <a:pt x="13020" y="21432"/>
                    <a:pt x="13018" y="21430"/>
                  </a:cubicBezTo>
                  <a:cubicBezTo>
                    <a:pt x="13015" y="21424"/>
                    <a:pt x="13012" y="21424"/>
                    <a:pt x="13008" y="21422"/>
                  </a:cubicBezTo>
                  <a:cubicBezTo>
                    <a:pt x="13000" y="21419"/>
                    <a:pt x="12990" y="21420"/>
                    <a:pt x="12982" y="21432"/>
                  </a:cubicBezTo>
                  <a:cubicBezTo>
                    <a:pt x="12982" y="21432"/>
                    <a:pt x="12982" y="21432"/>
                    <a:pt x="12982" y="21433"/>
                  </a:cubicBezTo>
                  <a:cubicBezTo>
                    <a:pt x="12981" y="21434"/>
                    <a:pt x="12980" y="21435"/>
                    <a:pt x="12980" y="21436"/>
                  </a:cubicBezTo>
                  <a:cubicBezTo>
                    <a:pt x="12976" y="21446"/>
                    <a:pt x="12970" y="21446"/>
                    <a:pt x="12963" y="21441"/>
                  </a:cubicBezTo>
                  <a:cubicBezTo>
                    <a:pt x="12962" y="21441"/>
                    <a:pt x="12962" y="21442"/>
                    <a:pt x="12962" y="21442"/>
                  </a:cubicBezTo>
                  <a:cubicBezTo>
                    <a:pt x="12960" y="21441"/>
                    <a:pt x="12957" y="21435"/>
                    <a:pt x="12954" y="21433"/>
                  </a:cubicBezTo>
                  <a:cubicBezTo>
                    <a:pt x="12954" y="21432"/>
                    <a:pt x="12954" y="21431"/>
                    <a:pt x="12954" y="21431"/>
                  </a:cubicBezTo>
                  <a:cubicBezTo>
                    <a:pt x="12950" y="21428"/>
                    <a:pt x="12948" y="21427"/>
                    <a:pt x="12944" y="21421"/>
                  </a:cubicBezTo>
                  <a:cubicBezTo>
                    <a:pt x="12943" y="21420"/>
                    <a:pt x="12943" y="21418"/>
                    <a:pt x="12942" y="21417"/>
                  </a:cubicBezTo>
                  <a:cubicBezTo>
                    <a:pt x="12942" y="21417"/>
                    <a:pt x="12942" y="21416"/>
                    <a:pt x="12942" y="21416"/>
                  </a:cubicBezTo>
                  <a:cubicBezTo>
                    <a:pt x="12940" y="21413"/>
                    <a:pt x="12939" y="21414"/>
                    <a:pt x="12937" y="21410"/>
                  </a:cubicBezTo>
                  <a:cubicBezTo>
                    <a:pt x="12937" y="21410"/>
                    <a:pt x="12937" y="21410"/>
                    <a:pt x="12937" y="21410"/>
                  </a:cubicBezTo>
                  <a:cubicBezTo>
                    <a:pt x="12932" y="21401"/>
                    <a:pt x="12933" y="21398"/>
                    <a:pt x="12931" y="21392"/>
                  </a:cubicBezTo>
                  <a:cubicBezTo>
                    <a:pt x="12925" y="21381"/>
                    <a:pt x="12918" y="21370"/>
                    <a:pt x="12919" y="21361"/>
                  </a:cubicBezTo>
                  <a:cubicBezTo>
                    <a:pt x="12919" y="21361"/>
                    <a:pt x="12919" y="21361"/>
                    <a:pt x="12919" y="21361"/>
                  </a:cubicBezTo>
                  <a:cubicBezTo>
                    <a:pt x="12919" y="21354"/>
                    <a:pt x="12927" y="21343"/>
                    <a:pt x="12931" y="21335"/>
                  </a:cubicBezTo>
                  <a:cubicBezTo>
                    <a:pt x="12934" y="21327"/>
                    <a:pt x="12934" y="21322"/>
                    <a:pt x="12941" y="21310"/>
                  </a:cubicBezTo>
                  <a:cubicBezTo>
                    <a:pt x="12950" y="21296"/>
                    <a:pt x="12957" y="21287"/>
                    <a:pt x="12962" y="21283"/>
                  </a:cubicBezTo>
                  <a:cubicBezTo>
                    <a:pt x="12963" y="21283"/>
                    <a:pt x="12963" y="21283"/>
                    <a:pt x="12963" y="21283"/>
                  </a:cubicBezTo>
                  <a:cubicBezTo>
                    <a:pt x="12968" y="21278"/>
                    <a:pt x="12974" y="21279"/>
                    <a:pt x="12979" y="21281"/>
                  </a:cubicBezTo>
                  <a:cubicBezTo>
                    <a:pt x="12979" y="21281"/>
                    <a:pt x="12979" y="21281"/>
                    <a:pt x="12980" y="21281"/>
                  </a:cubicBezTo>
                  <a:cubicBezTo>
                    <a:pt x="12983" y="21283"/>
                    <a:pt x="12987" y="21282"/>
                    <a:pt x="12991" y="21287"/>
                  </a:cubicBezTo>
                  <a:cubicBezTo>
                    <a:pt x="12993" y="21290"/>
                    <a:pt x="12995" y="21291"/>
                    <a:pt x="12997" y="21293"/>
                  </a:cubicBezTo>
                  <a:cubicBezTo>
                    <a:pt x="13005" y="21290"/>
                    <a:pt x="13011" y="21286"/>
                    <a:pt x="13012" y="21279"/>
                  </a:cubicBezTo>
                  <a:cubicBezTo>
                    <a:pt x="13014" y="21267"/>
                    <a:pt x="12995" y="21259"/>
                    <a:pt x="12971" y="21257"/>
                  </a:cubicBezTo>
                  <a:cubicBezTo>
                    <a:pt x="12952" y="21258"/>
                    <a:pt x="12937" y="21260"/>
                    <a:pt x="12927" y="21265"/>
                  </a:cubicBezTo>
                  <a:cubicBezTo>
                    <a:pt x="12926" y="21265"/>
                    <a:pt x="12925" y="21265"/>
                    <a:pt x="12925" y="21266"/>
                  </a:cubicBezTo>
                  <a:cubicBezTo>
                    <a:pt x="12924" y="21266"/>
                    <a:pt x="12924" y="21266"/>
                    <a:pt x="12924" y="21266"/>
                  </a:cubicBezTo>
                  <a:cubicBezTo>
                    <a:pt x="12921" y="21268"/>
                    <a:pt x="12918" y="21269"/>
                    <a:pt x="12916" y="21271"/>
                  </a:cubicBezTo>
                  <a:cubicBezTo>
                    <a:pt x="12908" y="21283"/>
                    <a:pt x="12902" y="21295"/>
                    <a:pt x="12894" y="21318"/>
                  </a:cubicBezTo>
                  <a:cubicBezTo>
                    <a:pt x="12888" y="21338"/>
                    <a:pt x="12883" y="21352"/>
                    <a:pt x="12878" y="21361"/>
                  </a:cubicBezTo>
                  <a:cubicBezTo>
                    <a:pt x="12873" y="21368"/>
                    <a:pt x="12869" y="21369"/>
                    <a:pt x="12865" y="21368"/>
                  </a:cubicBezTo>
                  <a:cubicBezTo>
                    <a:pt x="12864" y="21368"/>
                    <a:pt x="12864" y="21369"/>
                    <a:pt x="12863" y="21369"/>
                  </a:cubicBezTo>
                  <a:cubicBezTo>
                    <a:pt x="12863" y="21368"/>
                    <a:pt x="12862" y="21370"/>
                    <a:pt x="12862" y="21369"/>
                  </a:cubicBezTo>
                  <a:cubicBezTo>
                    <a:pt x="12859" y="21367"/>
                    <a:pt x="12856" y="21358"/>
                    <a:pt x="12853" y="21351"/>
                  </a:cubicBezTo>
                  <a:cubicBezTo>
                    <a:pt x="12852" y="21348"/>
                    <a:pt x="12851" y="21347"/>
                    <a:pt x="12850" y="21343"/>
                  </a:cubicBezTo>
                  <a:cubicBezTo>
                    <a:pt x="12850" y="21343"/>
                    <a:pt x="12849" y="21343"/>
                    <a:pt x="12849" y="21343"/>
                  </a:cubicBezTo>
                  <a:cubicBezTo>
                    <a:pt x="12849" y="21342"/>
                    <a:pt x="12849" y="21342"/>
                    <a:pt x="12849" y="21342"/>
                  </a:cubicBezTo>
                  <a:cubicBezTo>
                    <a:pt x="12849" y="21340"/>
                    <a:pt x="12848" y="21340"/>
                    <a:pt x="12848" y="21338"/>
                  </a:cubicBezTo>
                  <a:cubicBezTo>
                    <a:pt x="12847" y="21338"/>
                    <a:pt x="12847" y="21338"/>
                    <a:pt x="12847" y="21338"/>
                  </a:cubicBezTo>
                  <a:cubicBezTo>
                    <a:pt x="12842" y="21323"/>
                    <a:pt x="12837" y="21301"/>
                    <a:pt x="12832" y="21275"/>
                  </a:cubicBezTo>
                  <a:cubicBezTo>
                    <a:pt x="12831" y="21273"/>
                    <a:pt x="12831" y="21272"/>
                    <a:pt x="12831" y="21269"/>
                  </a:cubicBezTo>
                  <a:cubicBezTo>
                    <a:pt x="12830" y="21269"/>
                    <a:pt x="12830" y="21268"/>
                    <a:pt x="12830" y="21268"/>
                  </a:cubicBezTo>
                  <a:cubicBezTo>
                    <a:pt x="12822" y="21231"/>
                    <a:pt x="12815" y="21213"/>
                    <a:pt x="12808" y="21197"/>
                  </a:cubicBezTo>
                  <a:cubicBezTo>
                    <a:pt x="12802" y="21183"/>
                    <a:pt x="12797" y="21173"/>
                    <a:pt x="12791" y="21165"/>
                  </a:cubicBezTo>
                  <a:cubicBezTo>
                    <a:pt x="12790" y="21164"/>
                    <a:pt x="12789" y="21164"/>
                    <a:pt x="12787" y="21163"/>
                  </a:cubicBezTo>
                  <a:close/>
                  <a:moveTo>
                    <a:pt x="13183" y="21164"/>
                  </a:moveTo>
                  <a:cubicBezTo>
                    <a:pt x="13179" y="21177"/>
                    <a:pt x="13175" y="21210"/>
                    <a:pt x="13172" y="21251"/>
                  </a:cubicBezTo>
                  <a:cubicBezTo>
                    <a:pt x="13172" y="21257"/>
                    <a:pt x="13172" y="21264"/>
                    <a:pt x="13172" y="21270"/>
                  </a:cubicBezTo>
                  <a:cubicBezTo>
                    <a:pt x="13174" y="21300"/>
                    <a:pt x="13177" y="21326"/>
                    <a:pt x="13177" y="21369"/>
                  </a:cubicBezTo>
                  <a:cubicBezTo>
                    <a:pt x="13178" y="21424"/>
                    <a:pt x="13178" y="21446"/>
                    <a:pt x="13180" y="21459"/>
                  </a:cubicBezTo>
                  <a:cubicBezTo>
                    <a:pt x="13181" y="21462"/>
                    <a:pt x="13181" y="21467"/>
                    <a:pt x="13182" y="21469"/>
                  </a:cubicBezTo>
                  <a:cubicBezTo>
                    <a:pt x="13184" y="21473"/>
                    <a:pt x="13188" y="21460"/>
                    <a:pt x="13195" y="21427"/>
                  </a:cubicBezTo>
                  <a:cubicBezTo>
                    <a:pt x="13195" y="21425"/>
                    <a:pt x="13195" y="21425"/>
                    <a:pt x="13196" y="21423"/>
                  </a:cubicBezTo>
                  <a:cubicBezTo>
                    <a:pt x="13196" y="21422"/>
                    <a:pt x="13196" y="21422"/>
                    <a:pt x="13196" y="21420"/>
                  </a:cubicBezTo>
                  <a:cubicBezTo>
                    <a:pt x="13197" y="21404"/>
                    <a:pt x="13200" y="21397"/>
                    <a:pt x="13202" y="21388"/>
                  </a:cubicBezTo>
                  <a:cubicBezTo>
                    <a:pt x="13202" y="21380"/>
                    <a:pt x="13203" y="21377"/>
                    <a:pt x="13204" y="21370"/>
                  </a:cubicBezTo>
                  <a:cubicBezTo>
                    <a:pt x="13204" y="21368"/>
                    <a:pt x="13204" y="21366"/>
                    <a:pt x="13205" y="21364"/>
                  </a:cubicBezTo>
                  <a:cubicBezTo>
                    <a:pt x="13206" y="21348"/>
                    <a:pt x="13208" y="21335"/>
                    <a:pt x="13211" y="21327"/>
                  </a:cubicBezTo>
                  <a:cubicBezTo>
                    <a:pt x="13213" y="21313"/>
                    <a:pt x="13216" y="21303"/>
                    <a:pt x="13220" y="21303"/>
                  </a:cubicBezTo>
                  <a:cubicBezTo>
                    <a:pt x="13224" y="21303"/>
                    <a:pt x="13228" y="21315"/>
                    <a:pt x="13233" y="21333"/>
                  </a:cubicBezTo>
                  <a:cubicBezTo>
                    <a:pt x="13238" y="21349"/>
                    <a:pt x="13242" y="21369"/>
                    <a:pt x="13246" y="21393"/>
                  </a:cubicBezTo>
                  <a:cubicBezTo>
                    <a:pt x="13247" y="21407"/>
                    <a:pt x="13251" y="21414"/>
                    <a:pt x="13253" y="21425"/>
                  </a:cubicBezTo>
                  <a:cubicBezTo>
                    <a:pt x="13253" y="21425"/>
                    <a:pt x="13254" y="21426"/>
                    <a:pt x="13254" y="21426"/>
                  </a:cubicBezTo>
                  <a:cubicBezTo>
                    <a:pt x="13262" y="21458"/>
                    <a:pt x="13271" y="21478"/>
                    <a:pt x="13281" y="21482"/>
                  </a:cubicBezTo>
                  <a:cubicBezTo>
                    <a:pt x="13283" y="21483"/>
                    <a:pt x="13286" y="21481"/>
                    <a:pt x="13288" y="21481"/>
                  </a:cubicBezTo>
                  <a:cubicBezTo>
                    <a:pt x="13293" y="21480"/>
                    <a:pt x="13298" y="21478"/>
                    <a:pt x="13302" y="21470"/>
                  </a:cubicBezTo>
                  <a:cubicBezTo>
                    <a:pt x="13303" y="21469"/>
                    <a:pt x="13304" y="21467"/>
                    <a:pt x="13305" y="21465"/>
                  </a:cubicBezTo>
                  <a:cubicBezTo>
                    <a:pt x="13310" y="21453"/>
                    <a:pt x="13316" y="21436"/>
                    <a:pt x="13319" y="21411"/>
                  </a:cubicBezTo>
                  <a:cubicBezTo>
                    <a:pt x="13320" y="21407"/>
                    <a:pt x="13320" y="21402"/>
                    <a:pt x="13321" y="21399"/>
                  </a:cubicBezTo>
                  <a:cubicBezTo>
                    <a:pt x="13321" y="21398"/>
                    <a:pt x="13321" y="21397"/>
                    <a:pt x="13321" y="21397"/>
                  </a:cubicBezTo>
                  <a:cubicBezTo>
                    <a:pt x="13321" y="21396"/>
                    <a:pt x="13322" y="21396"/>
                    <a:pt x="13322" y="21396"/>
                  </a:cubicBezTo>
                  <a:cubicBezTo>
                    <a:pt x="13322" y="21395"/>
                    <a:pt x="13322" y="21395"/>
                    <a:pt x="13322" y="21394"/>
                  </a:cubicBezTo>
                  <a:cubicBezTo>
                    <a:pt x="13325" y="21376"/>
                    <a:pt x="13328" y="21360"/>
                    <a:pt x="13331" y="21350"/>
                  </a:cubicBezTo>
                  <a:cubicBezTo>
                    <a:pt x="13331" y="21349"/>
                    <a:pt x="13331" y="21349"/>
                    <a:pt x="13332" y="21348"/>
                  </a:cubicBezTo>
                  <a:cubicBezTo>
                    <a:pt x="13332" y="21347"/>
                    <a:pt x="13332" y="21347"/>
                    <a:pt x="13333" y="21346"/>
                  </a:cubicBezTo>
                  <a:cubicBezTo>
                    <a:pt x="13336" y="21339"/>
                    <a:pt x="13338" y="21334"/>
                    <a:pt x="13341" y="21331"/>
                  </a:cubicBezTo>
                  <a:cubicBezTo>
                    <a:pt x="13341" y="21331"/>
                    <a:pt x="13342" y="21331"/>
                    <a:pt x="13342" y="21331"/>
                  </a:cubicBezTo>
                  <a:cubicBezTo>
                    <a:pt x="13342" y="21331"/>
                    <a:pt x="13343" y="21331"/>
                    <a:pt x="13344" y="21331"/>
                  </a:cubicBezTo>
                  <a:cubicBezTo>
                    <a:pt x="13347" y="21330"/>
                    <a:pt x="13351" y="21336"/>
                    <a:pt x="13355" y="21342"/>
                  </a:cubicBezTo>
                  <a:cubicBezTo>
                    <a:pt x="13358" y="21347"/>
                    <a:pt x="13361" y="21356"/>
                    <a:pt x="13364" y="21366"/>
                  </a:cubicBezTo>
                  <a:cubicBezTo>
                    <a:pt x="13366" y="21371"/>
                    <a:pt x="13367" y="21371"/>
                    <a:pt x="13369" y="21379"/>
                  </a:cubicBezTo>
                  <a:cubicBezTo>
                    <a:pt x="13372" y="21391"/>
                    <a:pt x="13375" y="21398"/>
                    <a:pt x="13379" y="21410"/>
                  </a:cubicBezTo>
                  <a:cubicBezTo>
                    <a:pt x="13385" y="21431"/>
                    <a:pt x="13391" y="21450"/>
                    <a:pt x="13397" y="21460"/>
                  </a:cubicBezTo>
                  <a:cubicBezTo>
                    <a:pt x="13402" y="21468"/>
                    <a:pt x="13408" y="21476"/>
                    <a:pt x="13415" y="21479"/>
                  </a:cubicBezTo>
                  <a:cubicBezTo>
                    <a:pt x="13421" y="21481"/>
                    <a:pt x="13428" y="21482"/>
                    <a:pt x="13437" y="21482"/>
                  </a:cubicBezTo>
                  <a:cubicBezTo>
                    <a:pt x="13447" y="21482"/>
                    <a:pt x="13455" y="21480"/>
                    <a:pt x="13463" y="21477"/>
                  </a:cubicBezTo>
                  <a:cubicBezTo>
                    <a:pt x="13464" y="21477"/>
                    <a:pt x="13464" y="21477"/>
                    <a:pt x="13465" y="21477"/>
                  </a:cubicBezTo>
                  <a:cubicBezTo>
                    <a:pt x="13476" y="21467"/>
                    <a:pt x="13483" y="21458"/>
                    <a:pt x="13489" y="21446"/>
                  </a:cubicBezTo>
                  <a:cubicBezTo>
                    <a:pt x="13490" y="21443"/>
                    <a:pt x="13491" y="21440"/>
                    <a:pt x="13492" y="21436"/>
                  </a:cubicBezTo>
                  <a:cubicBezTo>
                    <a:pt x="13493" y="21435"/>
                    <a:pt x="13493" y="21433"/>
                    <a:pt x="13494" y="21432"/>
                  </a:cubicBezTo>
                  <a:cubicBezTo>
                    <a:pt x="13495" y="21424"/>
                    <a:pt x="13496" y="21411"/>
                    <a:pt x="13498" y="21400"/>
                  </a:cubicBezTo>
                  <a:cubicBezTo>
                    <a:pt x="13500" y="21386"/>
                    <a:pt x="13502" y="21374"/>
                    <a:pt x="13502" y="21351"/>
                  </a:cubicBezTo>
                  <a:lnTo>
                    <a:pt x="13502" y="21301"/>
                  </a:lnTo>
                  <a:cubicBezTo>
                    <a:pt x="13501" y="21293"/>
                    <a:pt x="13499" y="21287"/>
                    <a:pt x="13498" y="21281"/>
                  </a:cubicBezTo>
                  <a:cubicBezTo>
                    <a:pt x="13497" y="21280"/>
                    <a:pt x="13496" y="21278"/>
                    <a:pt x="13495" y="21276"/>
                  </a:cubicBezTo>
                  <a:cubicBezTo>
                    <a:pt x="13489" y="21267"/>
                    <a:pt x="13481" y="21259"/>
                    <a:pt x="13469" y="21256"/>
                  </a:cubicBezTo>
                  <a:lnTo>
                    <a:pt x="13411" y="21256"/>
                  </a:lnTo>
                  <a:cubicBezTo>
                    <a:pt x="13400" y="21256"/>
                    <a:pt x="13398" y="21257"/>
                    <a:pt x="13389" y="21258"/>
                  </a:cubicBezTo>
                  <a:cubicBezTo>
                    <a:pt x="13384" y="21270"/>
                    <a:pt x="13378" y="21269"/>
                    <a:pt x="13369" y="21260"/>
                  </a:cubicBezTo>
                  <a:cubicBezTo>
                    <a:pt x="13353" y="21262"/>
                    <a:pt x="13338" y="21265"/>
                    <a:pt x="13330" y="21271"/>
                  </a:cubicBezTo>
                  <a:cubicBezTo>
                    <a:pt x="13330" y="21271"/>
                    <a:pt x="13330" y="21271"/>
                    <a:pt x="13329" y="21271"/>
                  </a:cubicBezTo>
                  <a:cubicBezTo>
                    <a:pt x="13329" y="21272"/>
                    <a:pt x="13329" y="21272"/>
                    <a:pt x="13329" y="21272"/>
                  </a:cubicBezTo>
                  <a:cubicBezTo>
                    <a:pt x="13323" y="21282"/>
                    <a:pt x="13319" y="21296"/>
                    <a:pt x="13314" y="21316"/>
                  </a:cubicBezTo>
                  <a:cubicBezTo>
                    <a:pt x="13314" y="21316"/>
                    <a:pt x="13314" y="21316"/>
                    <a:pt x="13314" y="21317"/>
                  </a:cubicBezTo>
                  <a:cubicBezTo>
                    <a:pt x="13314" y="21318"/>
                    <a:pt x="13313" y="21319"/>
                    <a:pt x="13313" y="21320"/>
                  </a:cubicBezTo>
                  <a:cubicBezTo>
                    <a:pt x="13312" y="21322"/>
                    <a:pt x="13312" y="21323"/>
                    <a:pt x="13312" y="21325"/>
                  </a:cubicBezTo>
                  <a:cubicBezTo>
                    <a:pt x="13310" y="21334"/>
                    <a:pt x="13309" y="21342"/>
                    <a:pt x="13306" y="21347"/>
                  </a:cubicBezTo>
                  <a:cubicBezTo>
                    <a:pt x="13306" y="21347"/>
                    <a:pt x="13306" y="21349"/>
                    <a:pt x="13306" y="21349"/>
                  </a:cubicBezTo>
                  <a:cubicBezTo>
                    <a:pt x="13306" y="21349"/>
                    <a:pt x="13306" y="21350"/>
                    <a:pt x="13306" y="21350"/>
                  </a:cubicBezTo>
                  <a:cubicBezTo>
                    <a:pt x="13305" y="21354"/>
                    <a:pt x="13304" y="21356"/>
                    <a:pt x="13303" y="21358"/>
                  </a:cubicBezTo>
                  <a:cubicBezTo>
                    <a:pt x="13302" y="21359"/>
                    <a:pt x="13302" y="21361"/>
                    <a:pt x="13301" y="21361"/>
                  </a:cubicBezTo>
                  <a:cubicBezTo>
                    <a:pt x="13301" y="21362"/>
                    <a:pt x="13301" y="21363"/>
                    <a:pt x="13300" y="21364"/>
                  </a:cubicBezTo>
                  <a:cubicBezTo>
                    <a:pt x="13295" y="21380"/>
                    <a:pt x="13289" y="21382"/>
                    <a:pt x="13278" y="21357"/>
                  </a:cubicBezTo>
                  <a:cubicBezTo>
                    <a:pt x="13278" y="21357"/>
                    <a:pt x="13278" y="21357"/>
                    <a:pt x="13277" y="21356"/>
                  </a:cubicBezTo>
                  <a:cubicBezTo>
                    <a:pt x="13277" y="21356"/>
                    <a:pt x="13277" y="21356"/>
                    <a:pt x="13277" y="21356"/>
                  </a:cubicBezTo>
                  <a:cubicBezTo>
                    <a:pt x="13277" y="21355"/>
                    <a:pt x="13276" y="21354"/>
                    <a:pt x="13276" y="21353"/>
                  </a:cubicBezTo>
                  <a:cubicBezTo>
                    <a:pt x="13273" y="21345"/>
                    <a:pt x="13270" y="21336"/>
                    <a:pt x="13266" y="21322"/>
                  </a:cubicBezTo>
                  <a:cubicBezTo>
                    <a:pt x="13266" y="21321"/>
                    <a:pt x="13266" y="21321"/>
                    <a:pt x="13266" y="21320"/>
                  </a:cubicBezTo>
                  <a:cubicBezTo>
                    <a:pt x="13263" y="21310"/>
                    <a:pt x="13259" y="21301"/>
                    <a:pt x="13256" y="21291"/>
                  </a:cubicBezTo>
                  <a:cubicBezTo>
                    <a:pt x="13252" y="21281"/>
                    <a:pt x="13249" y="21269"/>
                    <a:pt x="13244" y="21261"/>
                  </a:cubicBezTo>
                  <a:cubicBezTo>
                    <a:pt x="13243" y="21259"/>
                    <a:pt x="13242" y="21258"/>
                    <a:pt x="13241" y="21257"/>
                  </a:cubicBezTo>
                  <a:cubicBezTo>
                    <a:pt x="13240" y="21255"/>
                    <a:pt x="13238" y="21253"/>
                    <a:pt x="13237" y="21252"/>
                  </a:cubicBezTo>
                  <a:cubicBezTo>
                    <a:pt x="13237" y="21252"/>
                    <a:pt x="13237" y="21252"/>
                    <a:pt x="13237" y="21252"/>
                  </a:cubicBezTo>
                  <a:cubicBezTo>
                    <a:pt x="13233" y="21248"/>
                    <a:pt x="13229" y="21243"/>
                    <a:pt x="13225" y="21243"/>
                  </a:cubicBezTo>
                  <a:cubicBezTo>
                    <a:pt x="13207" y="21243"/>
                    <a:pt x="13198" y="21229"/>
                    <a:pt x="13199" y="21203"/>
                  </a:cubicBezTo>
                  <a:cubicBezTo>
                    <a:pt x="13200" y="21182"/>
                    <a:pt x="13193" y="21167"/>
                    <a:pt x="13183" y="21164"/>
                  </a:cubicBezTo>
                  <a:close/>
                  <a:moveTo>
                    <a:pt x="14007" y="21248"/>
                  </a:moveTo>
                  <a:cubicBezTo>
                    <a:pt x="13988" y="21248"/>
                    <a:pt x="13967" y="21254"/>
                    <a:pt x="13951" y="21268"/>
                  </a:cubicBezTo>
                  <a:cubicBezTo>
                    <a:pt x="13948" y="21270"/>
                    <a:pt x="13947" y="21274"/>
                    <a:pt x="13944" y="21276"/>
                  </a:cubicBezTo>
                  <a:cubicBezTo>
                    <a:pt x="13939" y="21284"/>
                    <a:pt x="13935" y="21291"/>
                    <a:pt x="13930" y="21301"/>
                  </a:cubicBezTo>
                  <a:lnTo>
                    <a:pt x="13911" y="21340"/>
                  </a:lnTo>
                  <a:lnTo>
                    <a:pt x="13906" y="21351"/>
                  </a:lnTo>
                  <a:lnTo>
                    <a:pt x="13905" y="21350"/>
                  </a:lnTo>
                  <a:lnTo>
                    <a:pt x="13905" y="21351"/>
                  </a:lnTo>
                  <a:lnTo>
                    <a:pt x="13896" y="21296"/>
                  </a:lnTo>
                  <a:cubicBezTo>
                    <a:pt x="13896" y="21295"/>
                    <a:pt x="13896" y="21295"/>
                    <a:pt x="13896" y="21294"/>
                  </a:cubicBezTo>
                  <a:cubicBezTo>
                    <a:pt x="13895" y="21293"/>
                    <a:pt x="13895" y="21293"/>
                    <a:pt x="13895" y="21292"/>
                  </a:cubicBezTo>
                  <a:cubicBezTo>
                    <a:pt x="13890" y="21272"/>
                    <a:pt x="13879" y="21259"/>
                    <a:pt x="13865" y="21251"/>
                  </a:cubicBezTo>
                  <a:cubicBezTo>
                    <a:pt x="13859" y="21249"/>
                    <a:pt x="13854" y="21247"/>
                    <a:pt x="13843" y="21250"/>
                  </a:cubicBezTo>
                  <a:cubicBezTo>
                    <a:pt x="13826" y="21254"/>
                    <a:pt x="13811" y="21259"/>
                    <a:pt x="13797" y="21264"/>
                  </a:cubicBezTo>
                  <a:cubicBezTo>
                    <a:pt x="13796" y="21266"/>
                    <a:pt x="13794" y="21267"/>
                    <a:pt x="13793" y="21269"/>
                  </a:cubicBezTo>
                  <a:cubicBezTo>
                    <a:pt x="13790" y="21283"/>
                    <a:pt x="13787" y="21286"/>
                    <a:pt x="13783" y="21286"/>
                  </a:cubicBezTo>
                  <a:cubicBezTo>
                    <a:pt x="13781" y="21297"/>
                    <a:pt x="13783" y="21310"/>
                    <a:pt x="13797" y="21335"/>
                  </a:cubicBezTo>
                  <a:cubicBezTo>
                    <a:pt x="13813" y="21366"/>
                    <a:pt x="13817" y="21388"/>
                    <a:pt x="13807" y="21398"/>
                  </a:cubicBezTo>
                  <a:cubicBezTo>
                    <a:pt x="13799" y="21407"/>
                    <a:pt x="13792" y="21429"/>
                    <a:pt x="13792" y="21448"/>
                  </a:cubicBezTo>
                  <a:cubicBezTo>
                    <a:pt x="13792" y="21458"/>
                    <a:pt x="13797" y="21466"/>
                    <a:pt x="13805" y="21472"/>
                  </a:cubicBezTo>
                  <a:cubicBezTo>
                    <a:pt x="13806" y="21473"/>
                    <a:pt x="13806" y="21473"/>
                    <a:pt x="13807" y="21474"/>
                  </a:cubicBezTo>
                  <a:cubicBezTo>
                    <a:pt x="13811" y="21476"/>
                    <a:pt x="13816" y="21476"/>
                    <a:pt x="13820" y="21477"/>
                  </a:cubicBezTo>
                  <a:cubicBezTo>
                    <a:pt x="13826" y="21479"/>
                    <a:pt x="13833" y="21481"/>
                    <a:pt x="13840" y="21482"/>
                  </a:cubicBezTo>
                  <a:cubicBezTo>
                    <a:pt x="13843" y="21482"/>
                    <a:pt x="13846" y="21480"/>
                    <a:pt x="13850" y="21480"/>
                  </a:cubicBezTo>
                  <a:cubicBezTo>
                    <a:pt x="13856" y="21479"/>
                    <a:pt x="13863" y="21478"/>
                    <a:pt x="13870" y="21476"/>
                  </a:cubicBezTo>
                  <a:cubicBezTo>
                    <a:pt x="13870" y="21476"/>
                    <a:pt x="13870" y="21475"/>
                    <a:pt x="13870" y="21475"/>
                  </a:cubicBezTo>
                  <a:cubicBezTo>
                    <a:pt x="13886" y="21467"/>
                    <a:pt x="13898" y="21458"/>
                    <a:pt x="13903" y="21448"/>
                  </a:cubicBezTo>
                  <a:cubicBezTo>
                    <a:pt x="13914" y="21423"/>
                    <a:pt x="13920" y="21424"/>
                    <a:pt x="13932" y="21447"/>
                  </a:cubicBezTo>
                  <a:lnTo>
                    <a:pt x="13940" y="21457"/>
                  </a:lnTo>
                  <a:lnTo>
                    <a:pt x="13941" y="21458"/>
                  </a:lnTo>
                  <a:lnTo>
                    <a:pt x="13942" y="21459"/>
                  </a:lnTo>
                  <a:cubicBezTo>
                    <a:pt x="13945" y="21463"/>
                    <a:pt x="13950" y="21465"/>
                    <a:pt x="13954" y="21469"/>
                  </a:cubicBezTo>
                  <a:cubicBezTo>
                    <a:pt x="13956" y="21471"/>
                    <a:pt x="13958" y="21474"/>
                    <a:pt x="13962" y="21476"/>
                  </a:cubicBezTo>
                  <a:cubicBezTo>
                    <a:pt x="13962" y="21476"/>
                    <a:pt x="13962" y="21476"/>
                    <a:pt x="13962" y="21477"/>
                  </a:cubicBezTo>
                  <a:cubicBezTo>
                    <a:pt x="13962" y="21477"/>
                    <a:pt x="13962" y="21476"/>
                    <a:pt x="13962" y="21477"/>
                  </a:cubicBezTo>
                  <a:cubicBezTo>
                    <a:pt x="13976" y="21482"/>
                    <a:pt x="13992" y="21481"/>
                    <a:pt x="14007" y="21477"/>
                  </a:cubicBezTo>
                  <a:cubicBezTo>
                    <a:pt x="14007" y="21477"/>
                    <a:pt x="14007" y="21477"/>
                    <a:pt x="14007" y="21477"/>
                  </a:cubicBezTo>
                  <a:cubicBezTo>
                    <a:pt x="14009" y="21477"/>
                    <a:pt x="14011" y="21476"/>
                    <a:pt x="14014" y="21475"/>
                  </a:cubicBezTo>
                  <a:cubicBezTo>
                    <a:pt x="14014" y="21475"/>
                    <a:pt x="14014" y="21474"/>
                    <a:pt x="14014" y="21474"/>
                  </a:cubicBezTo>
                  <a:cubicBezTo>
                    <a:pt x="14028" y="21469"/>
                    <a:pt x="14042" y="21460"/>
                    <a:pt x="14050" y="21446"/>
                  </a:cubicBezTo>
                  <a:cubicBezTo>
                    <a:pt x="14052" y="21442"/>
                    <a:pt x="14055" y="21440"/>
                    <a:pt x="14057" y="21436"/>
                  </a:cubicBezTo>
                  <a:cubicBezTo>
                    <a:pt x="14057" y="21435"/>
                    <a:pt x="14057" y="21435"/>
                    <a:pt x="14058" y="21434"/>
                  </a:cubicBezTo>
                  <a:cubicBezTo>
                    <a:pt x="14058" y="21433"/>
                    <a:pt x="14058" y="21433"/>
                    <a:pt x="14059" y="21433"/>
                  </a:cubicBezTo>
                  <a:cubicBezTo>
                    <a:pt x="14059" y="21432"/>
                    <a:pt x="14059" y="21432"/>
                    <a:pt x="14060" y="21432"/>
                  </a:cubicBezTo>
                  <a:cubicBezTo>
                    <a:pt x="14066" y="21419"/>
                    <a:pt x="14070" y="21413"/>
                    <a:pt x="14074" y="21417"/>
                  </a:cubicBezTo>
                  <a:cubicBezTo>
                    <a:pt x="14074" y="21418"/>
                    <a:pt x="14074" y="21419"/>
                    <a:pt x="14074" y="21420"/>
                  </a:cubicBezTo>
                  <a:cubicBezTo>
                    <a:pt x="14077" y="21424"/>
                    <a:pt x="14079" y="21427"/>
                    <a:pt x="14082" y="21441"/>
                  </a:cubicBezTo>
                  <a:cubicBezTo>
                    <a:pt x="14085" y="21453"/>
                    <a:pt x="14088" y="21460"/>
                    <a:pt x="14091" y="21467"/>
                  </a:cubicBezTo>
                  <a:cubicBezTo>
                    <a:pt x="14093" y="21470"/>
                    <a:pt x="14095" y="21475"/>
                    <a:pt x="14097" y="21477"/>
                  </a:cubicBezTo>
                  <a:cubicBezTo>
                    <a:pt x="14102" y="21482"/>
                    <a:pt x="14107" y="21475"/>
                    <a:pt x="14111" y="21460"/>
                  </a:cubicBezTo>
                  <a:cubicBezTo>
                    <a:pt x="14111" y="21459"/>
                    <a:pt x="14111" y="21459"/>
                    <a:pt x="14111" y="21459"/>
                  </a:cubicBezTo>
                  <a:cubicBezTo>
                    <a:pt x="14112" y="21458"/>
                    <a:pt x="14112" y="21458"/>
                    <a:pt x="14112" y="21457"/>
                  </a:cubicBezTo>
                  <a:cubicBezTo>
                    <a:pt x="14112" y="21457"/>
                    <a:pt x="14112" y="21457"/>
                    <a:pt x="14112" y="21456"/>
                  </a:cubicBezTo>
                  <a:cubicBezTo>
                    <a:pt x="14115" y="21441"/>
                    <a:pt x="14117" y="21423"/>
                    <a:pt x="14117" y="21397"/>
                  </a:cubicBezTo>
                  <a:cubicBezTo>
                    <a:pt x="14117" y="21377"/>
                    <a:pt x="14119" y="21364"/>
                    <a:pt x="14121" y="21352"/>
                  </a:cubicBezTo>
                  <a:cubicBezTo>
                    <a:pt x="14122" y="21347"/>
                    <a:pt x="14125" y="21344"/>
                    <a:pt x="14126" y="21340"/>
                  </a:cubicBezTo>
                  <a:cubicBezTo>
                    <a:pt x="14126" y="21339"/>
                    <a:pt x="14126" y="21338"/>
                    <a:pt x="14127" y="21337"/>
                  </a:cubicBezTo>
                  <a:cubicBezTo>
                    <a:pt x="14138" y="21279"/>
                    <a:pt x="14160" y="21260"/>
                    <a:pt x="14178" y="21276"/>
                  </a:cubicBezTo>
                  <a:cubicBezTo>
                    <a:pt x="14182" y="21280"/>
                    <a:pt x="14186" y="21285"/>
                    <a:pt x="14189" y="21292"/>
                  </a:cubicBezTo>
                  <a:cubicBezTo>
                    <a:pt x="14189" y="21293"/>
                    <a:pt x="14190" y="21294"/>
                    <a:pt x="14191" y="21295"/>
                  </a:cubicBezTo>
                  <a:cubicBezTo>
                    <a:pt x="14191" y="21296"/>
                    <a:pt x="14191" y="21296"/>
                    <a:pt x="14191" y="21297"/>
                  </a:cubicBezTo>
                  <a:cubicBezTo>
                    <a:pt x="14196" y="21308"/>
                    <a:pt x="14200" y="21323"/>
                    <a:pt x="14202" y="21343"/>
                  </a:cubicBezTo>
                  <a:cubicBezTo>
                    <a:pt x="14202" y="21345"/>
                    <a:pt x="14203" y="21345"/>
                    <a:pt x="14203" y="21347"/>
                  </a:cubicBezTo>
                  <a:cubicBezTo>
                    <a:pt x="14207" y="21361"/>
                    <a:pt x="14209" y="21375"/>
                    <a:pt x="14206" y="21387"/>
                  </a:cubicBezTo>
                  <a:cubicBezTo>
                    <a:pt x="14206" y="21391"/>
                    <a:pt x="14206" y="21396"/>
                    <a:pt x="14206" y="21402"/>
                  </a:cubicBezTo>
                  <a:cubicBezTo>
                    <a:pt x="14207" y="21427"/>
                    <a:pt x="14209" y="21444"/>
                    <a:pt x="14212" y="21459"/>
                  </a:cubicBezTo>
                  <a:cubicBezTo>
                    <a:pt x="14216" y="21471"/>
                    <a:pt x="14225" y="21475"/>
                    <a:pt x="14237" y="21479"/>
                  </a:cubicBezTo>
                  <a:cubicBezTo>
                    <a:pt x="14243" y="21479"/>
                    <a:pt x="14247" y="21479"/>
                    <a:pt x="14255" y="21478"/>
                  </a:cubicBezTo>
                  <a:cubicBezTo>
                    <a:pt x="14282" y="21474"/>
                    <a:pt x="14297" y="21459"/>
                    <a:pt x="14306" y="21442"/>
                  </a:cubicBezTo>
                  <a:cubicBezTo>
                    <a:pt x="14306" y="21440"/>
                    <a:pt x="14306" y="21439"/>
                    <a:pt x="14307" y="21437"/>
                  </a:cubicBezTo>
                  <a:cubicBezTo>
                    <a:pt x="14307" y="21436"/>
                    <a:pt x="14307" y="21436"/>
                    <a:pt x="14307" y="21435"/>
                  </a:cubicBezTo>
                  <a:cubicBezTo>
                    <a:pt x="14307" y="21431"/>
                    <a:pt x="14309" y="21428"/>
                    <a:pt x="14309" y="21423"/>
                  </a:cubicBezTo>
                  <a:cubicBezTo>
                    <a:pt x="14308" y="21418"/>
                    <a:pt x="14308" y="21414"/>
                    <a:pt x="14307" y="21409"/>
                  </a:cubicBezTo>
                  <a:cubicBezTo>
                    <a:pt x="14306" y="21405"/>
                    <a:pt x="14305" y="21401"/>
                    <a:pt x="14304" y="21397"/>
                  </a:cubicBezTo>
                  <a:cubicBezTo>
                    <a:pt x="14302" y="21392"/>
                    <a:pt x="14299" y="21387"/>
                    <a:pt x="14296" y="21382"/>
                  </a:cubicBezTo>
                  <a:cubicBezTo>
                    <a:pt x="14296" y="21381"/>
                    <a:pt x="14296" y="21380"/>
                    <a:pt x="14295" y="21380"/>
                  </a:cubicBezTo>
                  <a:cubicBezTo>
                    <a:pt x="14291" y="21375"/>
                    <a:pt x="14287" y="21371"/>
                    <a:pt x="14282" y="21366"/>
                  </a:cubicBezTo>
                  <a:cubicBezTo>
                    <a:pt x="14281" y="21365"/>
                    <a:pt x="14281" y="21365"/>
                    <a:pt x="14280" y="21364"/>
                  </a:cubicBezTo>
                  <a:cubicBezTo>
                    <a:pt x="14279" y="21363"/>
                    <a:pt x="14279" y="21363"/>
                    <a:pt x="14278" y="21363"/>
                  </a:cubicBezTo>
                  <a:cubicBezTo>
                    <a:pt x="14270" y="21357"/>
                    <a:pt x="14263" y="21349"/>
                    <a:pt x="14259" y="21342"/>
                  </a:cubicBezTo>
                  <a:cubicBezTo>
                    <a:pt x="14259" y="21342"/>
                    <a:pt x="14258" y="21341"/>
                    <a:pt x="14258" y="21341"/>
                  </a:cubicBezTo>
                  <a:cubicBezTo>
                    <a:pt x="14253" y="21333"/>
                    <a:pt x="14251" y="21325"/>
                    <a:pt x="14252" y="21317"/>
                  </a:cubicBezTo>
                  <a:lnTo>
                    <a:pt x="14251" y="21315"/>
                  </a:lnTo>
                  <a:lnTo>
                    <a:pt x="14253" y="21315"/>
                  </a:lnTo>
                  <a:cubicBezTo>
                    <a:pt x="14253" y="21314"/>
                    <a:pt x="14253" y="21314"/>
                    <a:pt x="14253" y="21314"/>
                  </a:cubicBezTo>
                  <a:cubicBezTo>
                    <a:pt x="14253" y="21314"/>
                    <a:pt x="14254" y="21313"/>
                    <a:pt x="14254" y="21313"/>
                  </a:cubicBezTo>
                  <a:cubicBezTo>
                    <a:pt x="14255" y="21308"/>
                    <a:pt x="14256" y="21302"/>
                    <a:pt x="14260" y="21299"/>
                  </a:cubicBezTo>
                  <a:cubicBezTo>
                    <a:pt x="14264" y="21294"/>
                    <a:pt x="14271" y="21292"/>
                    <a:pt x="14280" y="21292"/>
                  </a:cubicBezTo>
                  <a:cubicBezTo>
                    <a:pt x="14286" y="21292"/>
                    <a:pt x="14291" y="21289"/>
                    <a:pt x="14294" y="21284"/>
                  </a:cubicBezTo>
                  <a:cubicBezTo>
                    <a:pt x="14298" y="21280"/>
                    <a:pt x="14300" y="21275"/>
                    <a:pt x="14300" y="21269"/>
                  </a:cubicBezTo>
                  <a:cubicBezTo>
                    <a:pt x="14300" y="21261"/>
                    <a:pt x="14287" y="21256"/>
                    <a:pt x="14268" y="21252"/>
                  </a:cubicBezTo>
                  <a:cubicBezTo>
                    <a:pt x="14241" y="21247"/>
                    <a:pt x="14205" y="21247"/>
                    <a:pt x="14170" y="21249"/>
                  </a:cubicBezTo>
                  <a:cubicBezTo>
                    <a:pt x="14154" y="21250"/>
                    <a:pt x="14136" y="21251"/>
                    <a:pt x="14123" y="21253"/>
                  </a:cubicBezTo>
                  <a:cubicBezTo>
                    <a:pt x="14101" y="21257"/>
                    <a:pt x="14085" y="21263"/>
                    <a:pt x="14080" y="21271"/>
                  </a:cubicBezTo>
                  <a:cubicBezTo>
                    <a:pt x="14078" y="21274"/>
                    <a:pt x="14075" y="21274"/>
                    <a:pt x="14073" y="21276"/>
                  </a:cubicBezTo>
                  <a:cubicBezTo>
                    <a:pt x="14071" y="21277"/>
                    <a:pt x="14070" y="21279"/>
                    <a:pt x="14068" y="21279"/>
                  </a:cubicBezTo>
                  <a:cubicBezTo>
                    <a:pt x="14065" y="21279"/>
                    <a:pt x="14061" y="21276"/>
                    <a:pt x="14058" y="21274"/>
                  </a:cubicBezTo>
                  <a:cubicBezTo>
                    <a:pt x="14054" y="21273"/>
                    <a:pt x="14051" y="21272"/>
                    <a:pt x="14046" y="21268"/>
                  </a:cubicBezTo>
                  <a:cubicBezTo>
                    <a:pt x="14033" y="21256"/>
                    <a:pt x="14020" y="21251"/>
                    <a:pt x="14007" y="21248"/>
                  </a:cubicBezTo>
                  <a:close/>
                  <a:moveTo>
                    <a:pt x="12066" y="21249"/>
                  </a:moveTo>
                  <a:cubicBezTo>
                    <a:pt x="12021" y="21250"/>
                    <a:pt x="11988" y="21254"/>
                    <a:pt x="11974" y="21267"/>
                  </a:cubicBezTo>
                  <a:cubicBezTo>
                    <a:pt x="11970" y="21273"/>
                    <a:pt x="11965" y="21278"/>
                    <a:pt x="11962" y="21284"/>
                  </a:cubicBezTo>
                  <a:cubicBezTo>
                    <a:pt x="11960" y="21291"/>
                    <a:pt x="11958" y="21296"/>
                    <a:pt x="11956" y="21304"/>
                  </a:cubicBezTo>
                  <a:cubicBezTo>
                    <a:pt x="11956" y="21305"/>
                    <a:pt x="11955" y="21305"/>
                    <a:pt x="11955" y="21306"/>
                  </a:cubicBezTo>
                  <a:cubicBezTo>
                    <a:pt x="11945" y="21351"/>
                    <a:pt x="11947" y="21387"/>
                    <a:pt x="11961" y="21435"/>
                  </a:cubicBezTo>
                  <a:cubicBezTo>
                    <a:pt x="11966" y="21451"/>
                    <a:pt x="11967" y="21462"/>
                    <a:pt x="11969" y="21474"/>
                  </a:cubicBezTo>
                  <a:cubicBezTo>
                    <a:pt x="11969" y="21476"/>
                    <a:pt x="11969" y="21478"/>
                    <a:pt x="11970" y="21479"/>
                  </a:cubicBezTo>
                  <a:cubicBezTo>
                    <a:pt x="11970" y="21483"/>
                    <a:pt x="11972" y="21486"/>
                    <a:pt x="11972" y="21489"/>
                  </a:cubicBezTo>
                  <a:cubicBezTo>
                    <a:pt x="11972" y="21490"/>
                    <a:pt x="11972" y="21490"/>
                    <a:pt x="11972" y="21491"/>
                  </a:cubicBezTo>
                  <a:cubicBezTo>
                    <a:pt x="11972" y="21491"/>
                    <a:pt x="11972" y="21491"/>
                    <a:pt x="11972" y="21492"/>
                  </a:cubicBezTo>
                  <a:cubicBezTo>
                    <a:pt x="11972" y="21495"/>
                    <a:pt x="11971" y="21497"/>
                    <a:pt x="11971" y="21501"/>
                  </a:cubicBezTo>
                  <a:cubicBezTo>
                    <a:pt x="11970" y="21503"/>
                    <a:pt x="11970" y="21504"/>
                    <a:pt x="11970" y="21506"/>
                  </a:cubicBezTo>
                  <a:cubicBezTo>
                    <a:pt x="11970" y="21512"/>
                    <a:pt x="11970" y="21518"/>
                    <a:pt x="11968" y="21523"/>
                  </a:cubicBezTo>
                  <a:cubicBezTo>
                    <a:pt x="11968" y="21524"/>
                    <a:pt x="11967" y="21525"/>
                    <a:pt x="11967" y="21526"/>
                  </a:cubicBezTo>
                  <a:cubicBezTo>
                    <a:pt x="11966" y="21528"/>
                    <a:pt x="11966" y="21530"/>
                    <a:pt x="11965" y="21531"/>
                  </a:cubicBezTo>
                  <a:cubicBezTo>
                    <a:pt x="11965" y="21531"/>
                    <a:pt x="11966" y="21532"/>
                    <a:pt x="11965" y="21532"/>
                  </a:cubicBezTo>
                  <a:cubicBezTo>
                    <a:pt x="11964" y="21545"/>
                    <a:pt x="11963" y="21559"/>
                    <a:pt x="11965" y="21570"/>
                  </a:cubicBezTo>
                  <a:cubicBezTo>
                    <a:pt x="11968" y="21577"/>
                    <a:pt x="11972" y="21584"/>
                    <a:pt x="11977" y="21588"/>
                  </a:cubicBezTo>
                  <a:cubicBezTo>
                    <a:pt x="11978" y="21590"/>
                    <a:pt x="11980" y="21592"/>
                    <a:pt x="11983" y="21593"/>
                  </a:cubicBezTo>
                  <a:cubicBezTo>
                    <a:pt x="11992" y="21598"/>
                    <a:pt x="12005" y="21600"/>
                    <a:pt x="12023" y="21597"/>
                  </a:cubicBezTo>
                  <a:cubicBezTo>
                    <a:pt x="12037" y="21595"/>
                    <a:pt x="12048" y="21591"/>
                    <a:pt x="12057" y="21584"/>
                  </a:cubicBezTo>
                  <a:cubicBezTo>
                    <a:pt x="12067" y="21578"/>
                    <a:pt x="12074" y="21568"/>
                    <a:pt x="12080" y="21554"/>
                  </a:cubicBezTo>
                  <a:cubicBezTo>
                    <a:pt x="12084" y="21544"/>
                    <a:pt x="12087" y="21534"/>
                    <a:pt x="12091" y="21519"/>
                  </a:cubicBezTo>
                  <a:lnTo>
                    <a:pt x="12092" y="21516"/>
                  </a:lnTo>
                  <a:lnTo>
                    <a:pt x="12092" y="21515"/>
                  </a:lnTo>
                  <a:lnTo>
                    <a:pt x="12111" y="21437"/>
                  </a:lnTo>
                  <a:lnTo>
                    <a:pt x="12114" y="21441"/>
                  </a:lnTo>
                  <a:lnTo>
                    <a:pt x="12121" y="21447"/>
                  </a:lnTo>
                  <a:lnTo>
                    <a:pt x="12133" y="21459"/>
                  </a:lnTo>
                  <a:cubicBezTo>
                    <a:pt x="12134" y="21460"/>
                    <a:pt x="12136" y="21460"/>
                    <a:pt x="12137" y="21461"/>
                  </a:cubicBezTo>
                  <a:cubicBezTo>
                    <a:pt x="12138" y="21462"/>
                    <a:pt x="12139" y="21463"/>
                    <a:pt x="12140" y="21464"/>
                  </a:cubicBezTo>
                  <a:cubicBezTo>
                    <a:pt x="12141" y="21464"/>
                    <a:pt x="12142" y="21464"/>
                    <a:pt x="12143" y="21465"/>
                  </a:cubicBezTo>
                  <a:cubicBezTo>
                    <a:pt x="12149" y="21469"/>
                    <a:pt x="12156" y="21473"/>
                    <a:pt x="12164" y="21475"/>
                  </a:cubicBezTo>
                  <a:cubicBezTo>
                    <a:pt x="12175" y="21478"/>
                    <a:pt x="12187" y="21480"/>
                    <a:pt x="12198" y="21478"/>
                  </a:cubicBezTo>
                  <a:cubicBezTo>
                    <a:pt x="12216" y="21475"/>
                    <a:pt x="12227" y="21469"/>
                    <a:pt x="12235" y="21459"/>
                  </a:cubicBezTo>
                  <a:cubicBezTo>
                    <a:pt x="12236" y="21458"/>
                    <a:pt x="12236" y="21458"/>
                    <a:pt x="12237" y="21458"/>
                  </a:cubicBezTo>
                  <a:cubicBezTo>
                    <a:pt x="12237" y="21457"/>
                    <a:pt x="12237" y="21456"/>
                    <a:pt x="12238" y="21455"/>
                  </a:cubicBezTo>
                  <a:cubicBezTo>
                    <a:pt x="12243" y="21443"/>
                    <a:pt x="12246" y="21428"/>
                    <a:pt x="12250" y="21405"/>
                  </a:cubicBezTo>
                  <a:cubicBezTo>
                    <a:pt x="12255" y="21377"/>
                    <a:pt x="12257" y="21354"/>
                    <a:pt x="12256" y="21333"/>
                  </a:cubicBezTo>
                  <a:cubicBezTo>
                    <a:pt x="12256" y="21313"/>
                    <a:pt x="12253" y="21297"/>
                    <a:pt x="12249" y="21284"/>
                  </a:cubicBezTo>
                  <a:cubicBezTo>
                    <a:pt x="12249" y="21283"/>
                    <a:pt x="12249" y="21283"/>
                    <a:pt x="12249" y="21283"/>
                  </a:cubicBezTo>
                  <a:cubicBezTo>
                    <a:pt x="12248" y="21283"/>
                    <a:pt x="12248" y="21282"/>
                    <a:pt x="12248" y="21282"/>
                  </a:cubicBezTo>
                  <a:cubicBezTo>
                    <a:pt x="12247" y="21279"/>
                    <a:pt x="12244" y="21278"/>
                    <a:pt x="12243" y="21276"/>
                  </a:cubicBezTo>
                  <a:cubicBezTo>
                    <a:pt x="12238" y="21270"/>
                    <a:pt x="12230" y="21267"/>
                    <a:pt x="12223" y="21263"/>
                  </a:cubicBezTo>
                  <a:cubicBezTo>
                    <a:pt x="12215" y="21259"/>
                    <a:pt x="12207" y="21256"/>
                    <a:pt x="12195" y="21253"/>
                  </a:cubicBezTo>
                  <a:cubicBezTo>
                    <a:pt x="12193" y="21253"/>
                    <a:pt x="12191" y="21252"/>
                    <a:pt x="12189" y="21252"/>
                  </a:cubicBezTo>
                  <a:cubicBezTo>
                    <a:pt x="12181" y="21251"/>
                    <a:pt x="12169" y="21251"/>
                    <a:pt x="12159" y="21250"/>
                  </a:cubicBezTo>
                  <a:cubicBezTo>
                    <a:pt x="12158" y="21250"/>
                    <a:pt x="12156" y="21251"/>
                    <a:pt x="12154" y="21251"/>
                  </a:cubicBezTo>
                  <a:cubicBezTo>
                    <a:pt x="12150" y="21254"/>
                    <a:pt x="12145" y="21256"/>
                    <a:pt x="12143" y="21261"/>
                  </a:cubicBezTo>
                  <a:cubicBezTo>
                    <a:pt x="12136" y="21271"/>
                    <a:pt x="12132" y="21276"/>
                    <a:pt x="12127" y="21276"/>
                  </a:cubicBezTo>
                  <a:cubicBezTo>
                    <a:pt x="12127" y="21277"/>
                    <a:pt x="12126" y="21277"/>
                    <a:pt x="12126" y="21277"/>
                  </a:cubicBezTo>
                  <a:cubicBezTo>
                    <a:pt x="12124" y="21280"/>
                    <a:pt x="12121" y="21282"/>
                    <a:pt x="12118" y="21281"/>
                  </a:cubicBezTo>
                  <a:cubicBezTo>
                    <a:pt x="12115" y="21279"/>
                    <a:pt x="12111" y="21277"/>
                    <a:pt x="12107" y="21270"/>
                  </a:cubicBezTo>
                  <a:cubicBezTo>
                    <a:pt x="12102" y="21261"/>
                    <a:pt x="12087" y="21255"/>
                    <a:pt x="12069" y="21250"/>
                  </a:cubicBezTo>
                  <a:cubicBezTo>
                    <a:pt x="12068" y="21249"/>
                    <a:pt x="12067" y="21249"/>
                    <a:pt x="12066" y="21249"/>
                  </a:cubicBezTo>
                  <a:close/>
                </a:path>
              </a:pathLst>
            </a:custGeom>
            <a:ln w="12700">
              <a:miter lim="400000"/>
            </a:ln>
          </p:spPr>
        </p:pic>
        <p:sp>
          <p:nvSpPr>
            <p:cNvPr id="224" name="Brainstorming"/>
            <p:cNvSpPr txBox="1"/>
            <p:nvPr/>
          </p:nvSpPr>
          <p:spPr>
            <a:xfrm>
              <a:off x="1109596" y="3201793"/>
              <a:ext cx="3526423"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900" b="1">
                  <a:solidFill>
                    <a:srgbClr val="012E56"/>
                  </a:solidFill>
                  <a:latin typeface="Avenir Next Regular"/>
                  <a:ea typeface="Avenir Next Regular"/>
                  <a:cs typeface="Avenir Next Regular"/>
                  <a:sym typeface="Avenir Next Regular"/>
                </a:defRPr>
              </a:lvl1pPr>
            </a:lstStyle>
            <a:p>
              <a:r>
                <a:t>Brainstorming</a:t>
              </a:r>
            </a:p>
          </p:txBody>
        </p:sp>
        <p:sp>
          <p:nvSpPr>
            <p:cNvPr id="225" name="Copy Editing"/>
            <p:cNvSpPr txBox="1"/>
            <p:nvPr/>
          </p:nvSpPr>
          <p:spPr>
            <a:xfrm>
              <a:off x="1195283" y="5044769"/>
              <a:ext cx="3355049"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900" b="1">
                  <a:solidFill>
                    <a:srgbClr val="012E56"/>
                  </a:solidFill>
                  <a:latin typeface="Avenir Next Regular"/>
                  <a:ea typeface="Avenir Next Regular"/>
                  <a:cs typeface="Avenir Next Regular"/>
                  <a:sym typeface="Avenir Next Regular"/>
                </a:defRPr>
              </a:lvl1pPr>
            </a:lstStyle>
            <a:p>
              <a:r>
                <a:t>Copy Editing </a:t>
              </a:r>
            </a:p>
          </p:txBody>
        </p:sp>
        <p:sp>
          <p:nvSpPr>
            <p:cNvPr id="226" name="Studying"/>
            <p:cNvSpPr txBox="1"/>
            <p:nvPr/>
          </p:nvSpPr>
          <p:spPr>
            <a:xfrm>
              <a:off x="1538445" y="6887746"/>
              <a:ext cx="3105455"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lgn="r">
                <a:defRPr sz="3900" b="1">
                  <a:solidFill>
                    <a:srgbClr val="012E56"/>
                  </a:solidFill>
                  <a:latin typeface="Avenir Next Regular"/>
                  <a:ea typeface="Avenir Next Regular"/>
                  <a:cs typeface="Avenir Next Regular"/>
                  <a:sym typeface="Avenir Next Regular"/>
                </a:defRPr>
              </a:pPr>
              <a:r>
                <a:t>Studying   </a:t>
              </a:r>
            </a:p>
          </p:txBody>
        </p:sp>
        <p:sp>
          <p:nvSpPr>
            <p:cNvPr id="228" name="Writing"/>
            <p:cNvSpPr txBox="1"/>
            <p:nvPr/>
          </p:nvSpPr>
          <p:spPr>
            <a:xfrm>
              <a:off x="1870061" y="10626379"/>
              <a:ext cx="2743391"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lgn="r">
                <a:defRPr sz="3900" b="1">
                  <a:solidFill>
                    <a:srgbClr val="B6402B"/>
                  </a:solidFill>
                  <a:latin typeface="Avenir Next Regular"/>
                  <a:ea typeface="Avenir Next Regular"/>
                  <a:cs typeface="Avenir Next Regular"/>
                  <a:sym typeface="Avenir Next Regular"/>
                </a:defRPr>
              </a:pPr>
              <a:r>
                <a:t>Writing   </a:t>
              </a:r>
            </a:p>
          </p:txBody>
        </p:sp>
        <p:sp>
          <p:nvSpPr>
            <p:cNvPr id="229" name="19% (3)"/>
            <p:cNvSpPr txBox="1"/>
            <p:nvPr/>
          </p:nvSpPr>
          <p:spPr>
            <a:xfrm>
              <a:off x="9583875" y="10750878"/>
              <a:ext cx="2490612"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1">
                <a:defRPr sz="3900" b="1">
                  <a:solidFill>
                    <a:srgbClr val="B6402B"/>
                  </a:solidFill>
                  <a:latin typeface="Avenir Next Regular"/>
                  <a:ea typeface="Avenir Next Regular"/>
                  <a:cs typeface="Avenir Next Regular"/>
                  <a:sym typeface="Avenir Next Regular"/>
                </a:defRPr>
              </a:pPr>
              <a:r>
                <a:t>19% (3)   </a:t>
              </a:r>
            </a:p>
          </p:txBody>
        </p:sp>
        <p:sp>
          <p:nvSpPr>
            <p:cNvPr id="230" name="51%  (6)"/>
            <p:cNvSpPr txBox="1"/>
            <p:nvPr/>
          </p:nvSpPr>
          <p:spPr>
            <a:xfrm>
              <a:off x="17819275" y="8886505"/>
              <a:ext cx="2816696"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defRPr sz="3900" b="1">
                  <a:solidFill>
                    <a:srgbClr val="012E56"/>
                  </a:solidFill>
                  <a:latin typeface="Avenir Next Regular"/>
                  <a:ea typeface="Avenir Next Regular"/>
                  <a:cs typeface="Avenir Next Regular"/>
                  <a:sym typeface="Avenir Next Regular"/>
                </a:defRPr>
              </a:pPr>
              <a:r>
                <a:t>51%  (6)  </a:t>
              </a:r>
            </a:p>
          </p:txBody>
        </p:sp>
        <p:sp>
          <p:nvSpPr>
            <p:cNvPr id="231" name="55% (6)"/>
            <p:cNvSpPr txBox="1"/>
            <p:nvPr/>
          </p:nvSpPr>
          <p:spPr>
            <a:xfrm>
              <a:off x="18850311" y="6887746"/>
              <a:ext cx="2692871"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defRPr sz="3900" b="1">
                  <a:solidFill>
                    <a:srgbClr val="012E56"/>
                  </a:solidFill>
                  <a:latin typeface="Avenir Next Regular"/>
                  <a:ea typeface="Avenir Next Regular"/>
                  <a:cs typeface="Avenir Next Regular"/>
                  <a:sym typeface="Avenir Next Regular"/>
                </a:defRPr>
              </a:pPr>
              <a:r>
                <a:t>55% (6)  </a:t>
              </a:r>
            </a:p>
          </p:txBody>
        </p:sp>
        <p:sp>
          <p:nvSpPr>
            <p:cNvPr id="232" name="57% (7)"/>
            <p:cNvSpPr txBox="1"/>
            <p:nvPr/>
          </p:nvSpPr>
          <p:spPr>
            <a:xfrm>
              <a:off x="19417380" y="5044769"/>
              <a:ext cx="2816696"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defRPr sz="3900" b="1">
                  <a:solidFill>
                    <a:srgbClr val="012E56"/>
                  </a:solidFill>
                  <a:latin typeface="Avenir Next Regular"/>
                  <a:ea typeface="Avenir Next Regular"/>
                  <a:cs typeface="Avenir Next Regular"/>
                  <a:sym typeface="Avenir Next Regular"/>
                </a:defRPr>
              </a:pPr>
              <a:r>
                <a:t>57% (7)   </a:t>
              </a:r>
            </a:p>
          </p:txBody>
        </p:sp>
        <p:sp>
          <p:nvSpPr>
            <p:cNvPr id="233" name="62% (8)"/>
            <p:cNvSpPr txBox="1"/>
            <p:nvPr/>
          </p:nvSpPr>
          <p:spPr>
            <a:xfrm>
              <a:off x="20770615" y="3201793"/>
              <a:ext cx="2816696"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defRPr sz="3900" b="1">
                  <a:solidFill>
                    <a:srgbClr val="012E56"/>
                  </a:solidFill>
                  <a:latin typeface="Avenir Next Regular"/>
                  <a:ea typeface="Avenir Next Regular"/>
                  <a:cs typeface="Avenir Next Regular"/>
                  <a:sym typeface="Avenir Next Regular"/>
                </a:defRPr>
              </a:pPr>
              <a:r>
                <a:t>62% (8)   </a:t>
              </a:r>
            </a:p>
          </p:txBody>
        </p:sp>
        <p:sp>
          <p:nvSpPr>
            <p:cNvPr id="234" name="Percentage of Active Users"/>
            <p:cNvSpPr txBox="1"/>
            <p:nvPr/>
          </p:nvSpPr>
          <p:spPr>
            <a:xfrm>
              <a:off x="10485039" y="12512865"/>
              <a:ext cx="4865091" cy="5588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lgn="ctr">
                <a:defRPr sz="2600"/>
              </a:pPr>
              <a:r>
                <a:t>Percentage of Active Users   </a:t>
              </a:r>
            </a:p>
          </p:txBody>
        </p:sp>
        <p:sp>
          <p:nvSpPr>
            <p:cNvPr id="235" name="Top Use Cases - Students"/>
            <p:cNvSpPr txBox="1"/>
            <p:nvPr/>
          </p:nvSpPr>
          <p:spPr>
            <a:xfrm>
              <a:off x="5741709" y="840358"/>
              <a:ext cx="13175402" cy="1222899"/>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ctr">
                <a:defRPr sz="9100">
                  <a:solidFill>
                    <a:srgbClr val="012E56"/>
                  </a:solidFill>
                </a:defRPr>
              </a:lvl1pPr>
            </a:lstStyle>
            <a:p>
              <a:r>
                <a:rPr dirty="0">
                  <a:latin typeface="Publico Headline Roman" pitchFamily="2" charset="0"/>
                </a:rPr>
                <a:t>Top Use Cases - Students</a:t>
              </a:r>
            </a:p>
          </p:txBody>
        </p:sp>
        <p:sp>
          <p:nvSpPr>
            <p:cNvPr id="236" name="(Per class of 25)"/>
            <p:cNvSpPr txBox="1"/>
            <p:nvPr/>
          </p:nvSpPr>
          <p:spPr>
            <a:xfrm>
              <a:off x="10014451" y="2063517"/>
              <a:ext cx="4355098" cy="774701"/>
            </a:xfrm>
            <a:prstGeom prst="rect">
              <a:avLst/>
            </a:prstGeom>
            <a:solidFill>
              <a:srgbClr val="F0EBE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lgn="ctr">
                <a:defRPr sz="3900" b="1">
                  <a:solidFill>
                    <a:srgbClr val="012E56"/>
                  </a:solidFill>
                  <a:latin typeface="Avenir Next Regular"/>
                  <a:ea typeface="Avenir Next Regular"/>
                  <a:cs typeface="Avenir Next Regular"/>
                  <a:sym typeface="Avenir Next Regular"/>
                </a:defRPr>
              </a:pPr>
              <a:r>
                <a:t>(Per class of 25)</a:t>
              </a:r>
            </a:p>
          </p:txBody>
        </p:sp>
      </p:grpSp>
      <p:sp>
        <p:nvSpPr>
          <p:cNvPr id="5" name="Survey presented to Faculty Senate on Dec. 4, 2025, by Sam Jay, Executive Director of Online Learning of 1,953 MSU Denver students (83% degree-seeking undergraduates).">
            <a:extLst>
              <a:ext uri="{FF2B5EF4-FFF2-40B4-BE49-F238E27FC236}">
                <a16:creationId xmlns:a16="http://schemas.microsoft.com/office/drawing/2014/main" id="{B978D307-615D-7EE2-D8AE-6B38BBE2A9CD}"/>
              </a:ext>
            </a:extLst>
          </p:cNvPr>
          <p:cNvSpPr txBox="1"/>
          <p:nvPr/>
        </p:nvSpPr>
        <p:spPr>
          <a:xfrm>
            <a:off x="606929" y="13253844"/>
            <a:ext cx="23170142" cy="392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2300" i="1">
                <a:solidFill>
                  <a:schemeClr val="accent1">
                    <a:hueOff val="420094"/>
                    <a:satOff val="-1465"/>
                    <a:lumOff val="-19139"/>
                  </a:schemeClr>
                </a:solidFill>
                <a:latin typeface="Avenir Next Regular"/>
                <a:ea typeface="Avenir Next Regular"/>
                <a:cs typeface="Avenir Next Regular"/>
                <a:sym typeface="Avenir Next Regular"/>
              </a:defRPr>
            </a:lvl1pPr>
          </a:lstStyle>
          <a:p>
            <a:pPr algn="ctr"/>
            <a:r>
              <a:rPr dirty="0"/>
              <a:t>Survey presented to Faculty Senate on Dec. 4, 2025, by Sam Jay, Executive Director of Online Learning of 1,953 MSU Denver students (83% degree-seeking undergraduates).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Ai Detectors’ Methodology"/>
          <p:cNvSpPr txBox="1">
            <a:spLocks noGrp="1"/>
          </p:cNvSpPr>
          <p:nvPr>
            <p:ph type="title"/>
          </p:nvPr>
        </p:nvSpPr>
        <p:spPr>
          <a:xfrm>
            <a:off x="1275589" y="1226301"/>
            <a:ext cx="9678937" cy="2217421"/>
          </a:xfrm>
          <a:prstGeom prst="rect">
            <a:avLst/>
          </a:prstGeom>
        </p:spPr>
        <p:txBody>
          <a:bodyPr/>
          <a:lstStyle>
            <a:lvl1pPr algn="l" defTabSz="479044">
              <a:defRPr sz="7051" spc="-70"/>
            </a:lvl1pPr>
          </a:lstStyle>
          <a:p>
            <a:r>
              <a:rPr lang="en-US" dirty="0"/>
              <a:t>Two main </a:t>
            </a:r>
            <a:r>
              <a:rPr dirty="0"/>
              <a:t>Ai Detectors’ </a:t>
            </a:r>
            <a:r>
              <a:rPr lang="en-US" dirty="0"/>
              <a:t>metrics:</a:t>
            </a:r>
            <a:endParaRPr dirty="0"/>
          </a:p>
        </p:txBody>
      </p:sp>
      <p:sp>
        <p:nvSpPr>
          <p:cNvPr id="247" name="“Perplexity,” how close is the writing to an LLM’s training data?  Closer to the data, the lower the perplexity, more likely Ai text."/>
          <p:cNvSpPr txBox="1"/>
          <p:nvPr/>
        </p:nvSpPr>
        <p:spPr>
          <a:xfrm>
            <a:off x="1275589" y="3443722"/>
            <a:ext cx="9115512" cy="38867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r>
              <a:rPr sz="5400" b="1" i="1" dirty="0">
                <a:solidFill>
                  <a:srgbClr val="941751"/>
                </a:solidFill>
                <a:latin typeface="Publico Headline Roman" pitchFamily="2" charset="0"/>
                <a:ea typeface="Avenir Next Regular"/>
                <a:cs typeface="Avenir Next Regular"/>
                <a:sym typeface="Avenir Next Regular"/>
              </a:rPr>
              <a:t>Perplexity</a:t>
            </a:r>
            <a:r>
              <a:rPr lang="en-US" sz="5400" b="1" i="1" dirty="0">
                <a:solidFill>
                  <a:srgbClr val="941751"/>
                </a:solidFill>
                <a:latin typeface="Publico Headline Roman" pitchFamily="2" charset="0"/>
                <a:ea typeface="Avenir Next Regular"/>
                <a:cs typeface="Avenir Next Regular"/>
                <a:sym typeface="Avenir Next Regular"/>
              </a:rPr>
              <a:t> </a:t>
            </a:r>
            <a:r>
              <a:rPr lang="en-US" sz="5400" dirty="0">
                <a:solidFill>
                  <a:srgbClr val="941751"/>
                </a:solidFill>
                <a:latin typeface="Publico Headline Roman" pitchFamily="2" charset="0"/>
              </a:rPr>
              <a:t>:</a:t>
            </a:r>
            <a:r>
              <a:rPr sz="5400" dirty="0">
                <a:solidFill>
                  <a:srgbClr val="941751"/>
                </a:solidFill>
                <a:latin typeface="Publico Headline Roman" pitchFamily="2" charset="0"/>
              </a:rPr>
              <a:t> </a:t>
            </a:r>
            <a:r>
              <a:rPr lang="en-US" sz="5400" dirty="0">
                <a:solidFill>
                  <a:srgbClr val="941751"/>
                </a:solidFill>
                <a:latin typeface="Publico Headline Roman" pitchFamily="2" charset="0"/>
              </a:rPr>
              <a:t>H</a:t>
            </a:r>
            <a:r>
              <a:rPr sz="5400" dirty="0">
                <a:solidFill>
                  <a:srgbClr val="941751"/>
                </a:solidFill>
                <a:latin typeface="Publico Headline Roman" pitchFamily="2" charset="0"/>
              </a:rPr>
              <a:t>ow close is the writing to an LLM’s training data?</a:t>
            </a:r>
            <a:r>
              <a:rPr sz="5400" dirty="0">
                <a:latin typeface="Publico Headline Roman" pitchFamily="2" charset="0"/>
              </a:rPr>
              <a:t> </a:t>
            </a:r>
            <a:br>
              <a:rPr sz="5400" dirty="0">
                <a:latin typeface="Publico Headline Roman" pitchFamily="2" charset="0"/>
              </a:rPr>
            </a:br>
            <a:r>
              <a:rPr lang="en-US" sz="4400" dirty="0">
                <a:solidFill>
                  <a:schemeClr val="tx1"/>
                </a:solidFill>
                <a:latin typeface="Publico Headline Roman" pitchFamily="2" charset="0"/>
                <a:ea typeface="Avenir Next Regular"/>
                <a:cs typeface="Avenir Next Regular"/>
                <a:sym typeface="Avenir Next Regular"/>
              </a:rPr>
              <a:t>The cl</a:t>
            </a:r>
            <a:r>
              <a:rPr sz="4400" dirty="0">
                <a:solidFill>
                  <a:schemeClr val="tx1"/>
                </a:solidFill>
                <a:latin typeface="Publico Headline Roman" pitchFamily="2" charset="0"/>
                <a:ea typeface="Avenir Next Regular"/>
                <a:cs typeface="Avenir Next Regular"/>
                <a:sym typeface="Avenir Next Regular"/>
              </a:rPr>
              <a:t>oser </a:t>
            </a:r>
            <a:r>
              <a:rPr lang="en-US" sz="4400" dirty="0">
                <a:solidFill>
                  <a:schemeClr val="tx1"/>
                </a:solidFill>
                <a:latin typeface="Publico Headline Roman" pitchFamily="2" charset="0"/>
                <a:ea typeface="Avenir Next Regular"/>
                <a:cs typeface="Avenir Next Regular"/>
                <a:sym typeface="Avenir Next Regular"/>
              </a:rPr>
              <a:t>text resembles training</a:t>
            </a:r>
            <a:r>
              <a:rPr sz="4400" dirty="0">
                <a:solidFill>
                  <a:schemeClr val="tx1"/>
                </a:solidFill>
                <a:latin typeface="Publico Headline Roman" pitchFamily="2" charset="0"/>
                <a:ea typeface="Avenir Next Regular"/>
                <a:cs typeface="Avenir Next Regular"/>
                <a:sym typeface="Avenir Next Regular"/>
              </a:rPr>
              <a:t> data, the lower the perplexity, more likely</a:t>
            </a:r>
            <a:r>
              <a:rPr lang="en-US" sz="4400" dirty="0">
                <a:solidFill>
                  <a:schemeClr val="tx1"/>
                </a:solidFill>
                <a:latin typeface="Publico Headline Roman" pitchFamily="2" charset="0"/>
                <a:ea typeface="Avenir Next Regular"/>
                <a:cs typeface="Avenir Next Regular"/>
                <a:sym typeface="Avenir Next Regular"/>
              </a:rPr>
              <a:t> it is</a:t>
            </a:r>
            <a:r>
              <a:rPr sz="4400" dirty="0">
                <a:solidFill>
                  <a:schemeClr val="tx1"/>
                </a:solidFill>
                <a:latin typeface="Publico Headline Roman" pitchFamily="2" charset="0"/>
                <a:ea typeface="Avenir Next Regular"/>
                <a:cs typeface="Avenir Next Regular"/>
                <a:sym typeface="Avenir Next Regular"/>
              </a:rPr>
              <a:t> Ai text</a:t>
            </a:r>
            <a:r>
              <a:rPr sz="5400" dirty="0">
                <a:solidFill>
                  <a:schemeClr val="tx1"/>
                </a:solidFill>
                <a:latin typeface="Publico Headline Roman" pitchFamily="2" charset="0"/>
              </a:rPr>
              <a:t>. </a:t>
            </a:r>
          </a:p>
        </p:txBody>
      </p:sp>
      <p:sp>
        <p:nvSpPr>
          <p:cNvPr id="248" name="Burstiness “evaluates the variability in sentence length and structure throughout a text.” Low burstiness score = High Ai likelihood"/>
          <p:cNvSpPr txBox="1"/>
          <p:nvPr/>
        </p:nvSpPr>
        <p:spPr>
          <a:xfrm>
            <a:off x="1275589" y="8483505"/>
            <a:ext cx="9115512" cy="38790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b">
            <a:spAutoFit/>
          </a:bodyPr>
          <a:lstStyle/>
          <a:p>
            <a:r>
              <a:rPr sz="5400" b="1" i="1" dirty="0">
                <a:solidFill>
                  <a:srgbClr val="941751"/>
                </a:solidFill>
                <a:latin typeface="Publico Headline Roman" pitchFamily="2" charset="0"/>
                <a:ea typeface="Avenir Next Regular"/>
                <a:cs typeface="Avenir Next Regular"/>
                <a:sym typeface="Avenir Next Regular"/>
              </a:rPr>
              <a:t>Burstiness</a:t>
            </a:r>
            <a:r>
              <a:rPr lang="en-US" sz="5400" b="1" i="1" dirty="0">
                <a:solidFill>
                  <a:srgbClr val="941751"/>
                </a:solidFill>
                <a:latin typeface="Publico Headline Roman" pitchFamily="2" charset="0"/>
                <a:ea typeface="Avenir Next Regular"/>
                <a:cs typeface="Avenir Next Regular"/>
                <a:sym typeface="Avenir Next Regular"/>
              </a:rPr>
              <a:t> </a:t>
            </a:r>
            <a:r>
              <a:rPr lang="en-US" sz="5400" b="1" dirty="0">
                <a:solidFill>
                  <a:srgbClr val="941751"/>
                </a:solidFill>
                <a:latin typeface="Publico Headline Roman" pitchFamily="2" charset="0"/>
                <a:ea typeface="Avenir Next Regular"/>
                <a:cs typeface="Avenir Next Regular"/>
                <a:sym typeface="Avenir Next Regular"/>
              </a:rPr>
              <a:t>: </a:t>
            </a:r>
            <a:r>
              <a:rPr lang="en-US" sz="5400" dirty="0">
                <a:solidFill>
                  <a:srgbClr val="941751"/>
                </a:solidFill>
                <a:latin typeface="Publico Headline Roman" pitchFamily="2" charset="0"/>
              </a:rPr>
              <a:t>E</a:t>
            </a:r>
            <a:r>
              <a:rPr sz="5400" dirty="0">
                <a:solidFill>
                  <a:srgbClr val="941751"/>
                </a:solidFill>
                <a:latin typeface="Publico Headline Roman" pitchFamily="2" charset="0"/>
              </a:rPr>
              <a:t>valuates the variability in sentence length and structure throughout a text.”</a:t>
            </a:r>
            <a:br>
              <a:rPr sz="5400" dirty="0">
                <a:latin typeface="Publico Headline Roman" pitchFamily="2" charset="0"/>
              </a:rPr>
            </a:br>
            <a:r>
              <a:rPr sz="4400" dirty="0">
                <a:solidFill>
                  <a:schemeClr val="tx1">
                    <a:lumMod val="50000"/>
                  </a:schemeClr>
                </a:solidFill>
                <a:latin typeface="Publico Headline Roman" pitchFamily="2" charset="0"/>
                <a:ea typeface="Avenir Next Regular"/>
                <a:cs typeface="Avenir Next Regular"/>
                <a:sym typeface="Avenir Next Regular"/>
              </a:rPr>
              <a:t>Low burstiness score = High Ai likelihood</a:t>
            </a:r>
            <a:r>
              <a:rPr sz="4400" dirty="0">
                <a:solidFill>
                  <a:schemeClr val="tx1">
                    <a:lumMod val="50000"/>
                  </a:schemeClr>
                </a:solidFill>
                <a:latin typeface="Publico Headline Roman" pitchFamily="2" charset="0"/>
              </a:rPr>
              <a:t> </a:t>
            </a:r>
          </a:p>
        </p:txBody>
      </p:sp>
      <p:grpSp>
        <p:nvGrpSpPr>
          <p:cNvPr id="252" name="Image" descr="US Constitution original document"/>
          <p:cNvGrpSpPr/>
          <p:nvPr/>
        </p:nvGrpSpPr>
        <p:grpSpPr>
          <a:xfrm>
            <a:off x="10746037" y="1182476"/>
            <a:ext cx="9174193" cy="11307223"/>
            <a:chOff x="0" y="0"/>
            <a:chExt cx="9174191" cy="11307221"/>
          </a:xfrm>
        </p:grpSpPr>
        <p:pic>
          <p:nvPicPr>
            <p:cNvPr id="251" name="Image" descr="Image"/>
            <p:cNvPicPr>
              <a:picLocks noChangeAspect="1"/>
            </p:cNvPicPr>
            <p:nvPr/>
          </p:nvPicPr>
          <p:blipFill>
            <a:blip r:embed="rId3"/>
            <a:srcRect l="1464" t="1924" r="3191" b="1082"/>
            <a:stretch>
              <a:fillRect/>
            </a:stretch>
          </p:blipFill>
          <p:spPr>
            <a:xfrm>
              <a:off x="127000" y="88900"/>
              <a:ext cx="8920163" cy="109771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path>
              </a:pathLst>
            </a:custGeom>
            <a:ln>
              <a:noFill/>
            </a:ln>
            <a:effectLst/>
          </p:spPr>
        </p:pic>
        <p:pic>
          <p:nvPicPr>
            <p:cNvPr id="250" name="Image" descr="Image"/>
            <p:cNvPicPr>
              <a:picLocks/>
            </p:cNvPicPr>
            <p:nvPr/>
          </p:nvPicPr>
          <p:blipFill>
            <a:blip r:embed="rId4"/>
            <a:stretch>
              <a:fillRect/>
            </a:stretch>
          </p:blipFill>
          <p:spPr>
            <a:xfrm>
              <a:off x="-1" y="-1"/>
              <a:ext cx="9174193" cy="11307223"/>
            </a:xfrm>
            <a:prstGeom prst="rect">
              <a:avLst/>
            </a:prstGeom>
            <a:effectLst/>
          </p:spPr>
        </p:pic>
      </p:grpSp>
      <p:sp>
        <p:nvSpPr>
          <p:cNvPr id="253" name="“The text itself is not originally written by AI. It is the main body of the 1787 U.S. Constitution, drafted by the delegates to the Constitutional Convention in Philadelphia and ratified in the late 18th century by human authors.”…"/>
          <p:cNvSpPr txBox="1"/>
          <p:nvPr/>
        </p:nvSpPr>
        <p:spPr>
          <a:xfrm>
            <a:off x="20505628" y="1190087"/>
            <a:ext cx="3664206" cy="71250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825500">
              <a:lnSpc>
                <a:spcPct val="100000"/>
              </a:lnSpc>
              <a:spcBef>
                <a:spcPts val="1000"/>
              </a:spcBef>
              <a:tabLst/>
              <a:defRPr sz="2800">
                <a:solidFill>
                  <a:srgbClr val="000000"/>
                </a:solidFill>
              </a:defRPr>
            </a:pPr>
            <a:r>
              <a:rPr dirty="0">
                <a:latin typeface="Publico Headline Roman" pitchFamily="2" charset="0"/>
              </a:rPr>
              <a:t>“</a:t>
            </a:r>
            <a:r>
              <a:rPr dirty="0">
                <a:latin typeface="Publico Headline Roman" pitchFamily="2" charset="0"/>
                <a:ea typeface="Avenir Next Regular"/>
                <a:cs typeface="Avenir Next Regular"/>
                <a:sym typeface="Avenir Next Regular"/>
              </a:rPr>
              <a:t>The text itself is not originally written by AI. </a:t>
            </a:r>
            <a:r>
              <a:rPr dirty="0">
                <a:solidFill>
                  <a:srgbClr val="941751"/>
                </a:solidFill>
                <a:latin typeface="Publico Headline Roman" pitchFamily="2" charset="0"/>
                <a:ea typeface="Avenir Next Regular"/>
                <a:cs typeface="Avenir Next Regular"/>
                <a:sym typeface="Avenir Next Regular"/>
              </a:rPr>
              <a:t>It is the main body of the 1787 U.S. Constitution</a:t>
            </a:r>
            <a:r>
              <a:rPr dirty="0">
                <a:latin typeface="Publico Headline Roman" pitchFamily="2" charset="0"/>
                <a:ea typeface="Avenir Next Regular"/>
                <a:cs typeface="Avenir Next Regular"/>
                <a:sym typeface="Avenir Next Regular"/>
              </a:rPr>
              <a:t>, drafted by the delegates to the Constitutional Convention in Philadelphia and ratified in the late 18th century by human authors.</a:t>
            </a:r>
            <a:r>
              <a:rPr dirty="0">
                <a:latin typeface="Publico Headline Roman" pitchFamily="2" charset="0"/>
              </a:rPr>
              <a:t>”</a:t>
            </a:r>
          </a:p>
          <a:p>
            <a:pPr defTabSz="825500">
              <a:lnSpc>
                <a:spcPct val="100000"/>
              </a:lnSpc>
              <a:spcBef>
                <a:spcPts val="1000"/>
              </a:spcBef>
              <a:tabLst/>
              <a:defRPr sz="2800">
                <a:solidFill>
                  <a:srgbClr val="000000"/>
                </a:solidFill>
              </a:defRPr>
            </a:pPr>
            <a:r>
              <a:rPr dirty="0"/>
              <a:t> </a:t>
            </a:r>
            <a:br>
              <a:rPr dirty="0"/>
            </a:br>
            <a:r>
              <a:rPr sz="2100" dirty="0"/>
              <a:t>-</a:t>
            </a:r>
            <a:r>
              <a:rPr sz="2100" dirty="0">
                <a:solidFill>
                  <a:srgbClr val="7F8081"/>
                </a:solidFill>
              </a:rPr>
              <a:t> ChatGPT v.5.1 Thinking (Dec. 7, 2025) </a:t>
            </a:r>
            <a:br>
              <a:rPr sz="2100" dirty="0">
                <a:solidFill>
                  <a:srgbClr val="7F8081"/>
                </a:solidFill>
              </a:rPr>
            </a:br>
            <a:r>
              <a:rPr sz="2100" dirty="0">
                <a:solidFill>
                  <a:srgbClr val="7F8081"/>
                </a:solidFill>
              </a:rPr>
              <a:t>and Gemini 3 Thinking agreed.</a:t>
            </a:r>
          </a:p>
        </p:txBody>
      </p:sp>
      <p:sp>
        <p:nvSpPr>
          <p:cNvPr id="249" name="“If you feed America’s most important legal document—the US Constitution—into a tool designed to detect text written by AI models like ChatGPT, it will tell you that the document was almost certainly written by AI. ” (Edwards, 2023)."/>
          <p:cNvSpPr txBox="1"/>
          <p:nvPr/>
        </p:nvSpPr>
        <p:spPr>
          <a:xfrm>
            <a:off x="20505628" y="8562438"/>
            <a:ext cx="3664206" cy="39559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r>
              <a:rPr sz="2400" strike="sngStrike" dirty="0">
                <a:latin typeface="Publico Headline Roman" pitchFamily="2" charset="0"/>
              </a:rPr>
              <a:t>“If you feed America’s most important legal document—the US Constitution—into a tool designed to detect text written by AI models like ChatGPT, it will tell you that the document was almost certainly written by AI. ” </a:t>
            </a:r>
            <a:r>
              <a:rPr sz="2400" dirty="0">
                <a:solidFill>
                  <a:srgbClr val="7F8081"/>
                </a:solidFill>
                <a:latin typeface="Publico Headline Roman" pitchFamily="2" charset="0"/>
              </a:rPr>
              <a:t>(Edwards, 2023).</a:t>
            </a:r>
            <a:r>
              <a:rPr lang="en-US" sz="2400" dirty="0">
                <a:solidFill>
                  <a:srgbClr val="7F8081"/>
                </a:solidFill>
                <a:latin typeface="Publico Headline Roman" pitchFamily="2" charset="0"/>
              </a:rPr>
              <a:t> </a:t>
            </a:r>
          </a:p>
          <a:p>
            <a:r>
              <a:rPr lang="en-US" sz="2400" dirty="0">
                <a:solidFill>
                  <a:srgbClr val="7F8081"/>
                </a:solidFill>
                <a:latin typeface="Publico Headline Roman" pitchFamily="2" charset="0"/>
              </a:rPr>
              <a:t>Ai no longer identifies it as Ai.</a:t>
            </a:r>
            <a:endParaRPr sz="2400" dirty="0">
              <a:solidFill>
                <a:srgbClr val="7F8081"/>
              </a:solidFill>
              <a:latin typeface="Publico Headline Roman" pitchFamily="2" charset="0"/>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Ai vs. Ai…"/>
          <p:cNvSpPr txBox="1">
            <a:spLocks noGrp="1"/>
          </p:cNvSpPr>
          <p:nvPr>
            <p:ph type="title"/>
          </p:nvPr>
        </p:nvSpPr>
        <p:spPr>
          <a:xfrm>
            <a:off x="2069140" y="1773902"/>
            <a:ext cx="8978089" cy="1607251"/>
          </a:xfrm>
          <a:prstGeom prst="rect">
            <a:avLst/>
          </a:prstGeom>
        </p:spPr>
        <p:txBody>
          <a:bodyPr>
            <a:normAutofit/>
          </a:bodyPr>
          <a:lstStyle/>
          <a:p>
            <a:pPr algn="l" defTabSz="403097">
              <a:defRPr sz="5934" spc="-59"/>
            </a:pPr>
            <a:r>
              <a:rPr sz="5400" dirty="0">
                <a:latin typeface="Publico Headline Roman" pitchFamily="2" charset="0"/>
              </a:rPr>
              <a:t>Ai vs. Ai</a:t>
            </a:r>
            <a:r>
              <a:rPr lang="en-US" sz="5400" dirty="0">
                <a:latin typeface="Publico Headline Roman" pitchFamily="2" charset="0"/>
              </a:rPr>
              <a:t>: Opinions and research on detector reliability (1 of 4)</a:t>
            </a:r>
            <a:endParaRPr sz="5400" dirty="0">
              <a:latin typeface="Publico Headline Roman" pitchFamily="2" charset="0"/>
            </a:endParaRPr>
          </a:p>
        </p:txBody>
      </p:sp>
      <p:sp>
        <p:nvSpPr>
          <p:cNvPr id="262" name="“Ai-output detectors exhibit moderate to high success in distinguishing AI-generated texts, but false positives pose risks to researchers” (Erol et al., 2025)."/>
          <p:cNvSpPr txBox="1"/>
          <p:nvPr/>
        </p:nvSpPr>
        <p:spPr>
          <a:xfrm>
            <a:off x="2069140" y="4105766"/>
            <a:ext cx="8722291" cy="6935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5600"/>
            </a:pPr>
            <a:r>
              <a:rPr sz="7200" dirty="0"/>
              <a:t>“Ai-output detectors exhibit moderate to high success in distinguishing AI-generated texts, but </a:t>
            </a:r>
            <a:r>
              <a:rPr sz="7200" dirty="0">
                <a:solidFill>
                  <a:srgbClr val="941751"/>
                </a:solidFill>
              </a:rPr>
              <a:t>false positives pose risks to researchers</a:t>
            </a:r>
            <a:r>
              <a:rPr sz="7200" dirty="0"/>
              <a:t>” </a:t>
            </a:r>
            <a:r>
              <a:rPr sz="4800" dirty="0">
                <a:solidFill>
                  <a:srgbClr val="7F8081"/>
                </a:solidFill>
              </a:rPr>
              <a:t>(Erol et al., 2025).</a:t>
            </a:r>
          </a:p>
        </p:txBody>
      </p:sp>
      <p:grpSp>
        <p:nvGrpSpPr>
          <p:cNvPr id="260" name="Image" descr="two spy characters from the Spy Vs. Spy comic; both characters look similar except one is dressed in all white holding sticks of dynamite with a timer and the other is dressed in all black holding a round bomb with a lit fuse"/>
          <p:cNvGrpSpPr/>
          <p:nvPr/>
        </p:nvGrpSpPr>
        <p:grpSpPr>
          <a:xfrm>
            <a:off x="12018433" y="1599941"/>
            <a:ext cx="11224339" cy="11137863"/>
            <a:chOff x="0" y="0"/>
            <a:chExt cx="9909992" cy="9828221"/>
          </a:xfrm>
        </p:grpSpPr>
        <p:pic>
          <p:nvPicPr>
            <p:cNvPr id="259" name="Image" descr="Image"/>
            <p:cNvPicPr>
              <a:picLocks noChangeAspect="1"/>
            </p:cNvPicPr>
            <p:nvPr/>
          </p:nvPicPr>
          <p:blipFill>
            <a:blip r:embed="rId2"/>
            <a:stretch>
              <a:fillRect/>
            </a:stretch>
          </p:blipFill>
          <p:spPr>
            <a:xfrm>
              <a:off x="127000" y="88900"/>
              <a:ext cx="9655993" cy="9498022"/>
            </a:xfrm>
            <a:prstGeom prst="rect">
              <a:avLst/>
            </a:prstGeom>
            <a:ln>
              <a:noFill/>
            </a:ln>
            <a:effectLst/>
          </p:spPr>
        </p:pic>
        <p:pic>
          <p:nvPicPr>
            <p:cNvPr id="258" name="Image" descr="Image"/>
            <p:cNvPicPr>
              <a:picLocks/>
            </p:cNvPicPr>
            <p:nvPr/>
          </p:nvPicPr>
          <p:blipFill>
            <a:blip r:embed="rId3"/>
            <a:stretch>
              <a:fillRect/>
            </a:stretch>
          </p:blipFill>
          <p:spPr>
            <a:xfrm>
              <a:off x="0" y="0"/>
              <a:ext cx="9909993" cy="9828222"/>
            </a:xfrm>
            <a:prstGeom prst="rect">
              <a:avLst/>
            </a:prstGeom>
            <a:effectLst/>
          </p:spPr>
        </p:pic>
      </p:grpSp>
      <p:sp>
        <p:nvSpPr>
          <p:cNvPr id="3" name="TextBox 2">
            <a:extLst>
              <a:ext uri="{FF2B5EF4-FFF2-40B4-BE49-F238E27FC236}">
                <a16:creationId xmlns:a16="http://schemas.microsoft.com/office/drawing/2014/main" id="{5BC55969-740D-B5A9-A6C2-0005132F1113}"/>
              </a:ext>
            </a:extLst>
          </p:cNvPr>
          <p:cNvSpPr txBox="1"/>
          <p:nvPr/>
        </p:nvSpPr>
        <p:spPr>
          <a:xfrm>
            <a:off x="11047229" y="12903460"/>
            <a:ext cx="12195544" cy="4062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2400" dirty="0"/>
              <a:t>Antonio </a:t>
            </a:r>
            <a:r>
              <a:rPr lang="en-US" sz="2400" dirty="0" err="1"/>
              <a:t>Prohías</a:t>
            </a:r>
            <a:r>
              <a:rPr lang="en-US" sz="2400" dirty="0"/>
              <a:t>/ </a:t>
            </a:r>
            <a:r>
              <a:rPr lang="en-US" sz="2400" b="1" i="0" dirty="0">
                <a:solidFill>
                  <a:srgbClr val="0A0A0A"/>
                </a:solidFill>
                <a:effectLst/>
                <a:latin typeface="Google Sans"/>
              </a:rPr>
              <a:t>EC Publications, MAD Magazine</a:t>
            </a:r>
            <a:endParaRPr lang="en-US" sz="2400"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 vs. Ai…">
            <a:extLst>
              <a:ext uri="{FF2B5EF4-FFF2-40B4-BE49-F238E27FC236}">
                <a16:creationId xmlns:a16="http://schemas.microsoft.com/office/drawing/2014/main" id="{11E9D7D7-DDD9-7376-C63B-048D30ADAF33}"/>
              </a:ext>
            </a:extLst>
          </p:cNvPr>
          <p:cNvSpPr txBox="1">
            <a:spLocks noGrp="1"/>
          </p:cNvSpPr>
          <p:nvPr>
            <p:ph type="title" idx="4294967295"/>
          </p:nvPr>
        </p:nvSpPr>
        <p:spPr>
          <a:xfrm>
            <a:off x="2069140" y="1773902"/>
            <a:ext cx="8978089" cy="1607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1pPr>
            <a:lvl2pPr marL="0" marR="0" indent="457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2pPr>
            <a:lvl3pPr marL="0" marR="0" indent="914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3pPr>
            <a:lvl4pPr marL="0" marR="0" indent="1371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4pPr>
            <a:lvl5pPr marL="0" marR="0" indent="18288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5pPr>
            <a:lvl6pPr marL="0" marR="0" indent="22860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6pPr>
            <a:lvl7pPr marL="0" marR="0" indent="2743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7pPr>
            <a:lvl8pPr marL="0" marR="0" indent="3200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8pPr>
            <a:lvl9pPr marL="0" marR="0" indent="3657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9pPr>
          </a:lstStyle>
          <a:p>
            <a:pPr marL="0" marR="0" lvl="0" indent="0" algn="l" defTabSz="403097" rtl="0" eaLnBrk="1" fontAlgn="auto" latinLnBrk="0" hangingPunct="1">
              <a:lnSpc>
                <a:spcPct val="80000"/>
              </a:lnSpc>
              <a:spcBef>
                <a:spcPts val="0"/>
              </a:spcBef>
              <a:spcAft>
                <a:spcPts val="0"/>
              </a:spcAft>
              <a:buClrTx/>
              <a:buSzTx/>
              <a:buFontTx/>
              <a:buNone/>
              <a:tabLst/>
              <a:defRPr sz="5934" spc="-59"/>
            </a:pPr>
            <a:r>
              <a:rPr kumimoji="0" lang="en-US" sz="5400" b="0" i="0" u="none" strike="noStrike" kern="0" cap="none" spc="-59" normalizeH="0" baseline="0" noProof="0" dirty="0">
                <a:ln>
                  <a:noFill/>
                </a:ln>
                <a:solidFill>
                  <a:srgbClr val="4A4A4A"/>
                </a:solidFill>
                <a:effectLst/>
                <a:uLnTx/>
                <a:uFillTx/>
                <a:latin typeface="Publico Headline Roman" pitchFamily="2" charset="0"/>
                <a:ea typeface="+mn-ea"/>
                <a:cs typeface="+mn-cs"/>
                <a:sym typeface="Publico Headline Black"/>
              </a:rPr>
              <a:t>Ai vs. Ai: Opinions and research on detector reliability (2 of 4)</a:t>
            </a:r>
          </a:p>
        </p:txBody>
      </p:sp>
      <p:sp>
        <p:nvSpPr>
          <p:cNvPr id="264" name="“While models like ChatGPT enhance content creation and efficiency, they raise ethical concerns, particularly in fields demanding trust and precision.”"/>
          <p:cNvSpPr txBox="1">
            <a:spLocks noGrp="1"/>
          </p:cNvSpPr>
          <p:nvPr>
            <p:ph type="body" idx="1"/>
          </p:nvPr>
        </p:nvSpPr>
        <p:spPr>
          <a:xfrm>
            <a:off x="2671803" y="3381153"/>
            <a:ext cx="21329940" cy="8225352"/>
          </a:xfrm>
          <a:prstGeom prst="rect">
            <a:avLst/>
          </a:prstGeom>
        </p:spPr>
        <p:txBody>
          <a:bodyPr>
            <a:normAutofit/>
          </a:bodyPr>
          <a:lstStyle>
            <a:lvl1pPr algn="l">
              <a:lnSpc>
                <a:spcPct val="110000"/>
              </a:lnSpc>
            </a:lvl1pPr>
          </a:lstStyle>
          <a:p>
            <a:r>
              <a:rPr sz="9600" dirty="0"/>
              <a:t>“While models like ChatGPT enhance content creation and efficiency, they raise ethical concerns, particularly in fields demanding trust and precision.”</a:t>
            </a:r>
          </a:p>
        </p:txBody>
      </p:sp>
      <p:sp>
        <p:nvSpPr>
          <p:cNvPr id="265" name="(Erol et al., 2025)"/>
          <p:cNvSpPr txBox="1"/>
          <p:nvPr/>
        </p:nvSpPr>
        <p:spPr>
          <a:xfrm>
            <a:off x="17945785" y="12140520"/>
            <a:ext cx="3637768" cy="694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a:lnSpc>
                <a:spcPct val="100000"/>
              </a:lnSpc>
              <a:spcBef>
                <a:spcPts val="0"/>
              </a:spcBef>
              <a:defRPr sz="3200">
                <a:solidFill>
                  <a:srgbClr val="227AAF"/>
                </a:solidFill>
                <a:latin typeface="Publico Text Semibold"/>
                <a:ea typeface="Publico Text Semibold"/>
                <a:cs typeface="Publico Text Semibold"/>
                <a:sym typeface="Publico Text Semibold"/>
              </a:defRPr>
            </a:pPr>
            <a:r>
              <a:rPr dirty="0"/>
              <a:t>(Erol et al., 2025)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 vs. Ai…">
            <a:extLst>
              <a:ext uri="{FF2B5EF4-FFF2-40B4-BE49-F238E27FC236}">
                <a16:creationId xmlns:a16="http://schemas.microsoft.com/office/drawing/2014/main" id="{F4E36648-DC3D-D235-5FC4-F5901A96ABAA}"/>
              </a:ext>
            </a:extLst>
          </p:cNvPr>
          <p:cNvSpPr txBox="1">
            <a:spLocks noGrp="1"/>
          </p:cNvSpPr>
          <p:nvPr>
            <p:ph type="title" idx="4294967295"/>
          </p:nvPr>
        </p:nvSpPr>
        <p:spPr>
          <a:xfrm>
            <a:off x="2069140" y="1773902"/>
            <a:ext cx="8978089" cy="1607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marR="0" indent="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1pPr>
            <a:lvl2pPr marL="0" marR="0" indent="457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2pPr>
            <a:lvl3pPr marL="0" marR="0" indent="914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3pPr>
            <a:lvl4pPr marL="0" marR="0" indent="1371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4pPr>
            <a:lvl5pPr marL="0" marR="0" indent="18288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5pPr>
            <a:lvl6pPr marL="0" marR="0" indent="22860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6pPr>
            <a:lvl7pPr marL="0" marR="0" indent="27432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7pPr>
            <a:lvl8pPr marL="0" marR="0" indent="32004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8pPr>
            <a:lvl9pPr marL="0" marR="0" indent="3657600" algn="ctr" defTabSz="584200" rtl="0" latinLnBrk="0">
              <a:lnSpc>
                <a:spcPct val="80000"/>
              </a:lnSpc>
              <a:spcBef>
                <a:spcPts val="0"/>
              </a:spcBef>
              <a:spcAft>
                <a:spcPts val="0"/>
              </a:spcAft>
              <a:buClrTx/>
              <a:buSzTx/>
              <a:buFontTx/>
              <a:buNone/>
              <a:tabLst/>
              <a:defRPr sz="8600" b="0" i="0" u="none" strike="noStrike" cap="none" spc="-86" baseline="0">
                <a:solidFill>
                  <a:srgbClr val="4A4A4A"/>
                </a:solidFill>
                <a:uFillTx/>
                <a:latin typeface="+mn-lt"/>
                <a:ea typeface="+mn-ea"/>
                <a:cs typeface="+mn-cs"/>
                <a:sym typeface="Publico Headline Black"/>
              </a:defRPr>
            </a:lvl9pPr>
          </a:lstStyle>
          <a:p>
            <a:pPr marL="0" marR="0" lvl="0" indent="0" algn="l" defTabSz="403097" rtl="0" eaLnBrk="1" fontAlgn="auto" latinLnBrk="0" hangingPunct="1">
              <a:lnSpc>
                <a:spcPct val="80000"/>
              </a:lnSpc>
              <a:spcBef>
                <a:spcPts val="0"/>
              </a:spcBef>
              <a:spcAft>
                <a:spcPts val="0"/>
              </a:spcAft>
              <a:buClrTx/>
              <a:buSzTx/>
              <a:buFontTx/>
              <a:buNone/>
              <a:tabLst/>
              <a:defRPr sz="5934" spc="-59"/>
            </a:pPr>
            <a:r>
              <a:rPr kumimoji="0" lang="en-US" sz="5400" b="0" i="0" u="none" strike="noStrike" kern="0" cap="none" spc="-59" normalizeH="0" baseline="0" noProof="0" dirty="0">
                <a:ln>
                  <a:noFill/>
                </a:ln>
                <a:solidFill>
                  <a:srgbClr val="4A4A4A"/>
                </a:solidFill>
                <a:effectLst/>
                <a:uLnTx/>
                <a:uFillTx/>
                <a:latin typeface="Publico Headline Roman" pitchFamily="2" charset="0"/>
                <a:ea typeface="+mn-ea"/>
                <a:cs typeface="+mn-cs"/>
                <a:sym typeface="Publico Headline Black"/>
              </a:rPr>
              <a:t>Ai vs. Ai: Opinions and research on detector reliability (3 of 4)</a:t>
            </a:r>
          </a:p>
        </p:txBody>
      </p:sp>
      <p:sp>
        <p:nvSpPr>
          <p:cNvPr id="269" name="“AI writing is undetectable and likely to remain so, AI detectors have high false positive rates, and they should not be used as a result.”"/>
          <p:cNvSpPr txBox="1">
            <a:spLocks noGrp="1"/>
          </p:cNvSpPr>
          <p:nvPr>
            <p:ph type="body" idx="1"/>
          </p:nvPr>
        </p:nvSpPr>
        <p:spPr>
          <a:xfrm>
            <a:off x="2714333" y="2875469"/>
            <a:ext cx="21244880" cy="9336205"/>
          </a:xfrm>
          <a:prstGeom prst="rect">
            <a:avLst/>
          </a:prstGeom>
        </p:spPr>
        <p:txBody>
          <a:bodyPr>
            <a:normAutofit/>
          </a:bodyPr>
          <a:lstStyle>
            <a:lvl1pPr algn="l">
              <a:lnSpc>
                <a:spcPct val="110000"/>
              </a:lnSpc>
            </a:lvl1pPr>
          </a:lstStyle>
          <a:p>
            <a:r>
              <a:rPr sz="9600" dirty="0"/>
              <a:t>“AI writing is undetectable and likely to remain so, AI detectors have high false positive rates, and they should not be used as a result.”</a:t>
            </a:r>
          </a:p>
        </p:txBody>
      </p:sp>
      <p:sp>
        <p:nvSpPr>
          <p:cNvPr id="270" name="- Ethan Mollick, Associate Professor of Management, University of Pennsylvania, Co-Director, Generative AI Labs at Wharton"/>
          <p:cNvSpPr txBox="1"/>
          <p:nvPr/>
        </p:nvSpPr>
        <p:spPr>
          <a:xfrm>
            <a:off x="11959448" y="11717898"/>
            <a:ext cx="10277803" cy="987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a:lnSpc>
                <a:spcPct val="100000"/>
              </a:lnSpc>
              <a:spcBef>
                <a:spcPts val="0"/>
              </a:spcBef>
              <a:defRPr sz="2400">
                <a:solidFill>
                  <a:srgbClr val="227AAF"/>
                </a:solidFill>
                <a:latin typeface="Publico Text Semibold"/>
                <a:ea typeface="Publico Text Semibold"/>
                <a:cs typeface="Publico Text Semibold"/>
                <a:sym typeface="Publico Text Semibold"/>
              </a:defRPr>
            </a:pPr>
            <a:r>
              <a:rPr dirty="0"/>
              <a:t>- Ethan Mollick, Associate Professor of Management, University of Pennsylvania, Co-Director, Generative AI Labs at Wharton </a:t>
            </a:r>
          </a:p>
        </p:txBody>
      </p:sp>
    </p:spTree>
  </p:cSld>
  <p:clrMapOvr>
    <a:masterClrMapping/>
  </p:clrMapOvr>
  <p:transition spd="med"/>
</p:sld>
</file>

<file path=ppt/theme/theme1.xml><?xml version="1.0" encoding="utf-8"?>
<a:theme xmlns:a="http://schemas.openxmlformats.org/drawingml/2006/main" name="26_FeatureStory">
  <a:themeElements>
    <a:clrScheme name="26_FeatureStory">
      <a:dk1>
        <a:srgbClr val="4A4A4A"/>
      </a:dk1>
      <a:lt1>
        <a:srgbClr val="F0EBE0"/>
      </a:lt1>
      <a:dk2>
        <a:srgbClr val="4A4A4B"/>
      </a:dk2>
      <a:lt2>
        <a:srgbClr val="C2C3C6"/>
      </a:lt2>
      <a:accent1>
        <a:srgbClr val="53BBE0"/>
      </a:accent1>
      <a:accent2>
        <a:srgbClr val="6DCFB9"/>
      </a:accent2>
      <a:accent3>
        <a:srgbClr val="90BF72"/>
      </a:accent3>
      <a:accent4>
        <a:srgbClr val="F2C449"/>
      </a:accent4>
      <a:accent5>
        <a:srgbClr val="FF4741"/>
      </a:accent5>
      <a:accent6>
        <a:srgbClr val="FF8700"/>
      </a:accent6>
      <a:hlink>
        <a:srgbClr val="0000FF"/>
      </a:hlink>
      <a:folHlink>
        <a:srgbClr val="FF00FF"/>
      </a:folHlink>
    </a:clrScheme>
    <a:fontScheme name="26_FeatureStory">
      <a:majorFont>
        <a:latin typeface="Publico Headline Black"/>
        <a:ea typeface="Publico Headline Black"/>
        <a:cs typeface="Publico Headline Black"/>
      </a:majorFont>
      <a:minorFont>
        <a:latin typeface="Publico Headline Black"/>
        <a:ea typeface="Publico Headline Black"/>
        <a:cs typeface="Publico Headline Black"/>
      </a:minorFont>
    </a:fontScheme>
    <a:fmtScheme name="26_FeatureStor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B4A4B"/>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2700" rtl="0" fontAlgn="auto" latinLnBrk="0" hangingPunct="0">
          <a:lnSpc>
            <a:spcPct val="100000"/>
          </a:lnSpc>
          <a:spcBef>
            <a:spcPts val="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000" b="0" i="0" u="none" strike="noStrike" cap="all" spc="0" normalizeH="0" baseline="0">
            <a:ln>
              <a:noFill/>
            </a:ln>
            <a:solidFill>
              <a:srgbClr val="FFFFFF"/>
            </a:solidFill>
            <a:effectLst/>
            <a:uFillTx/>
            <a:latin typeface="Publico Text Roman"/>
            <a:ea typeface="Publico Text Roman"/>
            <a:cs typeface="Publico Text Roman"/>
            <a:sym typeface="Publico Text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rgbClr val="227AA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6_FeatureStory">
  <a:themeElements>
    <a:clrScheme name="26_FeatureStory">
      <a:dk1>
        <a:srgbClr val="000000"/>
      </a:dk1>
      <a:lt1>
        <a:srgbClr val="FFFFFF"/>
      </a:lt1>
      <a:dk2>
        <a:srgbClr val="4A4A4B"/>
      </a:dk2>
      <a:lt2>
        <a:srgbClr val="C2C3C6"/>
      </a:lt2>
      <a:accent1>
        <a:srgbClr val="53BBE0"/>
      </a:accent1>
      <a:accent2>
        <a:srgbClr val="6DCFB9"/>
      </a:accent2>
      <a:accent3>
        <a:srgbClr val="90BF72"/>
      </a:accent3>
      <a:accent4>
        <a:srgbClr val="F2C449"/>
      </a:accent4>
      <a:accent5>
        <a:srgbClr val="FF4741"/>
      </a:accent5>
      <a:accent6>
        <a:srgbClr val="FF8700"/>
      </a:accent6>
      <a:hlink>
        <a:srgbClr val="0000FF"/>
      </a:hlink>
      <a:folHlink>
        <a:srgbClr val="FF00FF"/>
      </a:folHlink>
    </a:clrScheme>
    <a:fontScheme name="26_FeatureStory">
      <a:majorFont>
        <a:latin typeface="Publico Headline Black"/>
        <a:ea typeface="Publico Headline Black"/>
        <a:cs typeface="Publico Headline Black"/>
      </a:majorFont>
      <a:minorFont>
        <a:latin typeface="Publico Headline Black"/>
        <a:ea typeface="Publico Headline Black"/>
        <a:cs typeface="Publico Headline Black"/>
      </a:minorFont>
    </a:fontScheme>
    <a:fmtScheme name="26_FeatureStor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B4A4B"/>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2700" rtl="0" fontAlgn="auto" latinLnBrk="0" hangingPunct="0">
          <a:lnSpc>
            <a:spcPct val="100000"/>
          </a:lnSpc>
          <a:spcBef>
            <a:spcPts val="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000" b="0" i="0" u="none" strike="noStrike" cap="all" spc="0" normalizeH="0" baseline="0">
            <a:ln>
              <a:noFill/>
            </a:ln>
            <a:solidFill>
              <a:srgbClr val="FFFFFF"/>
            </a:solidFill>
            <a:effectLst/>
            <a:uFillTx/>
            <a:latin typeface="Publico Text Roman"/>
            <a:ea typeface="Publico Text Roman"/>
            <a:cs typeface="Publico Text Roman"/>
            <a:sym typeface="Publico Text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rgbClr val="227AA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2700" rtl="0" fontAlgn="auto" latinLnBrk="0" hangingPunct="0">
          <a:lnSpc>
            <a:spcPct val="80000"/>
          </a:lnSpc>
          <a:spcBef>
            <a:spcPts val="2400"/>
          </a:spcBef>
          <a:spcAft>
            <a:spcPts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kumimoji="0" sz="3600" b="0" i="0" u="none" strike="noStrike" cap="none" spc="0" normalizeH="0" baseline="0">
            <a:ln>
              <a:noFill/>
            </a:ln>
            <a:solidFill>
              <a:srgbClr val="4A4A4A"/>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60</TotalTime>
  <Words>1625</Words>
  <Application>Microsoft Office PowerPoint</Application>
  <PresentationFormat>Custom</PresentationFormat>
  <Paragraphs>128</Paragraphs>
  <Slides>17</Slides>
  <Notes>8</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Avenir Next Medium</vt:lpstr>
      <vt:lpstr>Avenir Next Regular</vt:lpstr>
      <vt:lpstr>Google Sans</vt:lpstr>
      <vt:lpstr>Helvetica Neue</vt:lpstr>
      <vt:lpstr>Publico Headline Black</vt:lpstr>
      <vt:lpstr>Publico Headline Roman</vt:lpstr>
      <vt:lpstr>Publico Text Roman</vt:lpstr>
      <vt:lpstr>Publico Text Semibold</vt:lpstr>
      <vt:lpstr>Aptos</vt:lpstr>
      <vt:lpstr>26_FeatureStory</vt:lpstr>
      <vt:lpstr>Ai vs Ai</vt:lpstr>
      <vt:lpstr>Contents</vt:lpstr>
      <vt:lpstr>Who’s using Ai at MSUD and how? </vt:lpstr>
      <vt:lpstr>MSU Denver Students on AI</vt:lpstr>
      <vt:lpstr>Top Use Cases - Students</vt:lpstr>
      <vt:lpstr>Two main Ai Detectors’ metrics:</vt:lpstr>
      <vt:lpstr>Ai vs. Ai: Opinions and research on detector reliability (1 of 4)</vt:lpstr>
      <vt:lpstr>Ai vs. Ai: Opinions and research on detector reliability (2 of 4)</vt:lpstr>
      <vt:lpstr>Ai vs. Ai: Opinions and research on detector reliability (3 of 4)</vt:lpstr>
      <vt:lpstr>Ai vs. Ai: Opinions and research on detector reliability (4 of 4)</vt:lpstr>
      <vt:lpstr>Detector success:</vt:lpstr>
      <vt:lpstr>Response?</vt:lpstr>
      <vt:lpstr>Summary</vt:lpstr>
      <vt:lpstr>CTLD Resources:</vt:lpstr>
      <vt:lpstr>References:</vt:lpstr>
      <vt:lpstr>Contact Joe Mahoney</vt:lpstr>
      <vt:lpstr>Slide 3: Bar Graph “Who’s Using AI at MSU Denver?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Kathryn Williams</dc:creator>
  <cp:lastModifiedBy>Kathryn Williams</cp:lastModifiedBy>
  <cp:revision>2</cp:revision>
  <dcterms:modified xsi:type="dcterms:W3CDTF">2026-06-04T19:44:33Z</dcterms:modified>
</cp:coreProperties>
</file>