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2" r:id="rId1"/>
    <p:sldMasterId id="2147483728" r:id="rId2"/>
    <p:sldMasterId id="2147483746" r:id="rId3"/>
    <p:sldMasterId id="2147483764" r:id="rId4"/>
  </p:sldMasterIdLst>
  <p:notesMasterIdLst>
    <p:notesMasterId r:id="rId18"/>
  </p:notesMasterIdLst>
  <p:sldIdLst>
    <p:sldId id="292" r:id="rId5"/>
    <p:sldId id="296" r:id="rId6"/>
    <p:sldId id="307" r:id="rId7"/>
    <p:sldId id="308" r:id="rId8"/>
    <p:sldId id="309" r:id="rId9"/>
    <p:sldId id="310" r:id="rId10"/>
    <p:sldId id="311" r:id="rId11"/>
    <p:sldId id="312" r:id="rId12"/>
    <p:sldId id="313" r:id="rId13"/>
    <p:sldId id="314" r:id="rId14"/>
    <p:sldId id="315" r:id="rId15"/>
    <p:sldId id="316" r:id="rId16"/>
    <p:sldId id="278" r:id="rId17"/>
  </p:sldIdLst>
  <p:sldSz cx="9144000" cy="5143500" type="screen16x9"/>
  <p:notesSz cx="6858000" cy="9144000"/>
  <p:embeddedFontLst>
    <p:embeddedFont>
      <p:font typeface="Barlow" pitchFamily="2" charset="77"/>
      <p:regular r:id="rId19"/>
      <p:bold r:id="rId20"/>
      <p:italic r:id="rId21"/>
      <p:boldItalic r:id="rId22"/>
    </p:embeddedFont>
    <p:embeddedFont>
      <p:font typeface="Merriweather Sans" pitchFamily="2" charset="77"/>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8BF088-03F3-47C5-B2E3-4DECC8D459F7}">
  <a:tblStyle styleId="{218BF088-03F3-47C5-B2E3-4DECC8D459F7}"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8"/>
    <p:restoredTop sz="94099"/>
  </p:normalViewPr>
  <p:slideViewPr>
    <p:cSldViewPr snapToGrid="0">
      <p:cViewPr varScale="1">
        <p:scale>
          <a:sx n="129" d="100"/>
          <a:sy n="129" d="100"/>
        </p:scale>
        <p:origin x="776"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93" name="Google Shape;3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6: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rgbClr val="000000"/>
              </a:buClr>
              <a:buSzPts val="1400"/>
              <a:buFont typeface="Arial"/>
              <a:buNone/>
            </a:pPr>
            <a:endParaRPr/>
          </a:p>
        </p:txBody>
      </p:sp>
      <p:sp>
        <p:nvSpPr>
          <p:cNvPr id="444" name="Google Shape;444;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a:extLst>
            <a:ext uri="{FF2B5EF4-FFF2-40B4-BE49-F238E27FC236}">
              <a16:creationId xmlns:a16="http://schemas.microsoft.com/office/drawing/2014/main" id="{E14A900C-4F18-835D-EF32-BDCD6F528E51}"/>
            </a:ext>
          </a:extLst>
        </p:cNvPr>
        <p:cNvGrpSpPr/>
        <p:nvPr/>
      </p:nvGrpSpPr>
      <p:grpSpPr>
        <a:xfrm>
          <a:off x="0" y="0"/>
          <a:ext cx="0" cy="0"/>
          <a:chOff x="0" y="0"/>
          <a:chExt cx="0" cy="0"/>
        </a:xfrm>
      </p:grpSpPr>
      <p:sp>
        <p:nvSpPr>
          <p:cNvPr id="469" name="Google Shape;469;p10:notes">
            <a:extLst>
              <a:ext uri="{FF2B5EF4-FFF2-40B4-BE49-F238E27FC236}">
                <a16:creationId xmlns:a16="http://schemas.microsoft.com/office/drawing/2014/main" id="{DDCD0EB6-2BAB-733A-94DF-F76C3BC8DBB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endParaRPr sz="1100" dirty="0"/>
          </a:p>
        </p:txBody>
      </p:sp>
      <p:sp>
        <p:nvSpPr>
          <p:cNvPr id="470" name="Google Shape;470;p10:notes">
            <a:extLst>
              <a:ext uri="{FF2B5EF4-FFF2-40B4-BE49-F238E27FC236}">
                <a16:creationId xmlns:a16="http://schemas.microsoft.com/office/drawing/2014/main" id="{189B3E97-BC08-5A6C-CAFC-520F8B423F3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48575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a:extLst>
            <a:ext uri="{FF2B5EF4-FFF2-40B4-BE49-F238E27FC236}">
              <a16:creationId xmlns:a16="http://schemas.microsoft.com/office/drawing/2014/main" id="{6662EE71-CBC5-78D2-35B9-D7548503A7C6}"/>
            </a:ext>
          </a:extLst>
        </p:cNvPr>
        <p:cNvGrpSpPr/>
        <p:nvPr/>
      </p:nvGrpSpPr>
      <p:grpSpPr>
        <a:xfrm>
          <a:off x="0" y="0"/>
          <a:ext cx="0" cy="0"/>
          <a:chOff x="0" y="0"/>
          <a:chExt cx="0" cy="0"/>
        </a:xfrm>
      </p:grpSpPr>
      <p:sp>
        <p:nvSpPr>
          <p:cNvPr id="565" name="Google Shape;565;gb074547ad7_1_12:notes">
            <a:extLst>
              <a:ext uri="{FF2B5EF4-FFF2-40B4-BE49-F238E27FC236}">
                <a16:creationId xmlns:a16="http://schemas.microsoft.com/office/drawing/2014/main" id="{5BF32D1B-7515-1E74-13A2-E7F248FB1F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b074547ad7_1_12:notes">
            <a:extLst>
              <a:ext uri="{FF2B5EF4-FFF2-40B4-BE49-F238E27FC236}">
                <a16:creationId xmlns:a16="http://schemas.microsoft.com/office/drawing/2014/main" id="{55480B9C-A592-25E8-69EF-21082812533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gb074547ad7_1_12:notes">
            <a:extLst>
              <a:ext uri="{FF2B5EF4-FFF2-40B4-BE49-F238E27FC236}">
                <a16:creationId xmlns:a16="http://schemas.microsoft.com/office/drawing/2014/main" id="{0B880596-2965-1AB1-F721-75D416083BD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36174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a:extLst>
            <a:ext uri="{FF2B5EF4-FFF2-40B4-BE49-F238E27FC236}">
              <a16:creationId xmlns:a16="http://schemas.microsoft.com/office/drawing/2014/main" id="{908B821C-5AB5-3F37-396C-45652ED66D4F}"/>
            </a:ext>
          </a:extLst>
        </p:cNvPr>
        <p:cNvGrpSpPr/>
        <p:nvPr/>
      </p:nvGrpSpPr>
      <p:grpSpPr>
        <a:xfrm>
          <a:off x="0" y="0"/>
          <a:ext cx="0" cy="0"/>
          <a:chOff x="0" y="0"/>
          <a:chExt cx="0" cy="0"/>
        </a:xfrm>
      </p:grpSpPr>
      <p:sp>
        <p:nvSpPr>
          <p:cNvPr id="565" name="Google Shape;565;gb074547ad7_1_12:notes">
            <a:extLst>
              <a:ext uri="{FF2B5EF4-FFF2-40B4-BE49-F238E27FC236}">
                <a16:creationId xmlns:a16="http://schemas.microsoft.com/office/drawing/2014/main" id="{04953FD7-8310-1580-7970-ED5822A12C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b074547ad7_1_12:notes">
            <a:extLst>
              <a:ext uri="{FF2B5EF4-FFF2-40B4-BE49-F238E27FC236}">
                <a16:creationId xmlns:a16="http://schemas.microsoft.com/office/drawing/2014/main" id="{688B086B-6758-8A57-1829-688BAFED73C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gb074547ad7_1_12:notes">
            <a:extLst>
              <a:ext uri="{FF2B5EF4-FFF2-40B4-BE49-F238E27FC236}">
                <a16:creationId xmlns:a16="http://schemas.microsoft.com/office/drawing/2014/main" id="{28CBEC2F-2FBD-CC47-D1EB-110C7DFB94E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580659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a:extLst>
            <a:ext uri="{FF2B5EF4-FFF2-40B4-BE49-F238E27FC236}">
              <a16:creationId xmlns:a16="http://schemas.microsoft.com/office/drawing/2014/main" id="{71FF45AE-727D-9BAB-DE62-8CBD47F89F84}"/>
            </a:ext>
          </a:extLst>
        </p:cNvPr>
        <p:cNvGrpSpPr/>
        <p:nvPr/>
      </p:nvGrpSpPr>
      <p:grpSpPr>
        <a:xfrm>
          <a:off x="0" y="0"/>
          <a:ext cx="0" cy="0"/>
          <a:chOff x="0" y="0"/>
          <a:chExt cx="0" cy="0"/>
        </a:xfrm>
      </p:grpSpPr>
      <p:sp>
        <p:nvSpPr>
          <p:cNvPr id="565" name="Google Shape;565;gb074547ad7_1_12:notes">
            <a:extLst>
              <a:ext uri="{FF2B5EF4-FFF2-40B4-BE49-F238E27FC236}">
                <a16:creationId xmlns:a16="http://schemas.microsoft.com/office/drawing/2014/main" id="{C302A55B-314A-9749-5DEC-6BB3AB9D05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b074547ad7_1_12:notes">
            <a:extLst>
              <a:ext uri="{FF2B5EF4-FFF2-40B4-BE49-F238E27FC236}">
                <a16:creationId xmlns:a16="http://schemas.microsoft.com/office/drawing/2014/main" id="{E8CB5A29-47CA-8742-9181-372767B7E56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67" name="Google Shape;567;gb074547ad7_1_12:notes">
            <a:extLst>
              <a:ext uri="{FF2B5EF4-FFF2-40B4-BE49-F238E27FC236}">
                <a16:creationId xmlns:a16="http://schemas.microsoft.com/office/drawing/2014/main" id="{10330956-9BF7-EFC6-DEEF-0EDCC931DCB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53109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a:extLst>
            <a:ext uri="{FF2B5EF4-FFF2-40B4-BE49-F238E27FC236}">
              <a16:creationId xmlns:a16="http://schemas.microsoft.com/office/drawing/2014/main" id="{F746BA52-9A9D-1C0F-E367-7A7F79892616}"/>
            </a:ext>
          </a:extLst>
        </p:cNvPr>
        <p:cNvGrpSpPr/>
        <p:nvPr/>
      </p:nvGrpSpPr>
      <p:grpSpPr>
        <a:xfrm>
          <a:off x="0" y="0"/>
          <a:ext cx="0" cy="0"/>
          <a:chOff x="0" y="0"/>
          <a:chExt cx="0" cy="0"/>
        </a:xfrm>
      </p:grpSpPr>
      <p:sp>
        <p:nvSpPr>
          <p:cNvPr id="469" name="Google Shape;469;p10:notes">
            <a:extLst>
              <a:ext uri="{FF2B5EF4-FFF2-40B4-BE49-F238E27FC236}">
                <a16:creationId xmlns:a16="http://schemas.microsoft.com/office/drawing/2014/main" id="{341D1AC2-7591-D764-30A8-C0976034976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endParaRPr sz="1100" dirty="0"/>
          </a:p>
        </p:txBody>
      </p:sp>
      <p:sp>
        <p:nvSpPr>
          <p:cNvPr id="470" name="Google Shape;470;p10:notes">
            <a:extLst>
              <a:ext uri="{FF2B5EF4-FFF2-40B4-BE49-F238E27FC236}">
                <a16:creationId xmlns:a16="http://schemas.microsoft.com/office/drawing/2014/main" id="{6AEAF44D-EFAE-E38C-8AA2-B38F53F1CED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0628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E5EEEE15-F222-E250-8867-60A0E7EEB281}"/>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80BC9F02-FDE6-A47A-9C79-E1870246DEB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56D286FF-6C19-5F70-9431-EC47D9AF430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8553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8C42011E-6965-4E23-0832-B45993F953E5}"/>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BDCE2E21-12CD-A52A-3D34-FBCA987BE12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BF8BD982-1C58-AC0A-6500-BB2999FB049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09719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613E8D85-6174-1D6F-D159-5BE66452BA18}"/>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679109C1-DFE3-AB86-E309-C5ABB9E1756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E70D9B1C-5EF0-766B-35E6-F915919F3C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50189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CF7F2DC5-5A45-ED81-1F7E-53D3A8C30422}"/>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E9A3F537-6384-B447-A340-A228A5B9D99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A1615EAD-6848-2A12-88E8-E8DE4EC26B8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9698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a:extLst>
            <a:ext uri="{FF2B5EF4-FFF2-40B4-BE49-F238E27FC236}">
              <a16:creationId xmlns:a16="http://schemas.microsoft.com/office/drawing/2014/main" id="{72783330-E759-30D5-6BDC-E12F92D1B13E}"/>
            </a:ext>
          </a:extLst>
        </p:cNvPr>
        <p:cNvGrpSpPr/>
        <p:nvPr/>
      </p:nvGrpSpPr>
      <p:grpSpPr>
        <a:xfrm>
          <a:off x="0" y="0"/>
          <a:ext cx="0" cy="0"/>
          <a:chOff x="0" y="0"/>
          <a:chExt cx="0" cy="0"/>
        </a:xfrm>
      </p:grpSpPr>
      <p:sp>
        <p:nvSpPr>
          <p:cNvPr id="519" name="Google Shape;519;g22929f8b832_0_65:notes">
            <a:extLst>
              <a:ext uri="{FF2B5EF4-FFF2-40B4-BE49-F238E27FC236}">
                <a16:creationId xmlns:a16="http://schemas.microsoft.com/office/drawing/2014/main" id="{3CD4FA7B-20A5-BCB0-A183-AD0B7CF3FDE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0" name="Google Shape;520;g22929f8b832_0_65:notes">
            <a:extLst>
              <a:ext uri="{FF2B5EF4-FFF2-40B4-BE49-F238E27FC236}">
                <a16:creationId xmlns:a16="http://schemas.microsoft.com/office/drawing/2014/main" id="{44375A11-545F-95D7-6AA0-2513494F46F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5984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22929f8b832_0_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1" name="Google Shape;571;g22929f8b832_0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ody Text">
  <p:cSld name="Body Text">
    <p:spTree>
      <p:nvGrpSpPr>
        <p:cNvPr id="1" name="Shape 21"/>
        <p:cNvGrpSpPr/>
        <p:nvPr/>
      </p:nvGrpSpPr>
      <p:grpSpPr>
        <a:xfrm>
          <a:off x="0" y="0"/>
          <a:ext cx="0" cy="0"/>
          <a:chOff x="0" y="0"/>
          <a:chExt cx="0" cy="0"/>
        </a:xfrm>
      </p:grpSpPr>
      <p:sp>
        <p:nvSpPr>
          <p:cNvPr id="22" name="Google Shape;22;p37"/>
          <p:cNvSpPr txBox="1">
            <a:spLocks noGrp="1"/>
          </p:cNvSpPr>
          <p:nvPr>
            <p:ph type="title"/>
          </p:nvPr>
        </p:nvSpPr>
        <p:spPr>
          <a:xfrm>
            <a:off x="364117" y="312517"/>
            <a:ext cx="7998770" cy="341232"/>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 name="Google Shape;23;p37"/>
          <p:cNvSpPr txBox="1">
            <a:spLocks noGrp="1"/>
          </p:cNvSpPr>
          <p:nvPr>
            <p:ph type="body" idx="1"/>
          </p:nvPr>
        </p:nvSpPr>
        <p:spPr>
          <a:xfrm>
            <a:off x="351218" y="1498107"/>
            <a:ext cx="8011670" cy="3141299"/>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45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641939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Column Text">
  <p:cSld name="3-Column Text">
    <p:spTree>
      <p:nvGrpSpPr>
        <p:cNvPr id="1" name="Shape 24"/>
        <p:cNvGrpSpPr/>
        <p:nvPr/>
      </p:nvGrpSpPr>
      <p:grpSpPr>
        <a:xfrm>
          <a:off x="0" y="0"/>
          <a:ext cx="0" cy="0"/>
          <a:chOff x="0" y="0"/>
          <a:chExt cx="0" cy="0"/>
        </a:xfrm>
      </p:grpSpPr>
      <p:sp>
        <p:nvSpPr>
          <p:cNvPr id="25" name="Google Shape;25;p41"/>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6" name="Google Shape;26;p41"/>
          <p:cNvSpPr txBox="1">
            <a:spLocks noGrp="1"/>
          </p:cNvSpPr>
          <p:nvPr>
            <p:ph type="body" idx="1"/>
          </p:nvPr>
        </p:nvSpPr>
        <p:spPr>
          <a:xfrm>
            <a:off x="364116" y="1714919"/>
            <a:ext cx="2542475"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7" name="Google Shape;27;p41"/>
          <p:cNvSpPr txBox="1">
            <a:spLocks noGrp="1"/>
          </p:cNvSpPr>
          <p:nvPr>
            <p:ph type="body" idx="2"/>
          </p:nvPr>
        </p:nvSpPr>
        <p:spPr>
          <a:xfrm>
            <a:off x="3092264" y="1714919"/>
            <a:ext cx="2542475"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8" name="Google Shape;28;p41"/>
          <p:cNvSpPr txBox="1">
            <a:spLocks noGrp="1"/>
          </p:cNvSpPr>
          <p:nvPr>
            <p:ph type="body" idx="3"/>
          </p:nvPr>
        </p:nvSpPr>
        <p:spPr>
          <a:xfrm>
            <a:off x="5820412" y="1714919"/>
            <a:ext cx="2542475"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01293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Testimonial">
  <p:cSld name="Quote/Testimonial">
    <p:spTree>
      <p:nvGrpSpPr>
        <p:cNvPr id="1" name="Shape 29"/>
        <p:cNvGrpSpPr/>
        <p:nvPr/>
      </p:nvGrpSpPr>
      <p:grpSpPr>
        <a:xfrm>
          <a:off x="0" y="0"/>
          <a:ext cx="0" cy="0"/>
          <a:chOff x="0" y="0"/>
          <a:chExt cx="0" cy="0"/>
        </a:xfrm>
      </p:grpSpPr>
      <p:sp>
        <p:nvSpPr>
          <p:cNvPr id="30" name="Google Shape;30;p42"/>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31" name="Google Shape;31;p42"/>
          <p:cNvSpPr txBox="1"/>
          <p:nvPr/>
        </p:nvSpPr>
        <p:spPr>
          <a:xfrm>
            <a:off x="238602" y="1039858"/>
            <a:ext cx="516970" cy="1177245"/>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FF8E6C"/>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32" name="Google Shape;32;p42"/>
          <p:cNvSpPr txBox="1"/>
          <p:nvPr/>
        </p:nvSpPr>
        <p:spPr>
          <a:xfrm>
            <a:off x="3051524" y="1039858"/>
            <a:ext cx="516970" cy="1177245"/>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C9D716"/>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33" name="Google Shape;33;p42"/>
          <p:cNvSpPr txBox="1"/>
          <p:nvPr/>
        </p:nvSpPr>
        <p:spPr>
          <a:xfrm>
            <a:off x="5845439" y="1039858"/>
            <a:ext cx="516970" cy="1177245"/>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4FC9D2"/>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34" name="Google Shape;34;p42"/>
          <p:cNvSpPr txBox="1">
            <a:spLocks noGrp="1"/>
          </p:cNvSpPr>
          <p:nvPr>
            <p:ph type="body" idx="1"/>
          </p:nvPr>
        </p:nvSpPr>
        <p:spPr>
          <a:xfrm>
            <a:off x="1395455" y="3608973"/>
            <a:ext cx="1395776" cy="263129"/>
          </a:xfrm>
          <a:prstGeom prst="rect">
            <a:avLst/>
          </a:prstGeom>
          <a:noFill/>
          <a:ln>
            <a:noFill/>
          </a:ln>
        </p:spPr>
        <p:txBody>
          <a:bodyPr spcFirstLastPara="1" wrap="square" lIns="0" tIns="0" rIns="0" bIns="0"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5" name="Google Shape;35;p42"/>
          <p:cNvSpPr txBox="1">
            <a:spLocks noGrp="1"/>
          </p:cNvSpPr>
          <p:nvPr>
            <p:ph type="body" idx="2"/>
          </p:nvPr>
        </p:nvSpPr>
        <p:spPr>
          <a:xfrm>
            <a:off x="4181429" y="3872101"/>
            <a:ext cx="1395776" cy="263129"/>
          </a:xfrm>
          <a:prstGeom prst="rect">
            <a:avLst/>
          </a:prstGeom>
          <a:noFill/>
          <a:ln>
            <a:noFill/>
          </a:ln>
        </p:spPr>
        <p:txBody>
          <a:bodyPr spcFirstLastPara="1" wrap="square" lIns="0" tIns="0" rIns="0" bIns="0"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6" name="Google Shape;36;p42"/>
          <p:cNvSpPr txBox="1">
            <a:spLocks noGrp="1"/>
          </p:cNvSpPr>
          <p:nvPr>
            <p:ph type="body" idx="3"/>
          </p:nvPr>
        </p:nvSpPr>
        <p:spPr>
          <a:xfrm>
            <a:off x="6967111" y="3365364"/>
            <a:ext cx="1395776" cy="263129"/>
          </a:xfrm>
          <a:prstGeom prst="rect">
            <a:avLst/>
          </a:prstGeom>
          <a:noFill/>
          <a:ln>
            <a:noFill/>
          </a:ln>
        </p:spPr>
        <p:txBody>
          <a:bodyPr spcFirstLastPara="1" wrap="square" lIns="0" tIns="0" rIns="0" bIns="0"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7" name="Google Shape;37;p42"/>
          <p:cNvSpPr txBox="1">
            <a:spLocks noGrp="1"/>
          </p:cNvSpPr>
          <p:nvPr>
            <p:ph type="body" idx="4"/>
          </p:nvPr>
        </p:nvSpPr>
        <p:spPr>
          <a:xfrm>
            <a:off x="364116" y="1714919"/>
            <a:ext cx="2428880"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8" name="Google Shape;38;p42"/>
          <p:cNvSpPr txBox="1">
            <a:spLocks noGrp="1"/>
          </p:cNvSpPr>
          <p:nvPr>
            <p:ph type="body" idx="5"/>
          </p:nvPr>
        </p:nvSpPr>
        <p:spPr>
          <a:xfrm>
            <a:off x="3149062" y="1714919"/>
            <a:ext cx="2428880"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39" name="Google Shape;39;p42"/>
          <p:cNvSpPr txBox="1">
            <a:spLocks noGrp="1"/>
          </p:cNvSpPr>
          <p:nvPr>
            <p:ph type="body" idx="6"/>
          </p:nvPr>
        </p:nvSpPr>
        <p:spPr>
          <a:xfrm>
            <a:off x="5934007" y="1714919"/>
            <a:ext cx="2428880" cy="2935662"/>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247650" algn="l">
              <a:lnSpc>
                <a:spcPct val="168750"/>
              </a:lnSpc>
              <a:spcBef>
                <a:spcPts val="450"/>
              </a:spcBef>
              <a:spcAft>
                <a:spcPts val="0"/>
              </a:spcAft>
              <a:buClr>
                <a:schemeClr val="lt1"/>
              </a:buClr>
              <a:buSzPts val="1600"/>
              <a:buFont typeface="Arial"/>
              <a:buChar char="•"/>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4818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hart">
  <p:cSld name="Chart">
    <p:spTree>
      <p:nvGrpSpPr>
        <p:cNvPr id="1" name="Shape 40"/>
        <p:cNvGrpSpPr/>
        <p:nvPr/>
      </p:nvGrpSpPr>
      <p:grpSpPr>
        <a:xfrm>
          <a:off x="0" y="0"/>
          <a:ext cx="0" cy="0"/>
          <a:chOff x="0" y="0"/>
          <a:chExt cx="0" cy="0"/>
        </a:xfrm>
      </p:grpSpPr>
      <p:sp>
        <p:nvSpPr>
          <p:cNvPr id="41" name="Google Shape;41;p43"/>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42" name="Google Shape;42;p43"/>
          <p:cNvSpPr>
            <a:spLocks noGrp="1"/>
          </p:cNvSpPr>
          <p:nvPr>
            <p:ph type="chart" idx="2"/>
          </p:nvPr>
        </p:nvSpPr>
        <p:spPr>
          <a:xfrm>
            <a:off x="3326130" y="1210866"/>
            <a:ext cx="5036617" cy="3427809"/>
          </a:xfrm>
          <a:prstGeom prst="rect">
            <a:avLst/>
          </a:prstGeom>
          <a:noFill/>
          <a:ln>
            <a:noFill/>
          </a:ln>
        </p:spPr>
        <p:txBody>
          <a:bodyPr spcFirstLastPara="1" wrap="square" lIns="0" tIns="0" rIns="0" bIns="0" anchor="t" anchorCtr="0">
            <a:noAutofit/>
          </a:bodyPr>
          <a:lstStyle>
            <a:lvl1pPr marR="0" lvl="0" algn="l" rtl="0">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R="0" lvl="1" algn="l" rtl="0">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R="0" lvl="2" algn="l" rtl="0">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R="0" lvl="3" algn="l" rtl="0">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R="0" lvl="4" algn="l" rtl="0">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R="0" lvl="5"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43" name="Google Shape;43;p43"/>
          <p:cNvSpPr txBox="1">
            <a:spLocks noGrp="1"/>
          </p:cNvSpPr>
          <p:nvPr>
            <p:ph type="body" idx="1"/>
          </p:nvPr>
        </p:nvSpPr>
        <p:spPr>
          <a:xfrm>
            <a:off x="364117" y="1704975"/>
            <a:ext cx="2668886"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40720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mall Photo, Body Text">
  <p:cSld name="Small Photo, Body Text">
    <p:spTree>
      <p:nvGrpSpPr>
        <p:cNvPr id="1" name="Shape 44"/>
        <p:cNvGrpSpPr/>
        <p:nvPr/>
      </p:nvGrpSpPr>
      <p:grpSpPr>
        <a:xfrm>
          <a:off x="0" y="0"/>
          <a:ext cx="0" cy="0"/>
          <a:chOff x="0" y="0"/>
          <a:chExt cx="0" cy="0"/>
        </a:xfrm>
      </p:grpSpPr>
      <p:sp>
        <p:nvSpPr>
          <p:cNvPr id="45" name="Google Shape;45;p44"/>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46" name="Google Shape;46;p44"/>
          <p:cNvSpPr>
            <a:spLocks noGrp="1"/>
          </p:cNvSpPr>
          <p:nvPr>
            <p:ph type="pic" idx="2"/>
          </p:nvPr>
        </p:nvSpPr>
        <p:spPr>
          <a:xfrm>
            <a:off x="364117" y="1716882"/>
            <a:ext cx="2479216" cy="2628291"/>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47" name="Google Shape;47;p44"/>
          <p:cNvSpPr txBox="1">
            <a:spLocks noGrp="1"/>
          </p:cNvSpPr>
          <p:nvPr>
            <p:ph type="body" idx="1"/>
          </p:nvPr>
        </p:nvSpPr>
        <p:spPr>
          <a:xfrm>
            <a:off x="3061214" y="1716882"/>
            <a:ext cx="5301672"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21180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arge Photo, Body Text">
  <p:cSld name="Large Photo, Body Text">
    <p:spTree>
      <p:nvGrpSpPr>
        <p:cNvPr id="1" name="Shape 48"/>
        <p:cNvGrpSpPr/>
        <p:nvPr/>
      </p:nvGrpSpPr>
      <p:grpSpPr>
        <a:xfrm>
          <a:off x="0" y="0"/>
          <a:ext cx="0" cy="0"/>
          <a:chOff x="0" y="0"/>
          <a:chExt cx="0" cy="0"/>
        </a:xfrm>
      </p:grpSpPr>
      <p:sp>
        <p:nvSpPr>
          <p:cNvPr id="49" name="Google Shape;49;p45"/>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50" name="Google Shape;50;p45"/>
          <p:cNvSpPr>
            <a:spLocks noGrp="1"/>
          </p:cNvSpPr>
          <p:nvPr>
            <p:ph type="pic" idx="2"/>
          </p:nvPr>
        </p:nvSpPr>
        <p:spPr>
          <a:xfrm>
            <a:off x="361619" y="1210867"/>
            <a:ext cx="5325161" cy="3427809"/>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51" name="Google Shape;51;p45"/>
          <p:cNvSpPr txBox="1">
            <a:spLocks noGrp="1"/>
          </p:cNvSpPr>
          <p:nvPr>
            <p:ph type="body" idx="1"/>
          </p:nvPr>
        </p:nvSpPr>
        <p:spPr>
          <a:xfrm>
            <a:off x="5841538" y="1704975"/>
            <a:ext cx="2521349"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5251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hoto">
  <p:cSld name="Background Photo">
    <p:spTree>
      <p:nvGrpSpPr>
        <p:cNvPr id="1" name="Shape 52"/>
        <p:cNvGrpSpPr/>
        <p:nvPr/>
      </p:nvGrpSpPr>
      <p:grpSpPr>
        <a:xfrm>
          <a:off x="0" y="0"/>
          <a:ext cx="0" cy="0"/>
          <a:chOff x="0" y="0"/>
          <a:chExt cx="0" cy="0"/>
        </a:xfrm>
      </p:grpSpPr>
      <p:pic>
        <p:nvPicPr>
          <p:cNvPr id="53" name="Google Shape;53;p46"/>
          <p:cNvPicPr preferRelativeResize="0"/>
          <p:nvPr/>
        </p:nvPicPr>
        <p:blipFill rotWithShape="1">
          <a:blip r:embed="rId2">
            <a:alphaModFix/>
          </a:blip>
          <a:srcRect r="22775"/>
          <a:stretch/>
        </p:blipFill>
        <p:spPr>
          <a:xfrm>
            <a:off x="3184458" y="0"/>
            <a:ext cx="5959543" cy="5143500"/>
          </a:xfrm>
          <a:prstGeom prst="rect">
            <a:avLst/>
          </a:prstGeom>
          <a:noFill/>
          <a:ln>
            <a:noFill/>
          </a:ln>
        </p:spPr>
      </p:pic>
      <p:sp>
        <p:nvSpPr>
          <p:cNvPr id="54" name="Google Shape;54;p46"/>
          <p:cNvSpPr txBox="1">
            <a:spLocks noGrp="1"/>
          </p:cNvSpPr>
          <p:nvPr>
            <p:ph type="title"/>
          </p:nvPr>
        </p:nvSpPr>
        <p:spPr>
          <a:xfrm>
            <a:off x="364116" y="314540"/>
            <a:ext cx="4866471" cy="345384"/>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55" name="Google Shape;55;p46"/>
          <p:cNvSpPr txBox="1">
            <a:spLocks noGrp="1"/>
          </p:cNvSpPr>
          <p:nvPr>
            <p:ph type="body" idx="1"/>
          </p:nvPr>
        </p:nvSpPr>
        <p:spPr>
          <a:xfrm>
            <a:off x="364117" y="1716881"/>
            <a:ext cx="2668886" cy="2933700"/>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56" name="Google Shape;56;p46"/>
          <p:cNvPicPr preferRelativeResize="0"/>
          <p:nvPr/>
        </p:nvPicPr>
        <p:blipFill rotWithShape="1">
          <a:blip r:embed="rId3">
            <a:alphaModFix/>
          </a:blip>
          <a:srcRect/>
          <a:stretch/>
        </p:blipFill>
        <p:spPr>
          <a:xfrm>
            <a:off x="8472843" y="228322"/>
            <a:ext cx="434938" cy="380058"/>
          </a:xfrm>
          <a:prstGeom prst="rect">
            <a:avLst/>
          </a:prstGeom>
          <a:noFill/>
          <a:ln>
            <a:noFill/>
          </a:ln>
        </p:spPr>
      </p:pic>
    </p:spTree>
    <p:extLst>
      <p:ext uri="{BB962C8B-B14F-4D97-AF65-F5344CB8AC3E}">
        <p14:creationId xmlns:p14="http://schemas.microsoft.com/office/powerpoint/2010/main" val="3404652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op">
  <p:cSld name="Title Top">
    <p:spTree>
      <p:nvGrpSpPr>
        <p:cNvPr id="1" name="Shape 57"/>
        <p:cNvGrpSpPr/>
        <p:nvPr/>
      </p:nvGrpSpPr>
      <p:grpSpPr>
        <a:xfrm>
          <a:off x="0" y="0"/>
          <a:ext cx="0" cy="0"/>
          <a:chOff x="0" y="0"/>
          <a:chExt cx="0" cy="0"/>
        </a:xfrm>
      </p:grpSpPr>
      <p:sp>
        <p:nvSpPr>
          <p:cNvPr id="58" name="Google Shape;58;g22929f8b832_0_530"/>
          <p:cNvSpPr/>
          <p:nvPr/>
        </p:nvSpPr>
        <p:spPr>
          <a:xfrm>
            <a:off x="0" y="0"/>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59" name="Google Shape;59;g22929f8b832_0_530"/>
          <p:cNvPicPr preferRelativeResize="0"/>
          <p:nvPr/>
        </p:nvPicPr>
        <p:blipFill rotWithShape="1">
          <a:blip r:embed="rId2">
            <a:alphaModFix/>
          </a:blip>
          <a:srcRect t="38210" b="43252"/>
          <a:stretch/>
        </p:blipFill>
        <p:spPr>
          <a:xfrm>
            <a:off x="5727425" y="4029153"/>
            <a:ext cx="3227733" cy="598313"/>
          </a:xfrm>
          <a:prstGeom prst="rect">
            <a:avLst/>
          </a:prstGeom>
          <a:noFill/>
          <a:ln>
            <a:noFill/>
          </a:ln>
        </p:spPr>
      </p:pic>
      <p:sp>
        <p:nvSpPr>
          <p:cNvPr id="60" name="Google Shape;60;g22929f8b832_0_530"/>
          <p:cNvSpPr txBox="1">
            <a:spLocks noGrp="1"/>
          </p:cNvSpPr>
          <p:nvPr>
            <p:ph type="title"/>
          </p:nvPr>
        </p:nvSpPr>
        <p:spPr>
          <a:xfrm>
            <a:off x="1143000" y="1822866"/>
            <a:ext cx="6858000" cy="983925"/>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lt1"/>
              </a:buClr>
              <a:buSzPts val="4400"/>
              <a:buFont typeface="Arial"/>
              <a:buNone/>
              <a:defRPr sz="3300" b="0" i="0" u="none" strike="noStrike" cap="none">
                <a:solidFill>
                  <a:schemeClr val="lt1"/>
                </a:solidFill>
                <a:latin typeface="Arial"/>
                <a:ea typeface="Arial"/>
                <a:cs typeface="Arial"/>
                <a:sym typeface="Arial"/>
              </a:defRPr>
            </a:lvl1pPr>
            <a:lvl2pPr lvl="1" algn="l" rtl="0">
              <a:lnSpc>
                <a:spcPct val="100000"/>
              </a:lnSpc>
              <a:spcBef>
                <a:spcPts val="0"/>
              </a:spcBef>
              <a:spcAft>
                <a:spcPts val="0"/>
              </a:spcAft>
              <a:buSzPts val="1400"/>
              <a:buNone/>
              <a:defRPr sz="1350"/>
            </a:lvl2pPr>
            <a:lvl3pPr lvl="2" algn="l" rtl="0">
              <a:lnSpc>
                <a:spcPct val="100000"/>
              </a:lnSpc>
              <a:spcBef>
                <a:spcPts val="0"/>
              </a:spcBef>
              <a:spcAft>
                <a:spcPts val="0"/>
              </a:spcAft>
              <a:buSzPts val="1400"/>
              <a:buNone/>
              <a:defRPr sz="1350"/>
            </a:lvl3pPr>
            <a:lvl4pPr lvl="3" algn="l" rtl="0">
              <a:lnSpc>
                <a:spcPct val="100000"/>
              </a:lnSpc>
              <a:spcBef>
                <a:spcPts val="0"/>
              </a:spcBef>
              <a:spcAft>
                <a:spcPts val="0"/>
              </a:spcAft>
              <a:buSzPts val="1400"/>
              <a:buNone/>
              <a:defRPr sz="1350"/>
            </a:lvl4pPr>
            <a:lvl5pPr lvl="4" algn="l" rtl="0">
              <a:lnSpc>
                <a:spcPct val="100000"/>
              </a:lnSpc>
              <a:spcBef>
                <a:spcPts val="0"/>
              </a:spcBef>
              <a:spcAft>
                <a:spcPts val="0"/>
              </a:spcAft>
              <a:buSzPts val="1400"/>
              <a:buNone/>
              <a:defRPr sz="1350"/>
            </a:lvl5pPr>
            <a:lvl6pPr lvl="5" algn="l" rtl="0">
              <a:lnSpc>
                <a:spcPct val="100000"/>
              </a:lnSpc>
              <a:spcBef>
                <a:spcPts val="0"/>
              </a:spcBef>
              <a:spcAft>
                <a:spcPts val="0"/>
              </a:spcAft>
              <a:buSzPts val="1400"/>
              <a:buNone/>
              <a:defRPr sz="1350"/>
            </a:lvl6pPr>
            <a:lvl7pPr lvl="6" algn="l" rtl="0">
              <a:lnSpc>
                <a:spcPct val="100000"/>
              </a:lnSpc>
              <a:spcBef>
                <a:spcPts val="0"/>
              </a:spcBef>
              <a:spcAft>
                <a:spcPts val="0"/>
              </a:spcAft>
              <a:buSzPts val="1400"/>
              <a:buNone/>
              <a:defRPr sz="1350"/>
            </a:lvl7pPr>
            <a:lvl8pPr lvl="7" algn="l" rtl="0">
              <a:lnSpc>
                <a:spcPct val="100000"/>
              </a:lnSpc>
              <a:spcBef>
                <a:spcPts val="0"/>
              </a:spcBef>
              <a:spcAft>
                <a:spcPts val="0"/>
              </a:spcAft>
              <a:buSzPts val="1400"/>
              <a:buNone/>
              <a:defRPr sz="1350"/>
            </a:lvl8pPr>
            <a:lvl9pPr lvl="8" algn="l" rtl="0">
              <a:lnSpc>
                <a:spcPct val="100000"/>
              </a:lnSpc>
              <a:spcBef>
                <a:spcPts val="0"/>
              </a:spcBef>
              <a:spcAft>
                <a:spcPts val="0"/>
              </a:spcAft>
              <a:buSzPts val="1400"/>
              <a:buNone/>
              <a:defRPr sz="1350"/>
            </a:lvl9pPr>
          </a:lstStyle>
          <a:p>
            <a:endParaRPr/>
          </a:p>
        </p:txBody>
      </p:sp>
      <p:sp>
        <p:nvSpPr>
          <p:cNvPr id="61" name="Google Shape;61;g22929f8b832_0_530"/>
          <p:cNvSpPr txBox="1">
            <a:spLocks noGrp="1"/>
          </p:cNvSpPr>
          <p:nvPr>
            <p:ph type="body" idx="1"/>
          </p:nvPr>
        </p:nvSpPr>
        <p:spPr>
          <a:xfrm>
            <a:off x="1143001" y="512250"/>
            <a:ext cx="6858000" cy="249750"/>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62" name="Google Shape;62;g22929f8b832_0_530"/>
          <p:cNvSpPr txBox="1">
            <a:spLocks noGrp="1"/>
          </p:cNvSpPr>
          <p:nvPr>
            <p:ph type="body" idx="2"/>
          </p:nvPr>
        </p:nvSpPr>
        <p:spPr>
          <a:xfrm>
            <a:off x="1143001" y="735611"/>
            <a:ext cx="6858000" cy="261900"/>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571641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Graphic Agenda, 3-5 Items">
  <p:cSld name="Graphic Agenda, 3-5 Items">
    <p:spTree>
      <p:nvGrpSpPr>
        <p:cNvPr id="1" name="Shape 63"/>
        <p:cNvGrpSpPr/>
        <p:nvPr/>
      </p:nvGrpSpPr>
      <p:grpSpPr>
        <a:xfrm>
          <a:off x="0" y="0"/>
          <a:ext cx="0" cy="0"/>
          <a:chOff x="0" y="0"/>
          <a:chExt cx="0" cy="0"/>
        </a:xfrm>
      </p:grpSpPr>
      <p:sp>
        <p:nvSpPr>
          <p:cNvPr id="64" name="Google Shape;64;g22929f8b832_0_536"/>
          <p:cNvSpPr txBox="1">
            <a:spLocks noGrp="1"/>
          </p:cNvSpPr>
          <p:nvPr>
            <p:ph type="title"/>
          </p:nvPr>
        </p:nvSpPr>
        <p:spPr>
          <a:xfrm>
            <a:off x="342900" y="314540"/>
            <a:ext cx="5999175" cy="345375"/>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lt2"/>
              </a:buClr>
              <a:buSzPts val="3200"/>
              <a:buFont typeface="Calibri"/>
              <a:buNone/>
              <a:defRPr>
                <a:solidFill>
                  <a:schemeClr val="lt2"/>
                </a:solidFil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5" name="Google Shape;65;g22929f8b832_0_536"/>
          <p:cNvSpPr/>
          <p:nvPr/>
        </p:nvSpPr>
        <p:spPr>
          <a:xfrm rot="-1800257">
            <a:off x="4191081" y="1217881"/>
            <a:ext cx="493136" cy="425291"/>
          </a:xfrm>
          <a:prstGeom prst="triangle">
            <a:avLst>
              <a:gd name="adj" fmla="val 50000"/>
            </a:avLst>
          </a:prstGeom>
          <a:solidFill>
            <a:srgbClr val="F1EFF7"/>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6" name="Google Shape;66;g22929f8b832_0_536"/>
          <p:cNvSpPr/>
          <p:nvPr/>
        </p:nvSpPr>
        <p:spPr>
          <a:xfrm rot="1800257">
            <a:off x="4421428" y="1759678"/>
            <a:ext cx="493136" cy="425291"/>
          </a:xfrm>
          <a:prstGeom prst="triangle">
            <a:avLst>
              <a:gd name="adj" fmla="val 50000"/>
            </a:avLst>
          </a:prstGeom>
          <a:solidFill>
            <a:srgbClr val="CAC0E2"/>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7" name="Google Shape;67;g22929f8b832_0_536"/>
          <p:cNvSpPr/>
          <p:nvPr/>
        </p:nvSpPr>
        <p:spPr>
          <a:xfrm rot="-1800257">
            <a:off x="4190497" y="2304930"/>
            <a:ext cx="493136" cy="425291"/>
          </a:xfrm>
          <a:prstGeom prst="triangle">
            <a:avLst>
              <a:gd name="adj" fmla="val 50000"/>
            </a:avLst>
          </a:prstGeom>
          <a:solidFill>
            <a:srgbClr val="9A9ACF"/>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8" name="Google Shape;68;g22929f8b832_0_536"/>
          <p:cNvSpPr/>
          <p:nvPr/>
        </p:nvSpPr>
        <p:spPr>
          <a:xfrm rot="1800257">
            <a:off x="4422073" y="2842111"/>
            <a:ext cx="493136" cy="425291"/>
          </a:xfrm>
          <a:prstGeom prst="triangle">
            <a:avLst>
              <a:gd name="adj" fmla="val 50000"/>
            </a:avLst>
          </a:prstGeom>
          <a:solidFill>
            <a:srgbClr val="6867A3"/>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69" name="Google Shape;69;g22929f8b832_0_536"/>
          <p:cNvSpPr/>
          <p:nvPr/>
        </p:nvSpPr>
        <p:spPr>
          <a:xfrm rot="-1800257">
            <a:off x="4189168" y="3381384"/>
            <a:ext cx="493136" cy="425291"/>
          </a:xfrm>
          <a:prstGeom prst="triangle">
            <a:avLst>
              <a:gd name="adj" fmla="val 50000"/>
            </a:avLst>
          </a:prstGeom>
          <a:solidFill>
            <a:schemeClr val="accent6"/>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70" name="Google Shape;70;g22929f8b832_0_536"/>
          <p:cNvSpPr txBox="1"/>
          <p:nvPr/>
        </p:nvSpPr>
        <p:spPr>
          <a:xfrm>
            <a:off x="4220841" y="2400512"/>
            <a:ext cx="523350" cy="346275"/>
          </a:xfrm>
          <a:prstGeom prst="rect">
            <a:avLst/>
          </a:prstGeom>
          <a:noFill/>
          <a:ln>
            <a:noFill/>
          </a:ln>
        </p:spPr>
        <p:txBody>
          <a:bodyPr spcFirstLastPara="1" wrap="square" lIns="68569" tIns="34275" rIns="68569" bIns="3427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03</a:t>
            </a:r>
            <a:endParaRPr sz="1050" b="0" i="0" u="none" strike="noStrike" cap="none">
              <a:solidFill>
                <a:srgbClr val="000000"/>
              </a:solidFill>
              <a:latin typeface="Arial"/>
              <a:ea typeface="Arial"/>
              <a:cs typeface="Arial"/>
              <a:sym typeface="Arial"/>
            </a:endParaRPr>
          </a:p>
        </p:txBody>
      </p:sp>
      <p:sp>
        <p:nvSpPr>
          <p:cNvPr id="71" name="Google Shape;71;g22929f8b832_0_536"/>
          <p:cNvSpPr txBox="1">
            <a:spLocks noGrp="1"/>
          </p:cNvSpPr>
          <p:nvPr>
            <p:ph type="body" idx="1"/>
          </p:nvPr>
        </p:nvSpPr>
        <p:spPr>
          <a:xfrm>
            <a:off x="4970377" y="1746245"/>
            <a:ext cx="3837375" cy="584550"/>
          </a:xfrm>
          <a:prstGeom prst="rect">
            <a:avLst/>
          </a:prstGeom>
          <a:noFill/>
          <a:ln>
            <a:noFill/>
          </a:ln>
        </p:spPr>
        <p:txBody>
          <a:bodyPr spcFirstLastPara="1" wrap="square" lIns="0" tIns="0" rIns="0" bIns="0" anchor="ctr" anchorCtr="0">
            <a:noAutofit/>
          </a:bodyPr>
          <a:lstStyle>
            <a:lvl1pPr marL="342900" marR="0" lvl="0" indent="-171450" algn="l"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2" name="Google Shape;72;g22929f8b832_0_536"/>
          <p:cNvSpPr txBox="1">
            <a:spLocks noGrp="1"/>
          </p:cNvSpPr>
          <p:nvPr>
            <p:ph type="body" idx="2"/>
          </p:nvPr>
        </p:nvSpPr>
        <p:spPr>
          <a:xfrm>
            <a:off x="342900" y="1200150"/>
            <a:ext cx="3777300" cy="584550"/>
          </a:xfrm>
          <a:prstGeom prst="rect">
            <a:avLst/>
          </a:prstGeom>
          <a:noFill/>
          <a:ln>
            <a:noFill/>
          </a:ln>
        </p:spPr>
        <p:txBody>
          <a:bodyPr spcFirstLastPara="1" wrap="square" lIns="0" tIns="0" rIns="0" bIns="0" anchor="ctr" anchorCtr="0">
            <a:noAutofit/>
          </a:bodyPr>
          <a:lstStyle>
            <a:lvl1pPr marL="342900" lvl="0" indent="-171450" algn="r" rtl="0">
              <a:lnSpc>
                <a:spcPct val="90000"/>
              </a:lnSpc>
              <a:spcBef>
                <a:spcPts val="750"/>
              </a:spcBef>
              <a:spcAft>
                <a:spcPts val="0"/>
              </a:spcAft>
              <a:buClr>
                <a:schemeClr val="lt1"/>
              </a:buClr>
              <a:buSzPts val="2000"/>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3" name="Google Shape;73;g22929f8b832_0_536"/>
          <p:cNvSpPr txBox="1">
            <a:spLocks noGrp="1"/>
          </p:cNvSpPr>
          <p:nvPr>
            <p:ph type="body" idx="3"/>
          </p:nvPr>
        </p:nvSpPr>
        <p:spPr>
          <a:xfrm>
            <a:off x="4970377" y="2825481"/>
            <a:ext cx="3837375" cy="584550"/>
          </a:xfrm>
          <a:prstGeom prst="rect">
            <a:avLst/>
          </a:prstGeom>
          <a:noFill/>
          <a:ln>
            <a:noFill/>
          </a:ln>
        </p:spPr>
        <p:txBody>
          <a:bodyPr spcFirstLastPara="1" wrap="square" lIns="0" tIns="0" rIns="0" bIns="0" anchor="ctr" anchorCtr="0">
            <a:noAutofit/>
          </a:bodyPr>
          <a:lstStyle>
            <a:lvl1pPr marL="342900" marR="0" lvl="0" indent="-171450" algn="l"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4" name="Google Shape;74;g22929f8b832_0_536"/>
          <p:cNvSpPr txBox="1">
            <a:spLocks noGrp="1"/>
          </p:cNvSpPr>
          <p:nvPr>
            <p:ph type="body" idx="4"/>
          </p:nvPr>
        </p:nvSpPr>
        <p:spPr>
          <a:xfrm>
            <a:off x="342900" y="2287671"/>
            <a:ext cx="3777300" cy="584550"/>
          </a:xfrm>
          <a:prstGeom prst="rect">
            <a:avLst/>
          </a:prstGeom>
          <a:noFill/>
          <a:ln>
            <a:noFill/>
          </a:ln>
        </p:spPr>
        <p:txBody>
          <a:bodyPr spcFirstLastPara="1" wrap="square" lIns="0" tIns="0" rIns="0" bIns="0" anchor="ctr" anchorCtr="0">
            <a:noAutofit/>
          </a:bodyPr>
          <a:lstStyle>
            <a:lvl1pPr marL="342900" marR="0" lvl="0" indent="-171450" algn="r"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5" name="Google Shape;75;g22929f8b832_0_536"/>
          <p:cNvSpPr txBox="1">
            <a:spLocks noGrp="1"/>
          </p:cNvSpPr>
          <p:nvPr>
            <p:ph type="body" idx="5"/>
          </p:nvPr>
        </p:nvSpPr>
        <p:spPr>
          <a:xfrm>
            <a:off x="342900" y="3375192"/>
            <a:ext cx="3777300" cy="584550"/>
          </a:xfrm>
          <a:prstGeom prst="rect">
            <a:avLst/>
          </a:prstGeom>
          <a:noFill/>
          <a:ln>
            <a:noFill/>
          </a:ln>
        </p:spPr>
        <p:txBody>
          <a:bodyPr spcFirstLastPara="1" wrap="square" lIns="0" tIns="0" rIns="0" bIns="0" anchor="ctr" anchorCtr="0">
            <a:noAutofit/>
          </a:bodyPr>
          <a:lstStyle>
            <a:lvl1pPr marL="342900" marR="0" lvl="0" indent="-171450" algn="r" rtl="0">
              <a:lnSpc>
                <a:spcPct val="90000"/>
              </a:lnSpc>
              <a:spcBef>
                <a:spcPts val="750"/>
              </a:spcBef>
              <a:spcAft>
                <a:spcPts val="0"/>
              </a:spcAft>
              <a:buClr>
                <a:schemeClr val="lt1"/>
              </a:buClr>
              <a:buSzPts val="2000"/>
              <a:buFont typeface="Arial"/>
              <a:buNone/>
              <a:defRPr sz="1500"/>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6" name="Google Shape;76;g22929f8b832_0_536"/>
          <p:cNvSpPr txBox="1">
            <a:spLocks noGrp="1"/>
          </p:cNvSpPr>
          <p:nvPr>
            <p:ph type="body" idx="6"/>
          </p:nvPr>
        </p:nvSpPr>
        <p:spPr>
          <a:xfrm>
            <a:off x="4359458" y="2970947"/>
            <a:ext cx="543375" cy="335700"/>
          </a:xfrm>
          <a:prstGeom prst="rect">
            <a:avLst/>
          </a:prstGeom>
          <a:noFill/>
          <a:ln>
            <a:noFill/>
          </a:ln>
        </p:spPr>
        <p:txBody>
          <a:bodyPr spcFirstLastPara="1" wrap="square" lIns="91425" tIns="45700" rIns="91425" bIns="45700" anchor="t" anchorCtr="0">
            <a:noAutofit/>
          </a:bodyPr>
          <a:lstStyle>
            <a:lvl1pPr marL="342900" lvl="0" indent="-171450" algn="ctr" rtl="0">
              <a:lnSpc>
                <a:spcPct val="90000"/>
              </a:lnSpc>
              <a:spcBef>
                <a:spcPts val="750"/>
              </a:spcBef>
              <a:spcAft>
                <a:spcPts val="0"/>
              </a:spcAft>
              <a:buClr>
                <a:schemeClr val="dk1"/>
              </a:buClr>
              <a:buSzPts val="2400"/>
              <a:buNone/>
              <a:defRPr sz="1800">
                <a:solidFill>
                  <a:schemeClr val="dk1"/>
                </a:solidFill>
              </a:defRPr>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7" name="Google Shape;77;g22929f8b832_0_536"/>
          <p:cNvSpPr txBox="1">
            <a:spLocks noGrp="1"/>
          </p:cNvSpPr>
          <p:nvPr>
            <p:ph type="body" idx="7"/>
          </p:nvPr>
        </p:nvSpPr>
        <p:spPr>
          <a:xfrm>
            <a:off x="4211697" y="3512196"/>
            <a:ext cx="540000" cy="282825"/>
          </a:xfrm>
          <a:prstGeom prst="rect">
            <a:avLst/>
          </a:prstGeom>
          <a:noFill/>
          <a:ln>
            <a:noFill/>
          </a:ln>
        </p:spPr>
        <p:txBody>
          <a:bodyPr spcFirstLastPara="1" wrap="square" lIns="91425" tIns="45700" rIns="91425" bIns="45700" anchor="t" anchorCtr="0">
            <a:noAutofit/>
          </a:bodyPr>
          <a:lstStyle>
            <a:lvl1pPr marL="342900" lvl="0" indent="-171450" algn="ctr" rtl="0">
              <a:lnSpc>
                <a:spcPct val="90000"/>
              </a:lnSpc>
              <a:spcBef>
                <a:spcPts val="750"/>
              </a:spcBef>
              <a:spcAft>
                <a:spcPts val="0"/>
              </a:spcAft>
              <a:buClr>
                <a:schemeClr val="dk1"/>
              </a:buClr>
              <a:buSzPts val="2400"/>
              <a:buNone/>
              <a:defRPr sz="1800">
                <a:solidFill>
                  <a:schemeClr val="dk1"/>
                </a:solidFill>
              </a:defRPr>
            </a:lvl1pPr>
            <a:lvl2pPr marL="685800" lvl="1" indent="-171450" algn="l" rtl="0">
              <a:lnSpc>
                <a:spcPct val="90000"/>
              </a:lnSpc>
              <a:spcBef>
                <a:spcPts val="375"/>
              </a:spcBef>
              <a:spcAft>
                <a:spcPts val="0"/>
              </a:spcAft>
              <a:buClr>
                <a:schemeClr val="lt1"/>
              </a:buClr>
              <a:buSzPts val="1800"/>
              <a:buNone/>
              <a:defRPr/>
            </a:lvl2pPr>
            <a:lvl3pPr marL="1028700" lvl="2" indent="-171450" algn="l" rtl="0">
              <a:lnSpc>
                <a:spcPct val="90000"/>
              </a:lnSpc>
              <a:spcBef>
                <a:spcPts val="375"/>
              </a:spcBef>
              <a:spcAft>
                <a:spcPts val="0"/>
              </a:spcAft>
              <a:buClr>
                <a:schemeClr val="lt1"/>
              </a:buClr>
              <a:buSzPts val="1800"/>
              <a:buNone/>
              <a:defRPr/>
            </a:lvl3pPr>
            <a:lvl4pPr marL="1371600" lvl="3" indent="-171450" algn="l" rtl="0">
              <a:lnSpc>
                <a:spcPct val="90000"/>
              </a:lnSpc>
              <a:spcBef>
                <a:spcPts val="375"/>
              </a:spcBef>
              <a:spcAft>
                <a:spcPts val="0"/>
              </a:spcAft>
              <a:buClr>
                <a:schemeClr val="lt1"/>
              </a:buClr>
              <a:buSzPts val="1800"/>
              <a:buNone/>
              <a:defRPr/>
            </a:lvl4pPr>
            <a:lvl5pPr marL="1714500" lvl="4" indent="-171450" algn="l" rtl="0">
              <a:lnSpc>
                <a:spcPct val="90000"/>
              </a:lnSpc>
              <a:spcBef>
                <a:spcPts val="375"/>
              </a:spcBef>
              <a:spcAft>
                <a:spcPts val="0"/>
              </a:spcAft>
              <a:buClr>
                <a:schemeClr val="lt1"/>
              </a:buClr>
              <a:buSzPts val="18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78" name="Google Shape;78;g22929f8b832_0_536"/>
          <p:cNvSpPr txBox="1"/>
          <p:nvPr/>
        </p:nvSpPr>
        <p:spPr>
          <a:xfrm>
            <a:off x="4359458" y="1853297"/>
            <a:ext cx="543375" cy="346275"/>
          </a:xfrm>
          <a:prstGeom prst="rect">
            <a:avLst/>
          </a:prstGeom>
          <a:noFill/>
          <a:ln>
            <a:noFill/>
          </a:ln>
        </p:spPr>
        <p:txBody>
          <a:bodyPr spcFirstLastPara="1" wrap="square" lIns="68569" tIns="34275" rIns="68569" bIns="3427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02</a:t>
            </a:r>
            <a:endParaRPr sz="1050" b="0" i="0" u="none" strike="noStrike" cap="none">
              <a:solidFill>
                <a:srgbClr val="000000"/>
              </a:solidFill>
              <a:latin typeface="Arial"/>
              <a:ea typeface="Arial"/>
              <a:cs typeface="Arial"/>
              <a:sym typeface="Arial"/>
            </a:endParaRPr>
          </a:p>
        </p:txBody>
      </p:sp>
      <p:sp>
        <p:nvSpPr>
          <p:cNvPr id="79" name="Google Shape;79;g22929f8b832_0_536"/>
          <p:cNvSpPr txBox="1"/>
          <p:nvPr/>
        </p:nvSpPr>
        <p:spPr>
          <a:xfrm>
            <a:off x="4220842" y="1305700"/>
            <a:ext cx="523350" cy="346275"/>
          </a:xfrm>
          <a:prstGeom prst="rect">
            <a:avLst/>
          </a:prstGeom>
          <a:noFill/>
          <a:ln>
            <a:noFill/>
          </a:ln>
        </p:spPr>
        <p:txBody>
          <a:bodyPr spcFirstLastPara="1" wrap="square" lIns="68569" tIns="34275" rIns="68569" bIns="34275"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1800" b="0" i="0" u="none" strike="noStrike" cap="none">
                <a:solidFill>
                  <a:schemeClr val="dk1"/>
                </a:solidFill>
                <a:latin typeface="Calibri"/>
                <a:ea typeface="Calibri"/>
                <a:cs typeface="Calibri"/>
                <a:sym typeface="Calibri"/>
              </a:rPr>
              <a:t>01</a:t>
            </a:r>
            <a:endParaRPr sz="105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2222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80"/>
        <p:cNvGrpSpPr/>
        <p:nvPr/>
      </p:nvGrpSpPr>
      <p:grpSpPr>
        <a:xfrm>
          <a:off x="0" y="0"/>
          <a:ext cx="0" cy="0"/>
          <a:chOff x="0" y="0"/>
          <a:chExt cx="0" cy="0"/>
        </a:xfrm>
      </p:grpSpPr>
    </p:spTree>
    <p:extLst>
      <p:ext uri="{BB962C8B-B14F-4D97-AF65-F5344CB8AC3E}">
        <p14:creationId xmlns:p14="http://schemas.microsoft.com/office/powerpoint/2010/main" val="1331803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1">
  <p:cSld name="1_Custom layout 1">
    <p:bg>
      <p:bgPr>
        <a:solidFill>
          <a:srgbClr val="FFFFFF"/>
        </a:solidFill>
        <a:effectLst/>
      </p:bgPr>
    </p:bg>
    <p:spTree>
      <p:nvGrpSpPr>
        <p:cNvPr id="1" name="Shape 81"/>
        <p:cNvGrpSpPr/>
        <p:nvPr/>
      </p:nvGrpSpPr>
      <p:grpSpPr>
        <a:xfrm>
          <a:off x="0" y="0"/>
          <a:ext cx="0" cy="0"/>
          <a:chOff x="0" y="0"/>
          <a:chExt cx="0" cy="0"/>
        </a:xfrm>
      </p:grpSpPr>
      <p:sp>
        <p:nvSpPr>
          <p:cNvPr id="82" name="Google Shape;82;g22929f8b832_0_554"/>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cxnSp>
        <p:nvCxnSpPr>
          <p:cNvPr id="83" name="Google Shape;83;g22929f8b832_0_554"/>
          <p:cNvCxnSpPr/>
          <p:nvPr/>
        </p:nvCxnSpPr>
        <p:spPr>
          <a:xfrm>
            <a:off x="3027473" y="0"/>
            <a:ext cx="0" cy="5133375"/>
          </a:xfrm>
          <a:prstGeom prst="straightConnector1">
            <a:avLst/>
          </a:prstGeom>
          <a:noFill/>
          <a:ln w="9525" cap="flat" cmpd="sng">
            <a:solidFill>
              <a:srgbClr val="F2F2F2"/>
            </a:solidFill>
            <a:prstDash val="solid"/>
            <a:miter lim="8000"/>
            <a:headEnd type="none" w="sm" len="sm"/>
            <a:tailEnd type="none" w="sm" len="sm"/>
          </a:ln>
          <a:effectLst>
            <a:outerShdw blurRad="50800" dist="38100" algn="l" rotWithShape="0">
              <a:srgbClr val="000000">
                <a:alpha val="40000"/>
              </a:srgbClr>
            </a:outerShdw>
          </a:effectLst>
        </p:spPr>
      </p:cxnSp>
      <p:sp>
        <p:nvSpPr>
          <p:cNvPr id="84" name="Google Shape;84;g22929f8b832_0_554"/>
          <p:cNvSpPr/>
          <p:nvPr/>
        </p:nvSpPr>
        <p:spPr>
          <a:xfrm>
            <a:off x="0" y="0"/>
            <a:ext cx="3048075"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85" name="Google Shape;85;g22929f8b832_0_554"/>
          <p:cNvSpPr txBox="1">
            <a:spLocks noGrp="1"/>
          </p:cNvSpPr>
          <p:nvPr>
            <p:ph type="title"/>
          </p:nvPr>
        </p:nvSpPr>
        <p:spPr>
          <a:xfrm>
            <a:off x="284100" y="307975"/>
            <a:ext cx="2479725" cy="426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lt1"/>
              </a:buClr>
              <a:buSzPts val="4000"/>
              <a:buNone/>
              <a:defRPr sz="3000" b="1">
                <a:solidFill>
                  <a:schemeClr val="lt1"/>
                </a:solidFill>
              </a:defRPr>
            </a:lvl1pPr>
            <a:lvl2pPr lvl="1" algn="l" rtl="0">
              <a:lnSpc>
                <a:spcPct val="100000"/>
              </a:lnSpc>
              <a:spcBef>
                <a:spcPts val="0"/>
              </a:spcBef>
              <a:spcAft>
                <a:spcPts val="0"/>
              </a:spcAft>
              <a:buClr>
                <a:schemeClr val="lt1"/>
              </a:buClr>
              <a:buSzPts val="4000"/>
              <a:buNone/>
              <a:defRPr sz="3000" b="1">
                <a:solidFill>
                  <a:schemeClr val="lt1"/>
                </a:solidFill>
              </a:defRPr>
            </a:lvl2pPr>
            <a:lvl3pPr lvl="2" algn="l" rtl="0">
              <a:lnSpc>
                <a:spcPct val="100000"/>
              </a:lnSpc>
              <a:spcBef>
                <a:spcPts val="0"/>
              </a:spcBef>
              <a:spcAft>
                <a:spcPts val="0"/>
              </a:spcAft>
              <a:buClr>
                <a:schemeClr val="lt1"/>
              </a:buClr>
              <a:buSzPts val="4000"/>
              <a:buNone/>
              <a:defRPr sz="3000" b="1">
                <a:solidFill>
                  <a:schemeClr val="lt1"/>
                </a:solidFill>
              </a:defRPr>
            </a:lvl3pPr>
            <a:lvl4pPr lvl="3" algn="l" rtl="0">
              <a:lnSpc>
                <a:spcPct val="100000"/>
              </a:lnSpc>
              <a:spcBef>
                <a:spcPts val="0"/>
              </a:spcBef>
              <a:spcAft>
                <a:spcPts val="0"/>
              </a:spcAft>
              <a:buClr>
                <a:schemeClr val="lt1"/>
              </a:buClr>
              <a:buSzPts val="4000"/>
              <a:buNone/>
              <a:defRPr sz="3000" b="1">
                <a:solidFill>
                  <a:schemeClr val="lt1"/>
                </a:solidFill>
              </a:defRPr>
            </a:lvl4pPr>
            <a:lvl5pPr lvl="4" algn="l" rtl="0">
              <a:lnSpc>
                <a:spcPct val="100000"/>
              </a:lnSpc>
              <a:spcBef>
                <a:spcPts val="0"/>
              </a:spcBef>
              <a:spcAft>
                <a:spcPts val="0"/>
              </a:spcAft>
              <a:buClr>
                <a:schemeClr val="lt1"/>
              </a:buClr>
              <a:buSzPts val="4000"/>
              <a:buNone/>
              <a:defRPr sz="3000" b="1">
                <a:solidFill>
                  <a:schemeClr val="lt1"/>
                </a:solidFill>
              </a:defRPr>
            </a:lvl5pPr>
            <a:lvl6pPr lvl="5" algn="l" rtl="0">
              <a:lnSpc>
                <a:spcPct val="100000"/>
              </a:lnSpc>
              <a:spcBef>
                <a:spcPts val="0"/>
              </a:spcBef>
              <a:spcAft>
                <a:spcPts val="0"/>
              </a:spcAft>
              <a:buClr>
                <a:schemeClr val="lt1"/>
              </a:buClr>
              <a:buSzPts val="4000"/>
              <a:buNone/>
              <a:defRPr sz="3000" b="1">
                <a:solidFill>
                  <a:schemeClr val="lt1"/>
                </a:solidFill>
              </a:defRPr>
            </a:lvl6pPr>
            <a:lvl7pPr lvl="6" algn="l" rtl="0">
              <a:lnSpc>
                <a:spcPct val="100000"/>
              </a:lnSpc>
              <a:spcBef>
                <a:spcPts val="0"/>
              </a:spcBef>
              <a:spcAft>
                <a:spcPts val="0"/>
              </a:spcAft>
              <a:buClr>
                <a:schemeClr val="lt1"/>
              </a:buClr>
              <a:buSzPts val="4000"/>
              <a:buNone/>
              <a:defRPr sz="3000" b="1">
                <a:solidFill>
                  <a:schemeClr val="lt1"/>
                </a:solidFill>
              </a:defRPr>
            </a:lvl7pPr>
            <a:lvl8pPr lvl="7" algn="l" rtl="0">
              <a:lnSpc>
                <a:spcPct val="100000"/>
              </a:lnSpc>
              <a:spcBef>
                <a:spcPts val="0"/>
              </a:spcBef>
              <a:spcAft>
                <a:spcPts val="0"/>
              </a:spcAft>
              <a:buClr>
                <a:schemeClr val="lt1"/>
              </a:buClr>
              <a:buSzPts val="4000"/>
              <a:buNone/>
              <a:defRPr sz="3000" b="1">
                <a:solidFill>
                  <a:schemeClr val="lt1"/>
                </a:solidFill>
              </a:defRPr>
            </a:lvl8pPr>
            <a:lvl9pPr lvl="8" algn="l" rtl="0">
              <a:lnSpc>
                <a:spcPct val="100000"/>
              </a:lnSpc>
              <a:spcBef>
                <a:spcPts val="0"/>
              </a:spcBef>
              <a:spcAft>
                <a:spcPts val="0"/>
              </a:spcAft>
              <a:buClr>
                <a:schemeClr val="lt1"/>
              </a:buClr>
              <a:buSzPts val="4000"/>
              <a:buNone/>
              <a:defRPr sz="3000" b="1">
                <a:solidFill>
                  <a:schemeClr val="lt1"/>
                </a:solidFill>
              </a:defRPr>
            </a:lvl9pPr>
          </a:lstStyle>
          <a:p>
            <a:endParaRPr/>
          </a:p>
        </p:txBody>
      </p:sp>
      <p:sp>
        <p:nvSpPr>
          <p:cNvPr id="86" name="Google Shape;86;g22929f8b832_0_554"/>
          <p:cNvSpPr txBox="1">
            <a:spLocks noGrp="1"/>
          </p:cNvSpPr>
          <p:nvPr>
            <p:ph type="body" idx="1"/>
          </p:nvPr>
        </p:nvSpPr>
        <p:spPr>
          <a:xfrm>
            <a:off x="3381100" y="307975"/>
            <a:ext cx="5451300" cy="4268700"/>
          </a:xfrm>
          <a:prstGeom prst="rect">
            <a:avLst/>
          </a:prstGeom>
          <a:noFill/>
          <a:ln>
            <a:noFill/>
          </a:ln>
        </p:spPr>
        <p:txBody>
          <a:bodyPr spcFirstLastPara="1" wrap="square" lIns="91425" tIns="91425" rIns="91425" bIns="91425" anchor="t" anchorCtr="0">
            <a:noAutofit/>
          </a:bodyPr>
          <a:lstStyle>
            <a:lvl1pPr marL="342900" lvl="0" indent="-171450" algn="l" rtl="0">
              <a:lnSpc>
                <a:spcPct val="115000"/>
              </a:lnSpc>
              <a:spcBef>
                <a:spcPts val="450"/>
              </a:spcBef>
              <a:spcAft>
                <a:spcPts val="0"/>
              </a:spcAft>
              <a:buClr>
                <a:schemeClr val="dk2"/>
              </a:buClr>
              <a:buSzPts val="2400"/>
              <a:buNone/>
              <a:defRPr sz="1800">
                <a:solidFill>
                  <a:schemeClr val="dk2"/>
                </a:solidFill>
              </a:defRPr>
            </a:lvl1pPr>
            <a:lvl2pPr marL="685800" lvl="1" indent="-171450" algn="l" rtl="0">
              <a:lnSpc>
                <a:spcPct val="115000"/>
              </a:lnSpc>
              <a:spcBef>
                <a:spcPts val="1575"/>
              </a:spcBef>
              <a:spcAft>
                <a:spcPts val="0"/>
              </a:spcAft>
              <a:buClr>
                <a:schemeClr val="dk2"/>
              </a:buClr>
              <a:buSzPts val="1600"/>
              <a:buNone/>
              <a:defRPr sz="1425">
                <a:solidFill>
                  <a:schemeClr val="dk2"/>
                </a:solidFill>
              </a:defRPr>
            </a:lvl2pPr>
            <a:lvl3pPr marL="1028700" lvl="2" indent="-247650" algn="l" rtl="0">
              <a:lnSpc>
                <a:spcPct val="115000"/>
              </a:lnSpc>
              <a:spcBef>
                <a:spcPts val="1575"/>
              </a:spcBef>
              <a:spcAft>
                <a:spcPts val="0"/>
              </a:spcAft>
              <a:buClr>
                <a:schemeClr val="dk2"/>
              </a:buClr>
              <a:buSzPts val="1600"/>
              <a:buChar char="•"/>
              <a:defRPr sz="1425">
                <a:solidFill>
                  <a:schemeClr val="dk2"/>
                </a:solidFill>
              </a:defRPr>
            </a:lvl3pPr>
            <a:lvl4pPr marL="1371600" lvl="3" indent="-247650" algn="l" rtl="0">
              <a:lnSpc>
                <a:spcPct val="115000"/>
              </a:lnSpc>
              <a:spcBef>
                <a:spcPts val="1575"/>
              </a:spcBef>
              <a:spcAft>
                <a:spcPts val="0"/>
              </a:spcAft>
              <a:buClr>
                <a:schemeClr val="dk2"/>
              </a:buClr>
              <a:buSzPts val="1600"/>
              <a:buChar char="-"/>
              <a:defRPr sz="1425">
                <a:solidFill>
                  <a:schemeClr val="dk2"/>
                </a:solidFill>
              </a:defRPr>
            </a:lvl4pPr>
            <a:lvl5pPr marL="1714500" lvl="4" indent="-224790" algn="l" rtl="0">
              <a:lnSpc>
                <a:spcPct val="115000"/>
              </a:lnSpc>
              <a:spcBef>
                <a:spcPts val="1575"/>
              </a:spcBef>
              <a:spcAft>
                <a:spcPts val="0"/>
              </a:spcAft>
              <a:buClr>
                <a:schemeClr val="dk2"/>
              </a:buClr>
              <a:buSzPts val="1120"/>
              <a:buChar char="○"/>
              <a:defRPr sz="1425">
                <a:solidFill>
                  <a:schemeClr val="dk2"/>
                </a:solidFill>
              </a:defRPr>
            </a:lvl5pPr>
            <a:lvl6pPr marL="2057400" lvl="5" indent="-266700" algn="l" rtl="0">
              <a:lnSpc>
                <a:spcPct val="115000"/>
              </a:lnSpc>
              <a:spcBef>
                <a:spcPts val="1575"/>
              </a:spcBef>
              <a:spcAft>
                <a:spcPts val="0"/>
              </a:spcAft>
              <a:buClr>
                <a:schemeClr val="dk2"/>
              </a:buClr>
              <a:buSzPts val="2000"/>
              <a:buChar char="•"/>
              <a:defRPr sz="1425">
                <a:solidFill>
                  <a:schemeClr val="dk2"/>
                </a:solidFill>
              </a:defRPr>
            </a:lvl6pPr>
            <a:lvl7pPr marL="2400300" lvl="6" indent="-266700" algn="l" rtl="0">
              <a:lnSpc>
                <a:spcPct val="115000"/>
              </a:lnSpc>
              <a:spcBef>
                <a:spcPts val="1575"/>
              </a:spcBef>
              <a:spcAft>
                <a:spcPts val="0"/>
              </a:spcAft>
              <a:buClr>
                <a:schemeClr val="dk2"/>
              </a:buClr>
              <a:buSzPts val="2000"/>
              <a:buChar char="•"/>
              <a:defRPr sz="1425">
                <a:solidFill>
                  <a:schemeClr val="dk2"/>
                </a:solidFill>
              </a:defRPr>
            </a:lvl7pPr>
            <a:lvl8pPr marL="2743200" lvl="7" indent="-266700" algn="l" rtl="0">
              <a:lnSpc>
                <a:spcPct val="115000"/>
              </a:lnSpc>
              <a:spcBef>
                <a:spcPts val="1575"/>
              </a:spcBef>
              <a:spcAft>
                <a:spcPts val="0"/>
              </a:spcAft>
              <a:buClr>
                <a:schemeClr val="dk2"/>
              </a:buClr>
              <a:buSzPts val="2000"/>
              <a:buChar char="•"/>
              <a:defRPr sz="1425">
                <a:solidFill>
                  <a:schemeClr val="dk2"/>
                </a:solidFill>
              </a:defRPr>
            </a:lvl8pPr>
            <a:lvl9pPr marL="3086100" lvl="8" indent="-266700" algn="l" rtl="0">
              <a:lnSpc>
                <a:spcPct val="115000"/>
              </a:lnSpc>
              <a:spcBef>
                <a:spcPts val="1575"/>
              </a:spcBef>
              <a:spcAft>
                <a:spcPts val="1575"/>
              </a:spcAft>
              <a:buClr>
                <a:schemeClr val="dk2"/>
              </a:buClr>
              <a:buSzPts val="2000"/>
              <a:buChar char="•"/>
              <a:defRPr sz="1425">
                <a:solidFill>
                  <a:schemeClr val="dk2"/>
                </a:solidFill>
              </a:defRPr>
            </a:lvl9pPr>
          </a:lstStyle>
          <a:p>
            <a:endParaRPr/>
          </a:p>
        </p:txBody>
      </p:sp>
      <p:sp>
        <p:nvSpPr>
          <p:cNvPr id="87" name="Google Shape;87;g22929f8b832_0_554"/>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47751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g22929f8b832_0_561"/>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96845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amp;A + Thank You">
  <p:cSld name="Q&amp;A + Thank You">
    <p:bg>
      <p:bgPr>
        <a:solidFill>
          <a:srgbClr val="2A1B43"/>
        </a:solidFill>
        <a:effectLst/>
      </p:bgPr>
    </p:bg>
    <p:spTree>
      <p:nvGrpSpPr>
        <p:cNvPr id="1" name="Shape 90"/>
        <p:cNvGrpSpPr/>
        <p:nvPr/>
      </p:nvGrpSpPr>
      <p:grpSpPr>
        <a:xfrm>
          <a:off x="0" y="0"/>
          <a:ext cx="0" cy="0"/>
          <a:chOff x="0" y="0"/>
          <a:chExt cx="0" cy="0"/>
        </a:xfrm>
      </p:grpSpPr>
      <p:sp>
        <p:nvSpPr>
          <p:cNvPr id="91" name="Google Shape;91;g22929f8b832_0_563"/>
          <p:cNvSpPr txBox="1"/>
          <p:nvPr/>
        </p:nvSpPr>
        <p:spPr>
          <a:xfrm>
            <a:off x="1012737" y="3142792"/>
            <a:ext cx="6859800" cy="59422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555191"/>
              </a:buClr>
              <a:buSzPts val="6000"/>
              <a:buFont typeface="Arial"/>
              <a:buNone/>
            </a:pPr>
            <a:r>
              <a:rPr lang="en-US" sz="4500" b="0" i="0" u="none" strike="noStrike" cap="none">
                <a:solidFill>
                  <a:srgbClr val="555191"/>
                </a:solidFill>
                <a:latin typeface="Calibri"/>
                <a:ea typeface="Calibri"/>
                <a:cs typeface="Calibri"/>
                <a:sym typeface="Calibri"/>
              </a:rPr>
              <a:t>Q&amp;A</a:t>
            </a:r>
            <a:endParaRPr sz="1050" b="0" i="0" u="none" strike="noStrike" cap="none">
              <a:solidFill>
                <a:srgbClr val="000000"/>
              </a:solidFill>
              <a:latin typeface="Calibri"/>
              <a:ea typeface="Calibri"/>
              <a:cs typeface="Calibri"/>
              <a:sym typeface="Calibri"/>
            </a:endParaRPr>
          </a:p>
        </p:txBody>
      </p:sp>
      <p:sp>
        <p:nvSpPr>
          <p:cNvPr id="92" name="Google Shape;92;g22929f8b832_0_563"/>
          <p:cNvSpPr txBox="1"/>
          <p:nvPr/>
        </p:nvSpPr>
        <p:spPr>
          <a:xfrm>
            <a:off x="1012737" y="3826107"/>
            <a:ext cx="6859800" cy="504900"/>
          </a:xfrm>
          <a:prstGeom prst="rect">
            <a:avLst/>
          </a:prstGeom>
          <a:noFill/>
          <a:ln>
            <a:noFill/>
          </a:ln>
        </p:spPr>
        <p:txBody>
          <a:bodyPr spcFirstLastPara="1" wrap="square" lIns="20569" tIns="0" rIns="0" bIns="0" anchor="t" anchorCtr="0">
            <a:noAutofit/>
          </a:bodyPr>
          <a:lstStyle/>
          <a:p>
            <a:pPr marL="0" marR="0" lvl="0" indent="0" algn="l" rtl="0">
              <a:lnSpc>
                <a:spcPct val="90000"/>
              </a:lnSpc>
              <a:spcBef>
                <a:spcPts val="0"/>
              </a:spcBef>
              <a:spcAft>
                <a:spcPts val="0"/>
              </a:spcAft>
              <a:buClr>
                <a:srgbClr val="C1B3DD"/>
              </a:buClr>
              <a:buSzPts val="4000"/>
              <a:buFont typeface="Arial"/>
              <a:buNone/>
            </a:pPr>
            <a:r>
              <a:rPr lang="en-US" sz="3000" b="0" i="0" u="none" strike="noStrike" cap="none">
                <a:solidFill>
                  <a:srgbClr val="C1B3DD"/>
                </a:solidFill>
                <a:latin typeface="Calibri"/>
                <a:ea typeface="Calibri"/>
                <a:cs typeface="Calibri"/>
                <a:sym typeface="Calibri"/>
              </a:rPr>
              <a:t>Thank you!</a:t>
            </a:r>
            <a:endParaRPr sz="1050" b="0" i="0" u="none" strike="noStrike" cap="none">
              <a:solidFill>
                <a:srgbClr val="000000"/>
              </a:solidFill>
              <a:latin typeface="Calibri"/>
              <a:ea typeface="Calibri"/>
              <a:cs typeface="Calibri"/>
              <a:sym typeface="Calibri"/>
            </a:endParaRPr>
          </a:p>
        </p:txBody>
      </p:sp>
      <p:pic>
        <p:nvPicPr>
          <p:cNvPr id="93" name="Google Shape;93;g22929f8b832_0_563"/>
          <p:cNvPicPr preferRelativeResize="0"/>
          <p:nvPr/>
        </p:nvPicPr>
        <p:blipFill rotWithShape="1">
          <a:blip r:embed="rId2">
            <a:alphaModFix/>
          </a:blip>
          <a:srcRect t="-4386" r="-3777" b="-4724"/>
          <a:stretch/>
        </p:blipFill>
        <p:spPr>
          <a:xfrm>
            <a:off x="6536022" y="205740"/>
            <a:ext cx="2538121" cy="2331720"/>
          </a:xfrm>
          <a:prstGeom prst="rect">
            <a:avLst/>
          </a:prstGeom>
          <a:solidFill>
            <a:srgbClr val="2A1B43"/>
          </a:solidFill>
          <a:ln>
            <a:noFill/>
          </a:ln>
        </p:spPr>
      </p:pic>
    </p:spTree>
    <p:extLst>
      <p:ext uri="{BB962C8B-B14F-4D97-AF65-F5344CB8AC3E}">
        <p14:creationId xmlns:p14="http://schemas.microsoft.com/office/powerpoint/2010/main" val="1941144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Top">
  <p:cSld name="Title Top">
    <p:spTree>
      <p:nvGrpSpPr>
        <p:cNvPr id="1" name="Shape 96"/>
        <p:cNvGrpSpPr/>
        <p:nvPr/>
      </p:nvGrpSpPr>
      <p:grpSpPr>
        <a:xfrm>
          <a:off x="0" y="0"/>
          <a:ext cx="0" cy="0"/>
          <a:chOff x="0" y="0"/>
          <a:chExt cx="0" cy="0"/>
        </a:xfrm>
      </p:grpSpPr>
      <p:sp>
        <p:nvSpPr>
          <p:cNvPr id="97" name="Google Shape;97;p25"/>
          <p:cNvSpPr/>
          <p:nvPr/>
        </p:nvSpPr>
        <p:spPr>
          <a:xfrm>
            <a:off x="0" y="0"/>
            <a:ext cx="9144000" cy="3500168"/>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98" name="Google Shape;98;p25"/>
          <p:cNvPicPr preferRelativeResize="0"/>
          <p:nvPr/>
        </p:nvPicPr>
        <p:blipFill rotWithShape="1">
          <a:blip r:embed="rId2">
            <a:alphaModFix/>
          </a:blip>
          <a:srcRect t="38211" b="43252"/>
          <a:stretch/>
        </p:blipFill>
        <p:spPr>
          <a:xfrm>
            <a:off x="5727425" y="4029153"/>
            <a:ext cx="3227732" cy="598312"/>
          </a:xfrm>
          <a:prstGeom prst="rect">
            <a:avLst/>
          </a:prstGeom>
          <a:noFill/>
          <a:ln>
            <a:noFill/>
          </a:ln>
        </p:spPr>
      </p:pic>
      <p:sp>
        <p:nvSpPr>
          <p:cNvPr id="99" name="Google Shape;99;p25"/>
          <p:cNvSpPr txBox="1">
            <a:spLocks noGrp="1"/>
          </p:cNvSpPr>
          <p:nvPr>
            <p:ph type="title"/>
          </p:nvPr>
        </p:nvSpPr>
        <p:spPr>
          <a:xfrm>
            <a:off x="1143000" y="1822866"/>
            <a:ext cx="6858000" cy="983835"/>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4400"/>
              <a:buFont typeface="Arial"/>
              <a:buNone/>
              <a:defRPr sz="33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100" name="Google Shape;100;p25"/>
          <p:cNvSpPr txBox="1">
            <a:spLocks noGrp="1"/>
          </p:cNvSpPr>
          <p:nvPr>
            <p:ph type="body" idx="1"/>
          </p:nvPr>
        </p:nvSpPr>
        <p:spPr>
          <a:xfrm>
            <a:off x="1143001" y="512250"/>
            <a:ext cx="6858000" cy="249750"/>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01" name="Google Shape;101;p25"/>
          <p:cNvSpPr txBox="1">
            <a:spLocks noGrp="1"/>
          </p:cNvSpPr>
          <p:nvPr>
            <p:ph type="body" idx="2"/>
          </p:nvPr>
        </p:nvSpPr>
        <p:spPr>
          <a:xfrm>
            <a:off x="1143001" y="735611"/>
            <a:ext cx="6858000" cy="261897"/>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100435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Bottom">
  <p:cSld name="Title Bottom">
    <p:spTree>
      <p:nvGrpSpPr>
        <p:cNvPr id="1" name="Shape 102"/>
        <p:cNvGrpSpPr/>
        <p:nvPr/>
      </p:nvGrpSpPr>
      <p:grpSpPr>
        <a:xfrm>
          <a:off x="0" y="0"/>
          <a:ext cx="0" cy="0"/>
          <a:chOff x="0" y="0"/>
          <a:chExt cx="0" cy="0"/>
        </a:xfrm>
      </p:grpSpPr>
      <p:sp>
        <p:nvSpPr>
          <p:cNvPr id="103" name="Google Shape;103;p40"/>
          <p:cNvSpPr/>
          <p:nvPr/>
        </p:nvSpPr>
        <p:spPr>
          <a:xfrm>
            <a:off x="0" y="1643332"/>
            <a:ext cx="9144000" cy="3500168"/>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pic>
        <p:nvPicPr>
          <p:cNvPr id="104" name="Google Shape;104;p40"/>
          <p:cNvPicPr preferRelativeResize="0"/>
          <p:nvPr/>
        </p:nvPicPr>
        <p:blipFill rotWithShape="1">
          <a:blip r:embed="rId2">
            <a:alphaModFix/>
          </a:blip>
          <a:srcRect t="38211" b="43252"/>
          <a:stretch/>
        </p:blipFill>
        <p:spPr>
          <a:xfrm>
            <a:off x="5737364" y="550458"/>
            <a:ext cx="3227732" cy="598312"/>
          </a:xfrm>
          <a:prstGeom prst="rect">
            <a:avLst/>
          </a:prstGeom>
          <a:noFill/>
          <a:ln>
            <a:noFill/>
          </a:ln>
        </p:spPr>
      </p:pic>
      <p:sp>
        <p:nvSpPr>
          <p:cNvPr id="105" name="Google Shape;105;p40"/>
          <p:cNvSpPr txBox="1">
            <a:spLocks noGrp="1"/>
          </p:cNvSpPr>
          <p:nvPr>
            <p:ph type="title"/>
          </p:nvPr>
        </p:nvSpPr>
        <p:spPr>
          <a:xfrm>
            <a:off x="1137724" y="2429190"/>
            <a:ext cx="6863276" cy="994172"/>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4400"/>
              <a:buFont typeface="Arial"/>
              <a:buNone/>
              <a:defRPr sz="3300" b="0" i="0" u="none" strike="noStrike"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106" name="Google Shape;106;p40"/>
          <p:cNvSpPr txBox="1">
            <a:spLocks noGrp="1"/>
          </p:cNvSpPr>
          <p:nvPr>
            <p:ph type="body" idx="1"/>
          </p:nvPr>
        </p:nvSpPr>
        <p:spPr>
          <a:xfrm>
            <a:off x="1137725" y="4296869"/>
            <a:ext cx="6863276" cy="203414"/>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07" name="Google Shape;107;p40"/>
          <p:cNvSpPr txBox="1">
            <a:spLocks noGrp="1"/>
          </p:cNvSpPr>
          <p:nvPr>
            <p:ph type="body" idx="2"/>
          </p:nvPr>
        </p:nvSpPr>
        <p:spPr>
          <a:xfrm>
            <a:off x="1137725" y="4521200"/>
            <a:ext cx="6863276" cy="213308"/>
          </a:xfrm>
          <a:prstGeom prst="rect">
            <a:avLst/>
          </a:prstGeom>
          <a:noFill/>
          <a:ln>
            <a:noFill/>
          </a:ln>
        </p:spPr>
        <p:txBody>
          <a:bodyPr spcFirstLastPara="1" wrap="square" lIns="0" tIns="0" rIns="0" bIns="0" anchor="t" anchorCtr="0">
            <a:noAutofit/>
          </a:bodyPr>
          <a:lstStyle>
            <a:lvl1pPr marL="342900" marR="0" lvl="0" indent="-171450" algn="l" rtl="0">
              <a:lnSpc>
                <a:spcPct val="90000"/>
              </a:lnSpc>
              <a:spcBef>
                <a:spcPts val="750"/>
              </a:spcBef>
              <a:spcAft>
                <a:spcPts val="0"/>
              </a:spcAft>
              <a:buClr>
                <a:schemeClr val="lt2"/>
              </a:buClr>
              <a:buSzPts val="2000"/>
              <a:buFont typeface="Arial"/>
              <a:buNone/>
              <a:defRPr sz="1500" b="0" i="0" u="none" strike="noStrike" cap="none">
                <a:solidFill>
                  <a:schemeClr val="lt2"/>
                </a:solidFill>
                <a:latin typeface="Arial"/>
                <a:ea typeface="Arial"/>
                <a:cs typeface="Arial"/>
                <a:sym typeface="Arial"/>
              </a:defRPr>
            </a:lvl1pPr>
            <a:lvl2pPr marL="685800" marR="0" lvl="1" indent="-285750" algn="l" rtl="0">
              <a:lnSpc>
                <a:spcPct val="90000"/>
              </a:lnSpc>
              <a:spcBef>
                <a:spcPts val="375"/>
              </a:spcBef>
              <a:spcAft>
                <a:spcPts val="0"/>
              </a:spcAft>
              <a:buClr>
                <a:schemeClr val="dk1"/>
              </a:buClr>
              <a:buSzPts val="2400"/>
              <a:buFont typeface="Arial"/>
              <a:buChar char="•"/>
              <a:defRPr sz="1800" b="0" i="0" u="none" strike="noStrike" cap="none">
                <a:solidFill>
                  <a:schemeClr val="dk1"/>
                </a:solidFill>
                <a:latin typeface="Arial"/>
                <a:ea typeface="Arial"/>
                <a:cs typeface="Arial"/>
                <a:sym typeface="Arial"/>
              </a:defRPr>
            </a:lvl2pPr>
            <a:lvl3pPr marL="1028700" marR="0" lvl="2" indent="-266700" algn="l" rtl="0">
              <a:lnSpc>
                <a:spcPct val="90000"/>
              </a:lnSpc>
              <a:spcBef>
                <a:spcPts val="375"/>
              </a:spcBef>
              <a:spcAft>
                <a:spcPts val="0"/>
              </a:spcAft>
              <a:buClr>
                <a:schemeClr val="dk1"/>
              </a:buClr>
              <a:buSzPts val="2000"/>
              <a:buFont typeface="Arial"/>
              <a:buChar char="•"/>
              <a:defRPr sz="1500" b="0" i="0" u="none" strike="noStrike" cap="none">
                <a:solidFill>
                  <a:schemeClr val="dk1"/>
                </a:solidFill>
                <a:latin typeface="Arial"/>
                <a:ea typeface="Arial"/>
                <a:cs typeface="Arial"/>
                <a:sym typeface="Arial"/>
              </a:defRPr>
            </a:lvl3pPr>
            <a:lvl4pPr marL="1371600" marR="0" lvl="3"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4pPr>
            <a:lvl5pPr marL="1714500" marR="0" lvl="4"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5pPr>
            <a:lvl6pPr marL="2057400" marR="0" lvl="5"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6pPr>
            <a:lvl7pPr marL="2400300" marR="0" lvl="6"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7pPr>
            <a:lvl8pPr marL="2743200" marR="0" lvl="7"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8pPr>
            <a:lvl9pPr marL="3086100" marR="0" lvl="8" indent="-25717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5295246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p:cSld name="Custom layout 1">
    <p:bg>
      <p:bgPr>
        <a:solidFill>
          <a:srgbClr val="FFFFFF"/>
        </a:solidFill>
        <a:effectLst/>
      </p:bgPr>
    </p:bg>
    <p:spTree>
      <p:nvGrpSpPr>
        <p:cNvPr id="1" name="Shape 194"/>
        <p:cNvGrpSpPr/>
        <p:nvPr/>
      </p:nvGrpSpPr>
      <p:grpSpPr>
        <a:xfrm>
          <a:off x="0" y="0"/>
          <a:ext cx="0" cy="0"/>
          <a:chOff x="0" y="0"/>
          <a:chExt cx="0" cy="0"/>
        </a:xfrm>
      </p:grpSpPr>
      <p:sp>
        <p:nvSpPr>
          <p:cNvPr id="195" name="Google Shape;195;p31"/>
          <p:cNvSpPr/>
          <p:nvPr/>
        </p:nvSpPr>
        <p:spPr>
          <a:xfrm>
            <a:off x="0" y="0"/>
            <a:ext cx="9144000" cy="5143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cxnSp>
        <p:nvCxnSpPr>
          <p:cNvPr id="196" name="Google Shape;196;p31"/>
          <p:cNvCxnSpPr/>
          <p:nvPr/>
        </p:nvCxnSpPr>
        <p:spPr>
          <a:xfrm>
            <a:off x="3027473" y="0"/>
            <a:ext cx="0" cy="5133375"/>
          </a:xfrm>
          <a:prstGeom prst="straightConnector1">
            <a:avLst/>
          </a:prstGeom>
          <a:noFill/>
          <a:ln w="9525" cap="flat" cmpd="sng">
            <a:solidFill>
              <a:srgbClr val="F2F2F2"/>
            </a:solidFill>
            <a:prstDash val="solid"/>
            <a:miter lim="8000"/>
            <a:headEnd type="none" w="sm" len="sm"/>
            <a:tailEnd type="none" w="sm" len="sm"/>
          </a:ln>
          <a:effectLst>
            <a:outerShdw blurRad="50800" dist="38100" algn="l" rotWithShape="0">
              <a:srgbClr val="000000">
                <a:alpha val="40000"/>
              </a:srgbClr>
            </a:outerShdw>
          </a:effectLst>
        </p:spPr>
      </p:cxnSp>
      <p:sp>
        <p:nvSpPr>
          <p:cNvPr id="197" name="Google Shape;197;p31"/>
          <p:cNvSpPr/>
          <p:nvPr/>
        </p:nvSpPr>
        <p:spPr>
          <a:xfrm>
            <a:off x="0" y="0"/>
            <a:ext cx="3048075"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98" name="Google Shape;198;p31"/>
          <p:cNvSpPr txBox="1">
            <a:spLocks noGrp="1"/>
          </p:cNvSpPr>
          <p:nvPr>
            <p:ph type="title"/>
          </p:nvPr>
        </p:nvSpPr>
        <p:spPr>
          <a:xfrm>
            <a:off x="284100" y="307975"/>
            <a:ext cx="2479725" cy="4268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4000"/>
              <a:buNone/>
              <a:defRPr sz="3000" b="1">
                <a:solidFill>
                  <a:schemeClr val="lt1"/>
                </a:solidFill>
              </a:defRPr>
            </a:lvl1pPr>
            <a:lvl2pPr lvl="1" algn="l">
              <a:lnSpc>
                <a:spcPct val="100000"/>
              </a:lnSpc>
              <a:spcBef>
                <a:spcPts val="0"/>
              </a:spcBef>
              <a:spcAft>
                <a:spcPts val="0"/>
              </a:spcAft>
              <a:buClr>
                <a:schemeClr val="lt1"/>
              </a:buClr>
              <a:buSzPts val="4000"/>
              <a:buNone/>
              <a:defRPr sz="3000" b="1">
                <a:solidFill>
                  <a:schemeClr val="lt1"/>
                </a:solidFill>
              </a:defRPr>
            </a:lvl2pPr>
            <a:lvl3pPr lvl="2" algn="l">
              <a:lnSpc>
                <a:spcPct val="100000"/>
              </a:lnSpc>
              <a:spcBef>
                <a:spcPts val="0"/>
              </a:spcBef>
              <a:spcAft>
                <a:spcPts val="0"/>
              </a:spcAft>
              <a:buClr>
                <a:schemeClr val="lt1"/>
              </a:buClr>
              <a:buSzPts val="4000"/>
              <a:buNone/>
              <a:defRPr sz="3000" b="1">
                <a:solidFill>
                  <a:schemeClr val="lt1"/>
                </a:solidFill>
              </a:defRPr>
            </a:lvl3pPr>
            <a:lvl4pPr lvl="3" algn="l">
              <a:lnSpc>
                <a:spcPct val="100000"/>
              </a:lnSpc>
              <a:spcBef>
                <a:spcPts val="0"/>
              </a:spcBef>
              <a:spcAft>
                <a:spcPts val="0"/>
              </a:spcAft>
              <a:buClr>
                <a:schemeClr val="lt1"/>
              </a:buClr>
              <a:buSzPts val="4000"/>
              <a:buNone/>
              <a:defRPr sz="3000" b="1">
                <a:solidFill>
                  <a:schemeClr val="lt1"/>
                </a:solidFill>
              </a:defRPr>
            </a:lvl4pPr>
            <a:lvl5pPr lvl="4" algn="l">
              <a:lnSpc>
                <a:spcPct val="100000"/>
              </a:lnSpc>
              <a:spcBef>
                <a:spcPts val="0"/>
              </a:spcBef>
              <a:spcAft>
                <a:spcPts val="0"/>
              </a:spcAft>
              <a:buClr>
                <a:schemeClr val="lt1"/>
              </a:buClr>
              <a:buSzPts val="4000"/>
              <a:buNone/>
              <a:defRPr sz="3000" b="1">
                <a:solidFill>
                  <a:schemeClr val="lt1"/>
                </a:solidFill>
              </a:defRPr>
            </a:lvl5pPr>
            <a:lvl6pPr lvl="5" algn="l">
              <a:lnSpc>
                <a:spcPct val="100000"/>
              </a:lnSpc>
              <a:spcBef>
                <a:spcPts val="0"/>
              </a:spcBef>
              <a:spcAft>
                <a:spcPts val="0"/>
              </a:spcAft>
              <a:buClr>
                <a:schemeClr val="lt1"/>
              </a:buClr>
              <a:buSzPts val="4000"/>
              <a:buNone/>
              <a:defRPr sz="3000" b="1">
                <a:solidFill>
                  <a:schemeClr val="lt1"/>
                </a:solidFill>
              </a:defRPr>
            </a:lvl6pPr>
            <a:lvl7pPr lvl="6" algn="l">
              <a:lnSpc>
                <a:spcPct val="100000"/>
              </a:lnSpc>
              <a:spcBef>
                <a:spcPts val="0"/>
              </a:spcBef>
              <a:spcAft>
                <a:spcPts val="0"/>
              </a:spcAft>
              <a:buClr>
                <a:schemeClr val="lt1"/>
              </a:buClr>
              <a:buSzPts val="4000"/>
              <a:buNone/>
              <a:defRPr sz="3000" b="1">
                <a:solidFill>
                  <a:schemeClr val="lt1"/>
                </a:solidFill>
              </a:defRPr>
            </a:lvl7pPr>
            <a:lvl8pPr lvl="7" algn="l">
              <a:lnSpc>
                <a:spcPct val="100000"/>
              </a:lnSpc>
              <a:spcBef>
                <a:spcPts val="0"/>
              </a:spcBef>
              <a:spcAft>
                <a:spcPts val="0"/>
              </a:spcAft>
              <a:buClr>
                <a:schemeClr val="lt1"/>
              </a:buClr>
              <a:buSzPts val="4000"/>
              <a:buNone/>
              <a:defRPr sz="3000" b="1">
                <a:solidFill>
                  <a:schemeClr val="lt1"/>
                </a:solidFill>
              </a:defRPr>
            </a:lvl8pPr>
            <a:lvl9pPr lvl="8" algn="l">
              <a:lnSpc>
                <a:spcPct val="100000"/>
              </a:lnSpc>
              <a:spcBef>
                <a:spcPts val="0"/>
              </a:spcBef>
              <a:spcAft>
                <a:spcPts val="0"/>
              </a:spcAft>
              <a:buClr>
                <a:schemeClr val="lt1"/>
              </a:buClr>
              <a:buSzPts val="4000"/>
              <a:buNone/>
              <a:defRPr sz="3000" b="1">
                <a:solidFill>
                  <a:schemeClr val="lt1"/>
                </a:solidFill>
              </a:defRPr>
            </a:lvl9pPr>
          </a:lstStyle>
          <a:p>
            <a:endParaRPr/>
          </a:p>
        </p:txBody>
      </p:sp>
      <p:sp>
        <p:nvSpPr>
          <p:cNvPr id="199" name="Google Shape;199;p31"/>
          <p:cNvSpPr txBox="1">
            <a:spLocks noGrp="1"/>
          </p:cNvSpPr>
          <p:nvPr>
            <p:ph type="body" idx="1"/>
          </p:nvPr>
        </p:nvSpPr>
        <p:spPr>
          <a:xfrm>
            <a:off x="3381100" y="307975"/>
            <a:ext cx="5451300" cy="4268700"/>
          </a:xfrm>
          <a:prstGeom prst="rect">
            <a:avLst/>
          </a:prstGeom>
          <a:noFill/>
          <a:ln>
            <a:noFill/>
          </a:ln>
        </p:spPr>
        <p:txBody>
          <a:bodyPr spcFirstLastPara="1" wrap="square" lIns="91425" tIns="91425" rIns="91425" bIns="91425" anchor="t" anchorCtr="0">
            <a:noAutofit/>
          </a:bodyPr>
          <a:lstStyle>
            <a:lvl1pPr marL="342900" lvl="0" indent="-171450" algn="l">
              <a:lnSpc>
                <a:spcPct val="115000"/>
              </a:lnSpc>
              <a:spcBef>
                <a:spcPts val="450"/>
              </a:spcBef>
              <a:spcAft>
                <a:spcPts val="0"/>
              </a:spcAft>
              <a:buClr>
                <a:schemeClr val="dk2"/>
              </a:buClr>
              <a:buSzPts val="2400"/>
              <a:buNone/>
              <a:defRPr sz="1800">
                <a:solidFill>
                  <a:schemeClr val="dk2"/>
                </a:solidFill>
              </a:defRPr>
            </a:lvl1pPr>
            <a:lvl2pPr marL="685800" lvl="1" indent="-171450" algn="l">
              <a:lnSpc>
                <a:spcPct val="115000"/>
              </a:lnSpc>
              <a:spcBef>
                <a:spcPts val="1575"/>
              </a:spcBef>
              <a:spcAft>
                <a:spcPts val="0"/>
              </a:spcAft>
              <a:buClr>
                <a:schemeClr val="dk2"/>
              </a:buClr>
              <a:buSzPts val="1600"/>
              <a:buNone/>
              <a:defRPr sz="1425">
                <a:solidFill>
                  <a:schemeClr val="dk2"/>
                </a:solidFill>
              </a:defRPr>
            </a:lvl2pPr>
            <a:lvl3pPr marL="1028700" lvl="2" indent="-247650" algn="l">
              <a:lnSpc>
                <a:spcPct val="115000"/>
              </a:lnSpc>
              <a:spcBef>
                <a:spcPts val="1575"/>
              </a:spcBef>
              <a:spcAft>
                <a:spcPts val="0"/>
              </a:spcAft>
              <a:buClr>
                <a:schemeClr val="dk2"/>
              </a:buClr>
              <a:buSzPts val="1600"/>
              <a:buChar char="•"/>
              <a:defRPr sz="1425">
                <a:solidFill>
                  <a:schemeClr val="dk2"/>
                </a:solidFill>
              </a:defRPr>
            </a:lvl3pPr>
            <a:lvl4pPr marL="1371600" lvl="3" indent="-247650" algn="l">
              <a:lnSpc>
                <a:spcPct val="115000"/>
              </a:lnSpc>
              <a:spcBef>
                <a:spcPts val="1575"/>
              </a:spcBef>
              <a:spcAft>
                <a:spcPts val="0"/>
              </a:spcAft>
              <a:buClr>
                <a:schemeClr val="dk2"/>
              </a:buClr>
              <a:buSzPts val="1600"/>
              <a:buChar char="-"/>
              <a:defRPr sz="1425">
                <a:solidFill>
                  <a:schemeClr val="dk2"/>
                </a:solidFill>
              </a:defRPr>
            </a:lvl4pPr>
            <a:lvl5pPr marL="1714500" lvl="4" indent="-224790" algn="l">
              <a:lnSpc>
                <a:spcPct val="115000"/>
              </a:lnSpc>
              <a:spcBef>
                <a:spcPts val="1575"/>
              </a:spcBef>
              <a:spcAft>
                <a:spcPts val="0"/>
              </a:spcAft>
              <a:buClr>
                <a:schemeClr val="dk2"/>
              </a:buClr>
              <a:buSzPts val="1120"/>
              <a:buChar char="○"/>
              <a:defRPr sz="1425">
                <a:solidFill>
                  <a:schemeClr val="dk2"/>
                </a:solidFill>
              </a:defRPr>
            </a:lvl5pPr>
            <a:lvl6pPr marL="2057400" lvl="5" indent="-266700" algn="l">
              <a:lnSpc>
                <a:spcPct val="115000"/>
              </a:lnSpc>
              <a:spcBef>
                <a:spcPts val="1575"/>
              </a:spcBef>
              <a:spcAft>
                <a:spcPts val="0"/>
              </a:spcAft>
              <a:buClr>
                <a:schemeClr val="dk2"/>
              </a:buClr>
              <a:buSzPts val="2000"/>
              <a:buChar char="•"/>
              <a:defRPr sz="1425">
                <a:solidFill>
                  <a:schemeClr val="dk2"/>
                </a:solidFill>
              </a:defRPr>
            </a:lvl6pPr>
            <a:lvl7pPr marL="2400300" lvl="6" indent="-266700" algn="l">
              <a:lnSpc>
                <a:spcPct val="115000"/>
              </a:lnSpc>
              <a:spcBef>
                <a:spcPts val="1575"/>
              </a:spcBef>
              <a:spcAft>
                <a:spcPts val="0"/>
              </a:spcAft>
              <a:buClr>
                <a:schemeClr val="dk2"/>
              </a:buClr>
              <a:buSzPts val="2000"/>
              <a:buChar char="•"/>
              <a:defRPr sz="1425">
                <a:solidFill>
                  <a:schemeClr val="dk2"/>
                </a:solidFill>
              </a:defRPr>
            </a:lvl7pPr>
            <a:lvl8pPr marL="2743200" lvl="7" indent="-266700" algn="l">
              <a:lnSpc>
                <a:spcPct val="115000"/>
              </a:lnSpc>
              <a:spcBef>
                <a:spcPts val="1575"/>
              </a:spcBef>
              <a:spcAft>
                <a:spcPts val="0"/>
              </a:spcAft>
              <a:buClr>
                <a:schemeClr val="dk2"/>
              </a:buClr>
              <a:buSzPts val="2000"/>
              <a:buChar char="•"/>
              <a:defRPr sz="1425">
                <a:solidFill>
                  <a:schemeClr val="dk2"/>
                </a:solidFill>
              </a:defRPr>
            </a:lvl8pPr>
            <a:lvl9pPr marL="3086100" lvl="8" indent="-266700" algn="l">
              <a:lnSpc>
                <a:spcPct val="115000"/>
              </a:lnSpc>
              <a:spcBef>
                <a:spcPts val="1575"/>
              </a:spcBef>
              <a:spcAft>
                <a:spcPts val="1575"/>
              </a:spcAft>
              <a:buClr>
                <a:schemeClr val="dk2"/>
              </a:buClr>
              <a:buSzPts val="2000"/>
              <a:buChar char="•"/>
              <a:defRPr sz="1425">
                <a:solidFill>
                  <a:schemeClr val="dk2"/>
                </a:solidFill>
              </a:defRPr>
            </a:lvl9pPr>
          </a:lstStyle>
          <a:p>
            <a:endParaRPr/>
          </a:p>
        </p:txBody>
      </p:sp>
      <p:sp>
        <p:nvSpPr>
          <p:cNvPr id="200" name="Google Shape;200;p31"/>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975"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49870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Header Only">
  <p:cSld name="Blank, Header Only">
    <p:spTree>
      <p:nvGrpSpPr>
        <p:cNvPr id="1" name="Shape 201"/>
        <p:cNvGrpSpPr/>
        <p:nvPr/>
      </p:nvGrpSpPr>
      <p:grpSpPr>
        <a:xfrm>
          <a:off x="0" y="0"/>
          <a:ext cx="0" cy="0"/>
          <a:chOff x="0" y="0"/>
          <a:chExt cx="0" cy="0"/>
        </a:xfrm>
      </p:grpSpPr>
      <p:sp>
        <p:nvSpPr>
          <p:cNvPr id="202" name="Google Shape;202;p81"/>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Tree>
    <p:extLst>
      <p:ext uri="{BB962C8B-B14F-4D97-AF65-F5344CB8AC3E}">
        <p14:creationId xmlns:p14="http://schemas.microsoft.com/office/powerpoint/2010/main" val="28523399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ody Text">
  <p:cSld name="Body Text">
    <p:spTree>
      <p:nvGrpSpPr>
        <p:cNvPr id="1" name="Shape 203"/>
        <p:cNvGrpSpPr/>
        <p:nvPr/>
      </p:nvGrpSpPr>
      <p:grpSpPr>
        <a:xfrm>
          <a:off x="0" y="0"/>
          <a:ext cx="0" cy="0"/>
          <a:chOff x="0" y="0"/>
          <a:chExt cx="0" cy="0"/>
        </a:xfrm>
      </p:grpSpPr>
      <p:sp>
        <p:nvSpPr>
          <p:cNvPr id="204" name="Google Shape;204;p82"/>
          <p:cNvSpPr txBox="1">
            <a:spLocks noGrp="1"/>
          </p:cNvSpPr>
          <p:nvPr>
            <p:ph type="title"/>
          </p:nvPr>
        </p:nvSpPr>
        <p:spPr>
          <a:xfrm>
            <a:off x="364117" y="312517"/>
            <a:ext cx="7998750" cy="34132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05" name="Google Shape;205;p82"/>
          <p:cNvSpPr txBox="1">
            <a:spLocks noGrp="1"/>
          </p:cNvSpPr>
          <p:nvPr>
            <p:ph type="body" idx="1"/>
          </p:nvPr>
        </p:nvSpPr>
        <p:spPr>
          <a:xfrm>
            <a:off x="351218" y="1498106"/>
            <a:ext cx="8011575" cy="314122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45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77341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lain Theme - Content 3a">
  <p:cSld name="Plain Theme - Content 3a">
    <p:spTree>
      <p:nvGrpSpPr>
        <p:cNvPr id="1" name="Shape 206"/>
        <p:cNvGrpSpPr/>
        <p:nvPr/>
      </p:nvGrpSpPr>
      <p:grpSpPr>
        <a:xfrm>
          <a:off x="0" y="0"/>
          <a:ext cx="0" cy="0"/>
          <a:chOff x="0" y="0"/>
          <a:chExt cx="0" cy="0"/>
        </a:xfrm>
      </p:grpSpPr>
      <p:sp>
        <p:nvSpPr>
          <p:cNvPr id="207" name="Google Shape;207;p83"/>
          <p:cNvSpPr>
            <a:spLocks noGrp="1"/>
          </p:cNvSpPr>
          <p:nvPr>
            <p:ph type="pic" idx="2"/>
          </p:nvPr>
        </p:nvSpPr>
        <p:spPr>
          <a:xfrm>
            <a:off x="1" y="0"/>
            <a:ext cx="4577850" cy="5143500"/>
          </a:xfrm>
          <a:prstGeom prst="rect">
            <a:avLst/>
          </a:prstGeom>
          <a:noFill/>
          <a:ln>
            <a:noFill/>
          </a:ln>
        </p:spPr>
      </p:sp>
      <p:sp>
        <p:nvSpPr>
          <p:cNvPr id="208" name="Google Shape;208;p83"/>
          <p:cNvSpPr txBox="1">
            <a:spLocks noGrp="1"/>
          </p:cNvSpPr>
          <p:nvPr>
            <p:ph type="body" idx="1"/>
          </p:nvPr>
        </p:nvSpPr>
        <p:spPr>
          <a:xfrm>
            <a:off x="4830366" y="369973"/>
            <a:ext cx="4070025" cy="4249575"/>
          </a:xfrm>
          <a:prstGeom prst="rect">
            <a:avLst/>
          </a:prstGeom>
          <a:noFill/>
          <a:ln>
            <a:noFill/>
          </a:ln>
        </p:spPr>
        <p:txBody>
          <a:bodyPr spcFirstLastPara="1" wrap="square" lIns="91425" tIns="91425" rIns="91425" bIns="91425" anchor="t" anchorCtr="0">
            <a:noAutofit/>
          </a:bodyPr>
          <a:lstStyle>
            <a:lvl1pPr marL="342900" marR="0" lvl="0" indent="-271463" algn="l">
              <a:lnSpc>
                <a:spcPct val="110000"/>
              </a:lnSpc>
              <a:spcBef>
                <a:spcPts val="600"/>
              </a:spcBef>
              <a:spcAft>
                <a:spcPts val="0"/>
              </a:spcAft>
              <a:buClr>
                <a:schemeClr val="lt1"/>
              </a:buClr>
              <a:buSzPts val="2100"/>
              <a:buFont typeface="Noto Sans Symbols"/>
              <a:buChar char="▶"/>
              <a:defRPr sz="2100" b="0" i="0" u="none" strike="noStrike" cap="none">
                <a:solidFill>
                  <a:schemeClr val="lt1"/>
                </a:solidFill>
                <a:latin typeface="Calibri"/>
                <a:ea typeface="Calibri"/>
                <a:cs typeface="Calibri"/>
                <a:sym typeface="Calibri"/>
              </a:defRPr>
            </a:lvl1pPr>
            <a:lvl2pPr marL="685800" marR="0" lvl="1" indent="-285750" algn="l">
              <a:lnSpc>
                <a:spcPct val="110000"/>
              </a:lnSpc>
              <a:spcBef>
                <a:spcPts val="600"/>
              </a:spcBef>
              <a:spcAft>
                <a:spcPts val="0"/>
              </a:spcAft>
              <a:buClr>
                <a:schemeClr val="lt1"/>
              </a:buClr>
              <a:buSzPts val="2400"/>
              <a:buFont typeface="Arial"/>
              <a:buChar char="•"/>
              <a:defRPr sz="1800" b="0" i="0" u="none" strike="noStrike" cap="none">
                <a:solidFill>
                  <a:schemeClr val="lt1"/>
                </a:solidFill>
                <a:latin typeface="Calibri"/>
                <a:ea typeface="Calibri"/>
                <a:cs typeface="Calibri"/>
                <a:sym typeface="Calibri"/>
              </a:defRPr>
            </a:lvl2pPr>
            <a:lvl3pPr marL="1028700" marR="0" lvl="2" indent="-266700" algn="l">
              <a:lnSpc>
                <a:spcPct val="110000"/>
              </a:lnSpc>
              <a:spcBef>
                <a:spcPts val="600"/>
              </a:spcBef>
              <a:spcAft>
                <a:spcPts val="0"/>
              </a:spcAft>
              <a:buClr>
                <a:schemeClr val="lt1"/>
              </a:buClr>
              <a:buSzPts val="2000"/>
              <a:buFont typeface="Calibri"/>
              <a:buChar char="»"/>
              <a:defRPr sz="1500" b="0" i="0" u="none" strike="noStrike" cap="none">
                <a:solidFill>
                  <a:schemeClr val="lt1"/>
                </a:solidFill>
                <a:latin typeface="Calibri"/>
                <a:ea typeface="Calibri"/>
                <a:cs typeface="Calibri"/>
                <a:sym typeface="Calibri"/>
              </a:defRPr>
            </a:lvl3pPr>
            <a:lvl4pPr marL="1371600" marR="0" lvl="3" indent="-257175" algn="l">
              <a:lnSpc>
                <a:spcPct val="110000"/>
              </a:lnSpc>
              <a:spcBef>
                <a:spcPts val="600"/>
              </a:spcBef>
              <a:spcAft>
                <a:spcPts val="0"/>
              </a:spcAft>
              <a:buClr>
                <a:schemeClr val="lt1"/>
              </a:buClr>
              <a:buSzPts val="1800"/>
              <a:buFont typeface="Calibri"/>
              <a:buChar char="‐"/>
              <a:defRPr sz="1350" b="0" i="0" u="none" strike="noStrike" cap="none">
                <a:solidFill>
                  <a:schemeClr val="lt1"/>
                </a:solidFill>
                <a:latin typeface="Calibri"/>
                <a:ea typeface="Calibri"/>
                <a:cs typeface="Calibri"/>
                <a:sym typeface="Calibri"/>
              </a:defRPr>
            </a:lvl4pPr>
            <a:lvl5pPr marL="1714500" marR="0" lvl="4" indent="-247650" algn="l">
              <a:lnSpc>
                <a:spcPct val="110000"/>
              </a:lnSpc>
              <a:spcBef>
                <a:spcPts val="600"/>
              </a:spcBef>
              <a:spcAft>
                <a:spcPts val="0"/>
              </a:spcAft>
              <a:buClr>
                <a:schemeClr val="lt1"/>
              </a:buClr>
              <a:buSzPts val="1600"/>
              <a:buFont typeface="Courier New"/>
              <a:buChar char="o"/>
              <a:defRPr sz="1200" b="0" i="0" u="none" strike="noStrike" cap="none">
                <a:solidFill>
                  <a:schemeClr val="lt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06087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Photo">
  <p:cSld name="Background Photo">
    <p:spTree>
      <p:nvGrpSpPr>
        <p:cNvPr id="1" name="Shape 209"/>
        <p:cNvGrpSpPr/>
        <p:nvPr/>
      </p:nvGrpSpPr>
      <p:grpSpPr>
        <a:xfrm>
          <a:off x="0" y="0"/>
          <a:ext cx="0" cy="0"/>
          <a:chOff x="0" y="0"/>
          <a:chExt cx="0" cy="0"/>
        </a:xfrm>
      </p:grpSpPr>
      <p:pic>
        <p:nvPicPr>
          <p:cNvPr id="210" name="Google Shape;210;p84"/>
          <p:cNvPicPr preferRelativeResize="0"/>
          <p:nvPr/>
        </p:nvPicPr>
        <p:blipFill rotWithShape="1">
          <a:blip r:embed="rId2">
            <a:alphaModFix/>
          </a:blip>
          <a:srcRect r="22773"/>
          <a:stretch/>
        </p:blipFill>
        <p:spPr>
          <a:xfrm>
            <a:off x="3184457" y="0"/>
            <a:ext cx="5959545" cy="5143501"/>
          </a:xfrm>
          <a:prstGeom prst="rect">
            <a:avLst/>
          </a:prstGeom>
          <a:noFill/>
          <a:ln>
            <a:noFill/>
          </a:ln>
        </p:spPr>
      </p:pic>
      <p:sp>
        <p:nvSpPr>
          <p:cNvPr id="211" name="Google Shape;211;p84"/>
          <p:cNvSpPr txBox="1">
            <a:spLocks noGrp="1"/>
          </p:cNvSpPr>
          <p:nvPr>
            <p:ph type="title"/>
          </p:nvPr>
        </p:nvSpPr>
        <p:spPr>
          <a:xfrm>
            <a:off x="364116" y="314540"/>
            <a:ext cx="4866525"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12" name="Google Shape;212;p84"/>
          <p:cNvSpPr txBox="1">
            <a:spLocks noGrp="1"/>
          </p:cNvSpPr>
          <p:nvPr>
            <p:ph type="body" idx="1"/>
          </p:nvPr>
        </p:nvSpPr>
        <p:spPr>
          <a:xfrm>
            <a:off x="364116" y="1716881"/>
            <a:ext cx="2668950"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213" name="Google Shape;213;p84"/>
          <p:cNvPicPr preferRelativeResize="0"/>
          <p:nvPr/>
        </p:nvPicPr>
        <p:blipFill rotWithShape="1">
          <a:blip r:embed="rId3">
            <a:alphaModFix/>
          </a:blip>
          <a:srcRect/>
          <a:stretch/>
        </p:blipFill>
        <p:spPr>
          <a:xfrm>
            <a:off x="8472842" y="228322"/>
            <a:ext cx="434939" cy="380058"/>
          </a:xfrm>
          <a:prstGeom prst="rect">
            <a:avLst/>
          </a:prstGeom>
          <a:noFill/>
          <a:ln>
            <a:noFill/>
          </a:ln>
        </p:spPr>
      </p:pic>
    </p:spTree>
    <p:extLst>
      <p:ext uri="{BB962C8B-B14F-4D97-AF65-F5344CB8AC3E}">
        <p14:creationId xmlns:p14="http://schemas.microsoft.com/office/powerpoint/2010/main" val="2315930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obj">
  <p:cSld name="Blank">
    <p:spTree>
      <p:nvGrpSpPr>
        <p:cNvPr id="1" name="Shape 214"/>
        <p:cNvGrpSpPr/>
        <p:nvPr/>
      </p:nvGrpSpPr>
      <p:grpSpPr>
        <a:xfrm>
          <a:off x="0" y="0"/>
          <a:ext cx="0" cy="0"/>
          <a:chOff x="0" y="0"/>
          <a:chExt cx="0" cy="0"/>
        </a:xfrm>
      </p:grpSpPr>
    </p:spTree>
    <p:extLst>
      <p:ext uri="{BB962C8B-B14F-4D97-AF65-F5344CB8AC3E}">
        <p14:creationId xmlns:p14="http://schemas.microsoft.com/office/powerpoint/2010/main" val="2755408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Main Theme - Content">
  <p:cSld name="2_Main Theme - Content">
    <p:spTree>
      <p:nvGrpSpPr>
        <p:cNvPr id="1" name="Shape 215"/>
        <p:cNvGrpSpPr/>
        <p:nvPr/>
      </p:nvGrpSpPr>
      <p:grpSpPr>
        <a:xfrm>
          <a:off x="0" y="0"/>
          <a:ext cx="0" cy="0"/>
          <a:chOff x="0" y="0"/>
          <a:chExt cx="0" cy="0"/>
        </a:xfrm>
      </p:grpSpPr>
      <p:sp>
        <p:nvSpPr>
          <p:cNvPr id="216" name="Google Shape;216;p86"/>
          <p:cNvSpPr txBox="1">
            <a:spLocks noGrp="1"/>
          </p:cNvSpPr>
          <p:nvPr>
            <p:ph type="title"/>
          </p:nvPr>
        </p:nvSpPr>
        <p:spPr>
          <a:xfrm>
            <a:off x="514350" y="238695"/>
            <a:ext cx="8126775" cy="720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9DDC"/>
              </a:buClr>
              <a:buSzPts val="3600"/>
              <a:buFont typeface="Calibri"/>
              <a:buNone/>
              <a:defRPr sz="27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350"/>
            </a:lvl2pPr>
            <a:lvl3pPr lvl="2" algn="l">
              <a:lnSpc>
                <a:spcPct val="100000"/>
              </a:lnSpc>
              <a:spcBef>
                <a:spcPts val="0"/>
              </a:spcBef>
              <a:spcAft>
                <a:spcPts val="0"/>
              </a:spcAft>
              <a:buSzPts val="1800"/>
              <a:buFont typeface="Arial"/>
              <a:buNone/>
              <a:defRPr sz="1350"/>
            </a:lvl3pPr>
            <a:lvl4pPr lvl="3" algn="l">
              <a:lnSpc>
                <a:spcPct val="100000"/>
              </a:lnSpc>
              <a:spcBef>
                <a:spcPts val="0"/>
              </a:spcBef>
              <a:spcAft>
                <a:spcPts val="0"/>
              </a:spcAft>
              <a:buSzPts val="1800"/>
              <a:buFont typeface="Arial"/>
              <a:buNone/>
              <a:defRPr sz="1350"/>
            </a:lvl4pPr>
            <a:lvl5pPr lvl="4" algn="l">
              <a:lnSpc>
                <a:spcPct val="100000"/>
              </a:lnSpc>
              <a:spcBef>
                <a:spcPts val="0"/>
              </a:spcBef>
              <a:spcAft>
                <a:spcPts val="0"/>
              </a:spcAft>
              <a:buSzPts val="1800"/>
              <a:buFont typeface="Arial"/>
              <a:buNone/>
              <a:defRPr sz="1350"/>
            </a:lvl5pPr>
            <a:lvl6pPr lvl="5" algn="l">
              <a:lnSpc>
                <a:spcPct val="100000"/>
              </a:lnSpc>
              <a:spcBef>
                <a:spcPts val="0"/>
              </a:spcBef>
              <a:spcAft>
                <a:spcPts val="0"/>
              </a:spcAft>
              <a:buSzPts val="1800"/>
              <a:buFont typeface="Arial"/>
              <a:buNone/>
              <a:defRPr sz="1350"/>
            </a:lvl6pPr>
            <a:lvl7pPr lvl="6" algn="l">
              <a:lnSpc>
                <a:spcPct val="100000"/>
              </a:lnSpc>
              <a:spcBef>
                <a:spcPts val="0"/>
              </a:spcBef>
              <a:spcAft>
                <a:spcPts val="0"/>
              </a:spcAft>
              <a:buSzPts val="1800"/>
              <a:buFont typeface="Arial"/>
              <a:buNone/>
              <a:defRPr sz="1350"/>
            </a:lvl7pPr>
            <a:lvl8pPr lvl="7" algn="l">
              <a:lnSpc>
                <a:spcPct val="100000"/>
              </a:lnSpc>
              <a:spcBef>
                <a:spcPts val="0"/>
              </a:spcBef>
              <a:spcAft>
                <a:spcPts val="0"/>
              </a:spcAft>
              <a:buSzPts val="1800"/>
              <a:buFont typeface="Arial"/>
              <a:buNone/>
              <a:defRPr sz="1350"/>
            </a:lvl8pPr>
            <a:lvl9pPr lvl="8" algn="l">
              <a:lnSpc>
                <a:spcPct val="100000"/>
              </a:lnSpc>
              <a:spcBef>
                <a:spcPts val="0"/>
              </a:spcBef>
              <a:spcAft>
                <a:spcPts val="0"/>
              </a:spcAft>
              <a:buSzPts val="1800"/>
              <a:buFont typeface="Arial"/>
              <a:buNone/>
              <a:defRPr sz="1350"/>
            </a:lvl9pPr>
          </a:lstStyle>
          <a:p>
            <a:endParaRPr/>
          </a:p>
        </p:txBody>
      </p:sp>
      <p:sp>
        <p:nvSpPr>
          <p:cNvPr id="217" name="Google Shape;217;p86"/>
          <p:cNvSpPr txBox="1">
            <a:spLocks noGrp="1"/>
          </p:cNvSpPr>
          <p:nvPr>
            <p:ph type="body" idx="1"/>
          </p:nvPr>
        </p:nvSpPr>
        <p:spPr>
          <a:xfrm>
            <a:off x="514350" y="960120"/>
            <a:ext cx="8126775" cy="3703275"/>
          </a:xfrm>
          <a:prstGeom prst="rect">
            <a:avLst/>
          </a:prstGeom>
          <a:noFill/>
          <a:ln>
            <a:noFill/>
          </a:ln>
        </p:spPr>
        <p:txBody>
          <a:bodyPr spcFirstLastPara="1" wrap="square" lIns="91425" tIns="91425" rIns="91425" bIns="91425" anchor="t" anchorCtr="0">
            <a:noAutofit/>
          </a:bodyPr>
          <a:lstStyle>
            <a:lvl1pPr marL="342900" marR="0" lvl="0" indent="-271463" algn="l">
              <a:lnSpc>
                <a:spcPct val="110000"/>
              </a:lnSpc>
              <a:spcBef>
                <a:spcPts val="600"/>
              </a:spcBef>
              <a:spcAft>
                <a:spcPts val="0"/>
              </a:spcAft>
              <a:buClr>
                <a:schemeClr val="accent2"/>
              </a:buClr>
              <a:buSzPts val="2100"/>
              <a:buFont typeface="Noto Sans Symbols"/>
              <a:buChar char="▶"/>
              <a:defRPr sz="2100" b="0" i="0" u="none" strike="noStrike" cap="none">
                <a:solidFill>
                  <a:srgbClr val="414141"/>
                </a:solidFill>
                <a:latin typeface="Calibri"/>
                <a:ea typeface="Calibri"/>
                <a:cs typeface="Calibri"/>
                <a:sym typeface="Calibri"/>
              </a:defRPr>
            </a:lvl1pPr>
            <a:lvl2pPr marL="685800" marR="0" lvl="1" indent="-285750" algn="l">
              <a:lnSpc>
                <a:spcPct val="110000"/>
              </a:lnSpc>
              <a:spcBef>
                <a:spcPts val="600"/>
              </a:spcBef>
              <a:spcAft>
                <a:spcPts val="0"/>
              </a:spcAft>
              <a:buClr>
                <a:srgbClr val="009DDC"/>
              </a:buClr>
              <a:buSzPts val="2400"/>
              <a:buFont typeface="Arial"/>
              <a:buChar char="•"/>
              <a:defRPr sz="1800" b="0" i="0" u="none" strike="noStrike" cap="none">
                <a:solidFill>
                  <a:srgbClr val="414141"/>
                </a:solidFill>
                <a:latin typeface="Calibri"/>
                <a:ea typeface="Calibri"/>
                <a:cs typeface="Calibri"/>
                <a:sym typeface="Calibri"/>
              </a:defRPr>
            </a:lvl2pPr>
            <a:lvl3pPr marL="1028700" marR="0" lvl="2" indent="-266700" algn="l">
              <a:lnSpc>
                <a:spcPct val="110000"/>
              </a:lnSpc>
              <a:spcBef>
                <a:spcPts val="600"/>
              </a:spcBef>
              <a:spcAft>
                <a:spcPts val="0"/>
              </a:spcAft>
              <a:buClr>
                <a:srgbClr val="009DDC"/>
              </a:buClr>
              <a:buSzPts val="2000"/>
              <a:buFont typeface="Calibri"/>
              <a:buChar char="»"/>
              <a:defRPr sz="1500" b="0" i="0" u="none" strike="noStrike" cap="none">
                <a:solidFill>
                  <a:srgbClr val="414141"/>
                </a:solidFill>
                <a:latin typeface="Calibri"/>
                <a:ea typeface="Calibri"/>
                <a:cs typeface="Calibri"/>
                <a:sym typeface="Calibri"/>
              </a:defRPr>
            </a:lvl3pPr>
            <a:lvl4pPr marL="1371600" marR="0" lvl="3" indent="-257175" algn="l">
              <a:lnSpc>
                <a:spcPct val="110000"/>
              </a:lnSpc>
              <a:spcBef>
                <a:spcPts val="600"/>
              </a:spcBef>
              <a:spcAft>
                <a:spcPts val="0"/>
              </a:spcAft>
              <a:buClr>
                <a:srgbClr val="009DDC"/>
              </a:buClr>
              <a:buSzPts val="1800"/>
              <a:buFont typeface="Calibri"/>
              <a:buChar char="‐"/>
              <a:defRPr sz="1350" b="0" i="0" u="none" strike="noStrike" cap="none">
                <a:solidFill>
                  <a:srgbClr val="414141"/>
                </a:solidFill>
                <a:latin typeface="Calibri"/>
                <a:ea typeface="Calibri"/>
                <a:cs typeface="Calibri"/>
                <a:sym typeface="Calibri"/>
              </a:defRPr>
            </a:lvl4pPr>
            <a:lvl5pPr marL="1714500" marR="0" lvl="4" indent="-247650" algn="l">
              <a:lnSpc>
                <a:spcPct val="110000"/>
              </a:lnSpc>
              <a:spcBef>
                <a:spcPts val="600"/>
              </a:spcBef>
              <a:spcAft>
                <a:spcPts val="0"/>
              </a:spcAft>
              <a:buClr>
                <a:srgbClr val="009DDC"/>
              </a:buClr>
              <a:buSzPts val="1600"/>
              <a:buFont typeface="Courier New"/>
              <a:buChar char="o"/>
              <a:defRPr sz="1200" b="0" i="0" u="none" strike="noStrike" cap="none">
                <a:solidFill>
                  <a:srgbClr val="41414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18" name="Google Shape;218;p86"/>
          <p:cNvSpPr txBox="1">
            <a:spLocks noGrp="1"/>
          </p:cNvSpPr>
          <p:nvPr>
            <p:ph type="sldNum" idx="12"/>
          </p:nvPr>
        </p:nvSpPr>
        <p:spPr>
          <a:xfrm>
            <a:off x="514350" y="4697730"/>
            <a:ext cx="1242225" cy="24367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1pPr>
            <a:lvl2pPr marL="0" marR="0" lvl="1"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2pPr>
            <a:lvl3pPr marL="0" marR="0" lvl="2"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3pPr>
            <a:lvl4pPr marL="0" marR="0" lvl="3"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4pPr>
            <a:lvl5pPr marL="0" marR="0" lvl="4"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5pPr>
            <a:lvl6pPr marL="0" marR="0" lvl="5"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6pPr>
            <a:lvl7pPr marL="0" marR="0" lvl="6"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7pPr>
            <a:lvl8pPr marL="0" marR="0" lvl="7"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8pPr>
            <a:lvl9pPr marL="0" marR="0" lvl="8" indent="0" algn="l" rtl="0">
              <a:lnSpc>
                <a:spcPct val="100000"/>
              </a:lnSpc>
              <a:spcBef>
                <a:spcPts val="0"/>
              </a:spcBef>
              <a:spcAft>
                <a:spcPts val="0"/>
              </a:spcAft>
              <a:buClr>
                <a:srgbClr val="8C8C8C"/>
              </a:buClr>
              <a:buSzPts val="300"/>
              <a:buFont typeface="Calibri"/>
              <a:buNone/>
              <a:defRPr sz="900" b="0" i="0" u="none" strike="noStrike" cap="none">
                <a:solidFill>
                  <a:srgbClr val="8C8C8C"/>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608385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hart">
  <p:cSld name="Chart">
    <p:spTree>
      <p:nvGrpSpPr>
        <p:cNvPr id="1" name="Shape 219"/>
        <p:cNvGrpSpPr/>
        <p:nvPr/>
      </p:nvGrpSpPr>
      <p:grpSpPr>
        <a:xfrm>
          <a:off x="0" y="0"/>
          <a:ext cx="0" cy="0"/>
          <a:chOff x="0" y="0"/>
          <a:chExt cx="0" cy="0"/>
        </a:xfrm>
      </p:grpSpPr>
      <p:sp>
        <p:nvSpPr>
          <p:cNvPr id="220" name="Google Shape;220;p87"/>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21" name="Google Shape;221;p87"/>
          <p:cNvSpPr>
            <a:spLocks noGrp="1"/>
          </p:cNvSpPr>
          <p:nvPr>
            <p:ph type="chart" idx="2"/>
          </p:nvPr>
        </p:nvSpPr>
        <p:spPr>
          <a:xfrm>
            <a:off x="3326130" y="1210866"/>
            <a:ext cx="5036625" cy="3427875"/>
          </a:xfrm>
          <a:prstGeom prst="rect">
            <a:avLst/>
          </a:prstGeom>
          <a:noFill/>
          <a:ln>
            <a:noFill/>
          </a:ln>
        </p:spPr>
        <p:txBody>
          <a:bodyPr spcFirstLastPara="1" wrap="square" lIns="91425" tIns="91425" rIns="91425" bIns="91425" anchor="t" anchorCtr="0">
            <a:noAutofit/>
          </a:bodyPr>
          <a:lstStyle>
            <a:lvl1pPr marR="0" lvl="0" algn="l" rtl="0">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R="0" lvl="1" algn="l" rtl="0">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R="0" lvl="2" algn="l" rtl="0">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R="0" lvl="3" algn="l" rtl="0">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R="0" lvl="4" algn="l" rtl="0">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R="0" lvl="5"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22" name="Google Shape;222;p87"/>
          <p:cNvSpPr txBox="1">
            <a:spLocks noGrp="1"/>
          </p:cNvSpPr>
          <p:nvPr>
            <p:ph type="body" idx="1"/>
          </p:nvPr>
        </p:nvSpPr>
        <p:spPr>
          <a:xfrm>
            <a:off x="364117" y="1704975"/>
            <a:ext cx="2668950"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708791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Main Theme - Section Divider 1">
  <p:cSld name="Main Theme - Section Divider 1">
    <p:spTree>
      <p:nvGrpSpPr>
        <p:cNvPr id="1" name="Shape 223"/>
        <p:cNvGrpSpPr/>
        <p:nvPr/>
      </p:nvGrpSpPr>
      <p:grpSpPr>
        <a:xfrm>
          <a:off x="0" y="0"/>
          <a:ext cx="0" cy="0"/>
          <a:chOff x="0" y="0"/>
          <a:chExt cx="0" cy="0"/>
        </a:xfrm>
      </p:grpSpPr>
      <p:sp>
        <p:nvSpPr>
          <p:cNvPr id="224" name="Google Shape;224;p88"/>
          <p:cNvSpPr txBox="1">
            <a:spLocks noGrp="1"/>
          </p:cNvSpPr>
          <p:nvPr>
            <p:ph type="ctrTitle"/>
          </p:nvPr>
        </p:nvSpPr>
        <p:spPr>
          <a:xfrm>
            <a:off x="685799" y="960994"/>
            <a:ext cx="7772400" cy="1519875"/>
          </a:xfrm>
          <a:prstGeom prst="rect">
            <a:avLst/>
          </a:prstGeom>
          <a:noFill/>
          <a:ln>
            <a:noFill/>
          </a:ln>
        </p:spPr>
        <p:txBody>
          <a:bodyPr spcFirstLastPara="1" wrap="square" lIns="91425" tIns="91425" rIns="91425" bIns="91425" anchor="b" anchorCtr="0">
            <a:noAutofit/>
          </a:bodyPr>
          <a:lstStyle>
            <a:lvl1pPr marR="0" lvl="0" algn="ctr">
              <a:lnSpc>
                <a:spcPct val="100000"/>
              </a:lnSpc>
              <a:spcBef>
                <a:spcPts val="0"/>
              </a:spcBef>
              <a:spcAft>
                <a:spcPts val="0"/>
              </a:spcAft>
              <a:buClr>
                <a:srgbClr val="009DDC"/>
              </a:buClr>
              <a:buSzPts val="4400"/>
              <a:buFont typeface="Calibri"/>
              <a:buNone/>
              <a:defRPr sz="33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350"/>
            </a:lvl2pPr>
            <a:lvl3pPr lvl="2" algn="l">
              <a:lnSpc>
                <a:spcPct val="100000"/>
              </a:lnSpc>
              <a:spcBef>
                <a:spcPts val="0"/>
              </a:spcBef>
              <a:spcAft>
                <a:spcPts val="0"/>
              </a:spcAft>
              <a:buSzPts val="1800"/>
              <a:buFont typeface="Arial"/>
              <a:buNone/>
              <a:defRPr sz="1350"/>
            </a:lvl3pPr>
            <a:lvl4pPr lvl="3" algn="l">
              <a:lnSpc>
                <a:spcPct val="100000"/>
              </a:lnSpc>
              <a:spcBef>
                <a:spcPts val="0"/>
              </a:spcBef>
              <a:spcAft>
                <a:spcPts val="0"/>
              </a:spcAft>
              <a:buSzPts val="1800"/>
              <a:buFont typeface="Arial"/>
              <a:buNone/>
              <a:defRPr sz="1350"/>
            </a:lvl4pPr>
            <a:lvl5pPr lvl="4" algn="l">
              <a:lnSpc>
                <a:spcPct val="100000"/>
              </a:lnSpc>
              <a:spcBef>
                <a:spcPts val="0"/>
              </a:spcBef>
              <a:spcAft>
                <a:spcPts val="0"/>
              </a:spcAft>
              <a:buSzPts val="1800"/>
              <a:buFont typeface="Arial"/>
              <a:buNone/>
              <a:defRPr sz="1350"/>
            </a:lvl5pPr>
            <a:lvl6pPr lvl="5" algn="l">
              <a:lnSpc>
                <a:spcPct val="100000"/>
              </a:lnSpc>
              <a:spcBef>
                <a:spcPts val="0"/>
              </a:spcBef>
              <a:spcAft>
                <a:spcPts val="0"/>
              </a:spcAft>
              <a:buSzPts val="1800"/>
              <a:buFont typeface="Arial"/>
              <a:buNone/>
              <a:defRPr sz="1350"/>
            </a:lvl6pPr>
            <a:lvl7pPr lvl="6" algn="l">
              <a:lnSpc>
                <a:spcPct val="100000"/>
              </a:lnSpc>
              <a:spcBef>
                <a:spcPts val="0"/>
              </a:spcBef>
              <a:spcAft>
                <a:spcPts val="0"/>
              </a:spcAft>
              <a:buSzPts val="1800"/>
              <a:buFont typeface="Arial"/>
              <a:buNone/>
              <a:defRPr sz="1350"/>
            </a:lvl7pPr>
            <a:lvl8pPr lvl="7" algn="l">
              <a:lnSpc>
                <a:spcPct val="100000"/>
              </a:lnSpc>
              <a:spcBef>
                <a:spcPts val="0"/>
              </a:spcBef>
              <a:spcAft>
                <a:spcPts val="0"/>
              </a:spcAft>
              <a:buSzPts val="1800"/>
              <a:buFont typeface="Arial"/>
              <a:buNone/>
              <a:defRPr sz="1350"/>
            </a:lvl8pPr>
            <a:lvl9pPr lvl="8" algn="l">
              <a:lnSpc>
                <a:spcPct val="100000"/>
              </a:lnSpc>
              <a:spcBef>
                <a:spcPts val="0"/>
              </a:spcBef>
              <a:spcAft>
                <a:spcPts val="0"/>
              </a:spcAft>
              <a:buSzPts val="1800"/>
              <a:buFont typeface="Arial"/>
              <a:buNone/>
              <a:defRPr sz="1350"/>
            </a:lvl9pPr>
          </a:lstStyle>
          <a:p>
            <a:endParaRPr/>
          </a:p>
        </p:txBody>
      </p:sp>
      <p:sp>
        <p:nvSpPr>
          <p:cNvPr id="225" name="Google Shape;225;p88"/>
          <p:cNvSpPr txBox="1">
            <a:spLocks noGrp="1"/>
          </p:cNvSpPr>
          <p:nvPr>
            <p:ph type="subTitle" idx="1"/>
          </p:nvPr>
        </p:nvSpPr>
        <p:spPr>
          <a:xfrm>
            <a:off x="685799" y="2538128"/>
            <a:ext cx="7772400" cy="619200"/>
          </a:xfrm>
          <a:prstGeom prst="rect">
            <a:avLst/>
          </a:prstGeom>
          <a:noFill/>
          <a:ln>
            <a:noFill/>
          </a:ln>
        </p:spPr>
        <p:txBody>
          <a:bodyPr spcFirstLastPara="1" wrap="square" lIns="91425" tIns="91425" rIns="91425" bIns="91425" anchor="t" anchorCtr="0">
            <a:noAutofit/>
          </a:bodyPr>
          <a:lstStyle>
            <a:lvl1pPr marR="0" lvl="0" algn="ctr">
              <a:lnSpc>
                <a:spcPct val="110000"/>
              </a:lnSpc>
              <a:spcBef>
                <a:spcPts val="600"/>
              </a:spcBef>
              <a:spcAft>
                <a:spcPts val="0"/>
              </a:spcAft>
              <a:buClr>
                <a:schemeClr val="accent2"/>
              </a:buClr>
              <a:buSzPts val="2100"/>
              <a:buFont typeface="Noto Sans Symbols"/>
              <a:buNone/>
              <a:defRPr sz="2100" b="0" i="0" u="none" strike="noStrike" cap="none">
                <a:solidFill>
                  <a:srgbClr val="494949"/>
                </a:solidFill>
                <a:latin typeface="Calibri"/>
                <a:ea typeface="Calibri"/>
                <a:cs typeface="Calibri"/>
                <a:sym typeface="Calibri"/>
              </a:defRPr>
            </a:lvl1pPr>
            <a:lvl2pPr marR="0" lvl="1" algn="ctr">
              <a:lnSpc>
                <a:spcPct val="110000"/>
              </a:lnSpc>
              <a:spcBef>
                <a:spcPts val="600"/>
              </a:spcBef>
              <a:spcAft>
                <a:spcPts val="0"/>
              </a:spcAft>
              <a:buClr>
                <a:srgbClr val="009DDC"/>
              </a:buClr>
              <a:buSzPts val="2400"/>
              <a:buFont typeface="Arial"/>
              <a:buNone/>
              <a:defRPr sz="1800" b="0" i="0" u="none" strike="noStrike" cap="none">
                <a:solidFill>
                  <a:srgbClr val="8C8C8C"/>
                </a:solidFill>
                <a:latin typeface="Calibri"/>
                <a:ea typeface="Calibri"/>
                <a:cs typeface="Calibri"/>
                <a:sym typeface="Calibri"/>
              </a:defRPr>
            </a:lvl2pPr>
            <a:lvl3pPr marR="0" lvl="2" algn="ctr">
              <a:lnSpc>
                <a:spcPct val="110000"/>
              </a:lnSpc>
              <a:spcBef>
                <a:spcPts val="600"/>
              </a:spcBef>
              <a:spcAft>
                <a:spcPts val="0"/>
              </a:spcAft>
              <a:buClr>
                <a:srgbClr val="009DDC"/>
              </a:buClr>
              <a:buSzPts val="2000"/>
              <a:buFont typeface="Calibri"/>
              <a:buNone/>
              <a:defRPr sz="1500" b="0" i="0" u="none" strike="noStrike" cap="none">
                <a:solidFill>
                  <a:srgbClr val="8C8C8C"/>
                </a:solidFill>
                <a:latin typeface="Calibri"/>
                <a:ea typeface="Calibri"/>
                <a:cs typeface="Calibri"/>
                <a:sym typeface="Calibri"/>
              </a:defRPr>
            </a:lvl3pPr>
            <a:lvl4pPr marR="0" lvl="3" algn="ctr">
              <a:lnSpc>
                <a:spcPct val="110000"/>
              </a:lnSpc>
              <a:spcBef>
                <a:spcPts val="600"/>
              </a:spcBef>
              <a:spcAft>
                <a:spcPts val="0"/>
              </a:spcAft>
              <a:buClr>
                <a:srgbClr val="009DDC"/>
              </a:buClr>
              <a:buSzPts val="1800"/>
              <a:buFont typeface="Calibri"/>
              <a:buNone/>
              <a:defRPr sz="1350" b="0" i="0" u="none" strike="noStrike" cap="none">
                <a:solidFill>
                  <a:srgbClr val="8C8C8C"/>
                </a:solidFill>
                <a:latin typeface="Calibri"/>
                <a:ea typeface="Calibri"/>
                <a:cs typeface="Calibri"/>
                <a:sym typeface="Calibri"/>
              </a:defRPr>
            </a:lvl4pPr>
            <a:lvl5pPr marR="0" lvl="4" algn="ctr">
              <a:lnSpc>
                <a:spcPct val="110000"/>
              </a:lnSpc>
              <a:spcBef>
                <a:spcPts val="600"/>
              </a:spcBef>
              <a:spcAft>
                <a:spcPts val="0"/>
              </a:spcAft>
              <a:buClr>
                <a:srgbClr val="009DDC"/>
              </a:buClr>
              <a:buSzPts val="1600"/>
              <a:buFont typeface="Courier New"/>
              <a:buNone/>
              <a:defRPr sz="1200" b="0" i="0" u="none" strike="noStrike" cap="none">
                <a:solidFill>
                  <a:srgbClr val="8C8C8C"/>
                </a:solidFill>
                <a:latin typeface="Calibri"/>
                <a:ea typeface="Calibri"/>
                <a:cs typeface="Calibri"/>
                <a:sym typeface="Calibri"/>
              </a:defRPr>
            </a:lvl5pPr>
            <a:lvl6pPr marR="0" lvl="5"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6pPr>
            <a:lvl7pPr marR="0" lvl="6"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7pPr>
            <a:lvl8pPr marR="0" lvl="7"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8pPr>
            <a:lvl9pPr marR="0" lvl="8" algn="ctr">
              <a:lnSpc>
                <a:spcPct val="100000"/>
              </a:lnSpc>
              <a:spcBef>
                <a:spcPts val="300"/>
              </a:spcBef>
              <a:spcAft>
                <a:spcPts val="0"/>
              </a:spcAft>
              <a:buClr>
                <a:srgbClr val="8C8C8C"/>
              </a:buClr>
              <a:buSzPts val="2000"/>
              <a:buFont typeface="Arial"/>
              <a:buNone/>
              <a:defRPr sz="1500" b="0" i="0" u="none" strike="noStrike" cap="none">
                <a:solidFill>
                  <a:srgbClr val="8C8C8C"/>
                </a:solidFill>
                <a:latin typeface="Calibri"/>
                <a:ea typeface="Calibri"/>
                <a:cs typeface="Calibri"/>
                <a:sym typeface="Calibri"/>
              </a:defRPr>
            </a:lvl9pPr>
          </a:lstStyle>
          <a:p>
            <a:endParaRPr/>
          </a:p>
        </p:txBody>
      </p:sp>
      <p:pic>
        <p:nvPicPr>
          <p:cNvPr id="226" name="Google Shape;226;p88" descr="footer.png"/>
          <p:cNvPicPr preferRelativeResize="0"/>
          <p:nvPr/>
        </p:nvPicPr>
        <p:blipFill rotWithShape="1">
          <a:blip r:embed="rId2">
            <a:alphaModFix/>
          </a:blip>
          <a:srcRect/>
          <a:stretch/>
        </p:blipFill>
        <p:spPr>
          <a:xfrm>
            <a:off x="1" y="4243856"/>
            <a:ext cx="9075572" cy="898340"/>
          </a:xfrm>
          <a:prstGeom prst="rect">
            <a:avLst/>
          </a:prstGeom>
          <a:noFill/>
          <a:ln>
            <a:noFill/>
          </a:ln>
        </p:spPr>
      </p:pic>
      <p:sp>
        <p:nvSpPr>
          <p:cNvPr id="227" name="Google Shape;227;p88"/>
          <p:cNvSpPr txBox="1">
            <a:spLocks noGrp="1"/>
          </p:cNvSpPr>
          <p:nvPr>
            <p:ph type="sldNum" idx="12"/>
          </p:nvPr>
        </p:nvSpPr>
        <p:spPr>
          <a:xfrm>
            <a:off x="7385104" y="4765258"/>
            <a:ext cx="1242225" cy="24367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chemeClr val="lt1"/>
              </a:buClr>
              <a:buSzPts val="300"/>
              <a:buFont typeface="Calibri"/>
              <a:buNone/>
              <a:defRPr sz="9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996823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old Statement">
  <p:cSld name="Bold Statement">
    <p:spTree>
      <p:nvGrpSpPr>
        <p:cNvPr id="1" name="Shape 228"/>
        <p:cNvGrpSpPr/>
        <p:nvPr/>
      </p:nvGrpSpPr>
      <p:grpSpPr>
        <a:xfrm>
          <a:off x="0" y="0"/>
          <a:ext cx="0" cy="0"/>
          <a:chOff x="0" y="0"/>
          <a:chExt cx="0" cy="0"/>
        </a:xfrm>
      </p:grpSpPr>
      <p:sp>
        <p:nvSpPr>
          <p:cNvPr id="229" name="Google Shape;229;p89"/>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0" name="Google Shape;230;p89"/>
          <p:cNvSpPr txBox="1">
            <a:spLocks noGrp="1"/>
          </p:cNvSpPr>
          <p:nvPr>
            <p:ph type="body" idx="1"/>
          </p:nvPr>
        </p:nvSpPr>
        <p:spPr>
          <a:xfrm>
            <a:off x="364427" y="1739469"/>
            <a:ext cx="7998300" cy="590175"/>
          </a:xfrm>
          <a:prstGeom prst="rect">
            <a:avLst/>
          </a:prstGeom>
          <a:noFill/>
          <a:ln>
            <a:noFill/>
          </a:ln>
        </p:spPr>
        <p:txBody>
          <a:bodyPr spcFirstLastPara="1" wrap="square" lIns="91425" tIns="91425" rIns="91425" bIns="91425" anchor="t" anchorCtr="0">
            <a:noAutofit/>
          </a:bodyPr>
          <a:lstStyle>
            <a:lvl1pPr marL="342900" marR="0" lvl="0" indent="-171450" algn="l">
              <a:lnSpc>
                <a:spcPct val="105555"/>
              </a:lnSpc>
              <a:spcBef>
                <a:spcPts val="0"/>
              </a:spcBef>
              <a:spcAft>
                <a:spcPts val="0"/>
              </a:spcAft>
              <a:buClr>
                <a:schemeClr val="lt1"/>
              </a:buClr>
              <a:buSzPts val="7200"/>
              <a:buFont typeface="Arial"/>
              <a:buNone/>
              <a:defRPr sz="5400" b="0" i="0" u="none" strike="noStrike" cap="none">
                <a:solidFill>
                  <a:srgbClr val="6E41A9"/>
                </a:solidFill>
                <a:latin typeface="Arial"/>
                <a:ea typeface="Arial"/>
                <a:cs typeface="Arial"/>
                <a:sym typeface="Arial"/>
              </a:defRPr>
            </a:lvl1pPr>
            <a:lvl2pPr marL="685800" marR="0" lvl="1" indent="-171450" algn="l">
              <a:lnSpc>
                <a:spcPct val="37500"/>
              </a:lnSpc>
              <a:spcBef>
                <a:spcPts val="450"/>
              </a:spcBef>
              <a:spcAft>
                <a:spcPts val="0"/>
              </a:spcAft>
              <a:buClr>
                <a:schemeClr val="lt1"/>
              </a:buClr>
              <a:buSzPts val="7200"/>
              <a:buFont typeface="Arial"/>
              <a:buNone/>
              <a:defRPr sz="5400" b="0" i="0" u="none" strike="noStrike" cap="none">
                <a:solidFill>
                  <a:srgbClr val="6E41A9"/>
                </a:solidFill>
                <a:latin typeface="Arial"/>
                <a:ea typeface="Arial"/>
                <a:cs typeface="Arial"/>
                <a:sym typeface="Arial"/>
              </a:defRPr>
            </a:lvl2pPr>
            <a:lvl3pPr marL="1028700" marR="0" lvl="2" indent="-514350" algn="l">
              <a:lnSpc>
                <a:spcPct val="37500"/>
              </a:lnSpc>
              <a:spcBef>
                <a:spcPts val="0"/>
              </a:spcBef>
              <a:spcAft>
                <a:spcPts val="0"/>
              </a:spcAft>
              <a:buClr>
                <a:srgbClr val="9A9ACF"/>
              </a:buClr>
              <a:buSzPts val="7200"/>
              <a:buFont typeface="Arial"/>
              <a:buChar char="•"/>
              <a:defRPr sz="5400" b="0" i="0" u="none" strike="noStrike" cap="none">
                <a:solidFill>
                  <a:srgbClr val="6E41A9"/>
                </a:solidFill>
                <a:latin typeface="Arial"/>
                <a:ea typeface="Arial"/>
                <a:cs typeface="Arial"/>
                <a:sym typeface="Arial"/>
              </a:defRPr>
            </a:lvl3pPr>
            <a:lvl4pPr marL="1371600" marR="0" lvl="3" indent="-514350" algn="l">
              <a:lnSpc>
                <a:spcPct val="37500"/>
              </a:lnSpc>
              <a:spcBef>
                <a:spcPts val="0"/>
              </a:spcBef>
              <a:spcAft>
                <a:spcPts val="0"/>
              </a:spcAft>
              <a:buClr>
                <a:srgbClr val="9A9ACF"/>
              </a:buClr>
              <a:buSzPts val="7200"/>
              <a:buFont typeface="Merriweather Sans"/>
              <a:buChar char="-"/>
              <a:defRPr sz="5400" b="0" i="0" u="none" strike="noStrike" cap="none">
                <a:solidFill>
                  <a:srgbClr val="6E41A9"/>
                </a:solidFill>
                <a:latin typeface="Arial"/>
                <a:ea typeface="Arial"/>
                <a:cs typeface="Arial"/>
                <a:sym typeface="Arial"/>
              </a:defRPr>
            </a:lvl4pPr>
            <a:lvl5pPr marL="1714500" marR="0" lvl="4" indent="-411479" algn="l">
              <a:lnSpc>
                <a:spcPct val="37500"/>
              </a:lnSpc>
              <a:spcBef>
                <a:spcPts val="0"/>
              </a:spcBef>
              <a:spcAft>
                <a:spcPts val="0"/>
              </a:spcAft>
              <a:buClr>
                <a:srgbClr val="9A9ACF"/>
              </a:buClr>
              <a:buSzPts val="5040"/>
              <a:buFont typeface="Merriweather Sans"/>
              <a:buChar char="○"/>
              <a:defRPr sz="5400" b="0" i="0" u="none" strike="noStrike" cap="none">
                <a:solidFill>
                  <a:srgbClr val="6E41A9"/>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31" name="Google Shape;231;p89"/>
          <p:cNvSpPr txBox="1">
            <a:spLocks noGrp="1"/>
          </p:cNvSpPr>
          <p:nvPr>
            <p:ph type="body" idx="2"/>
          </p:nvPr>
        </p:nvSpPr>
        <p:spPr>
          <a:xfrm>
            <a:off x="364427" y="2369765"/>
            <a:ext cx="7998300" cy="918000"/>
          </a:xfrm>
          <a:prstGeom prst="rect">
            <a:avLst/>
          </a:prstGeom>
          <a:noFill/>
          <a:ln>
            <a:noFill/>
          </a:ln>
        </p:spPr>
        <p:txBody>
          <a:bodyPr spcFirstLastPara="1" wrap="square" lIns="91425" tIns="91425" rIns="91425" bIns="91425" anchor="t" anchorCtr="0">
            <a:noAutofit/>
          </a:bodyPr>
          <a:lstStyle>
            <a:lvl1pPr marL="342900" marR="0" lvl="0" indent="-171450" algn="l">
              <a:lnSpc>
                <a:spcPct val="100000"/>
              </a:lnSpc>
              <a:spcBef>
                <a:spcPts val="450"/>
              </a:spcBef>
              <a:spcAft>
                <a:spcPts val="0"/>
              </a:spcAft>
              <a:buClr>
                <a:schemeClr val="lt1"/>
              </a:buClr>
              <a:buSzPts val="7200"/>
              <a:buFont typeface="Arial"/>
              <a:buNone/>
              <a:defRPr sz="5400" b="0" i="0" u="none" strike="noStrike" cap="none">
                <a:solidFill>
                  <a:srgbClr val="9A9ACF"/>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9015129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Column Text">
  <p:cSld name="3-Column Text">
    <p:spTree>
      <p:nvGrpSpPr>
        <p:cNvPr id="1" name="Shape 232"/>
        <p:cNvGrpSpPr/>
        <p:nvPr/>
      </p:nvGrpSpPr>
      <p:grpSpPr>
        <a:xfrm>
          <a:off x="0" y="0"/>
          <a:ext cx="0" cy="0"/>
          <a:chOff x="0" y="0"/>
          <a:chExt cx="0" cy="0"/>
        </a:xfrm>
      </p:grpSpPr>
      <p:sp>
        <p:nvSpPr>
          <p:cNvPr id="233" name="Google Shape;233;p90"/>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4" name="Google Shape;234;p90"/>
          <p:cNvSpPr txBox="1">
            <a:spLocks noGrp="1"/>
          </p:cNvSpPr>
          <p:nvPr>
            <p:ph type="body" idx="1"/>
          </p:nvPr>
        </p:nvSpPr>
        <p:spPr>
          <a:xfrm>
            <a:off x="364116" y="1714919"/>
            <a:ext cx="2542500"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35" name="Google Shape;235;p90"/>
          <p:cNvSpPr txBox="1">
            <a:spLocks noGrp="1"/>
          </p:cNvSpPr>
          <p:nvPr>
            <p:ph type="body" idx="2"/>
          </p:nvPr>
        </p:nvSpPr>
        <p:spPr>
          <a:xfrm>
            <a:off x="3092264" y="1714919"/>
            <a:ext cx="2542500"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36" name="Google Shape;236;p90"/>
          <p:cNvSpPr txBox="1">
            <a:spLocks noGrp="1"/>
          </p:cNvSpPr>
          <p:nvPr>
            <p:ph type="body" idx="3"/>
          </p:nvPr>
        </p:nvSpPr>
        <p:spPr>
          <a:xfrm>
            <a:off x="5820413" y="1714919"/>
            <a:ext cx="2542500"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26035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Quote/Testimonial">
  <p:cSld name="Quote/Testimonial">
    <p:spTree>
      <p:nvGrpSpPr>
        <p:cNvPr id="1" name="Shape 237"/>
        <p:cNvGrpSpPr/>
        <p:nvPr/>
      </p:nvGrpSpPr>
      <p:grpSpPr>
        <a:xfrm>
          <a:off x="0" y="0"/>
          <a:ext cx="0" cy="0"/>
          <a:chOff x="0" y="0"/>
          <a:chExt cx="0" cy="0"/>
        </a:xfrm>
      </p:grpSpPr>
      <p:sp>
        <p:nvSpPr>
          <p:cNvPr id="238" name="Google Shape;238;p91"/>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9" name="Google Shape;239;p91"/>
          <p:cNvSpPr txBox="1"/>
          <p:nvPr/>
        </p:nvSpPr>
        <p:spPr>
          <a:xfrm>
            <a:off x="238601" y="1039858"/>
            <a:ext cx="517050" cy="11772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FF8E6C"/>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240" name="Google Shape;240;p91"/>
          <p:cNvSpPr txBox="1"/>
          <p:nvPr/>
        </p:nvSpPr>
        <p:spPr>
          <a:xfrm>
            <a:off x="3051524" y="1039858"/>
            <a:ext cx="517050" cy="11772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C9D716"/>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241" name="Google Shape;241;p91"/>
          <p:cNvSpPr txBox="1"/>
          <p:nvPr/>
        </p:nvSpPr>
        <p:spPr>
          <a:xfrm>
            <a:off x="5845439" y="1039858"/>
            <a:ext cx="517050" cy="11772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9600"/>
              <a:buFont typeface="Arial"/>
              <a:buNone/>
            </a:pPr>
            <a:r>
              <a:rPr lang="en-US" sz="7200" b="0" i="0" u="none" strike="noStrike" cap="none">
                <a:solidFill>
                  <a:srgbClr val="4FC9D2"/>
                </a:solidFill>
                <a:latin typeface="Arial"/>
                <a:ea typeface="Arial"/>
                <a:cs typeface="Arial"/>
                <a:sym typeface="Arial"/>
              </a:rPr>
              <a:t>“</a:t>
            </a:r>
            <a:endParaRPr sz="1050" b="0" i="0" u="none" strike="noStrike" cap="none">
              <a:solidFill>
                <a:srgbClr val="000000"/>
              </a:solidFill>
              <a:latin typeface="Arial"/>
              <a:ea typeface="Arial"/>
              <a:cs typeface="Arial"/>
              <a:sym typeface="Arial"/>
            </a:endParaRPr>
          </a:p>
        </p:txBody>
      </p:sp>
      <p:sp>
        <p:nvSpPr>
          <p:cNvPr id="242" name="Google Shape;242;p91"/>
          <p:cNvSpPr txBox="1">
            <a:spLocks noGrp="1"/>
          </p:cNvSpPr>
          <p:nvPr>
            <p:ph type="body" idx="1"/>
          </p:nvPr>
        </p:nvSpPr>
        <p:spPr>
          <a:xfrm>
            <a:off x="1395455" y="3608973"/>
            <a:ext cx="1395675" cy="263025"/>
          </a:xfrm>
          <a:prstGeom prst="rect">
            <a:avLst/>
          </a:prstGeom>
          <a:noFill/>
          <a:ln>
            <a:noFill/>
          </a:ln>
        </p:spPr>
        <p:txBody>
          <a:bodyPr spcFirstLastPara="1" wrap="square" lIns="91425" tIns="91425" rIns="91425" bIns="91425"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3" name="Google Shape;243;p91"/>
          <p:cNvSpPr txBox="1">
            <a:spLocks noGrp="1"/>
          </p:cNvSpPr>
          <p:nvPr>
            <p:ph type="body" idx="2"/>
          </p:nvPr>
        </p:nvSpPr>
        <p:spPr>
          <a:xfrm>
            <a:off x="4181429" y="3872102"/>
            <a:ext cx="1395675" cy="263025"/>
          </a:xfrm>
          <a:prstGeom prst="rect">
            <a:avLst/>
          </a:prstGeom>
          <a:noFill/>
          <a:ln>
            <a:noFill/>
          </a:ln>
        </p:spPr>
        <p:txBody>
          <a:bodyPr spcFirstLastPara="1" wrap="square" lIns="91425" tIns="91425" rIns="91425" bIns="91425"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4" name="Google Shape;244;p91"/>
          <p:cNvSpPr txBox="1">
            <a:spLocks noGrp="1"/>
          </p:cNvSpPr>
          <p:nvPr>
            <p:ph type="body" idx="3"/>
          </p:nvPr>
        </p:nvSpPr>
        <p:spPr>
          <a:xfrm>
            <a:off x="6967111" y="3365364"/>
            <a:ext cx="1395675" cy="263025"/>
          </a:xfrm>
          <a:prstGeom prst="rect">
            <a:avLst/>
          </a:prstGeom>
          <a:noFill/>
          <a:ln>
            <a:noFill/>
          </a:ln>
        </p:spPr>
        <p:txBody>
          <a:bodyPr spcFirstLastPara="1" wrap="square" lIns="91425" tIns="91425" rIns="91425" bIns="91425" anchor="t" anchorCtr="0">
            <a:noAutofit/>
          </a:bodyPr>
          <a:lstStyle>
            <a:lvl1pPr marL="342900" marR="0" lvl="0" indent="-171450" algn="r">
              <a:lnSpc>
                <a:spcPct val="100000"/>
              </a:lnSpc>
              <a:spcBef>
                <a:spcPts val="450"/>
              </a:spcBef>
              <a:spcAft>
                <a:spcPts val="0"/>
              </a:spcAft>
              <a:buClr>
                <a:schemeClr val="lt1"/>
              </a:buClr>
              <a:buSzPts val="1050"/>
              <a:buFont typeface="Arial"/>
              <a:buNone/>
              <a:defRPr sz="788" b="0" i="0" u="none" strike="noStrike" cap="none">
                <a:solidFill>
                  <a:srgbClr val="555191"/>
                </a:solidFill>
                <a:latin typeface="Arial"/>
                <a:ea typeface="Arial"/>
                <a:cs typeface="Arial"/>
                <a:sym typeface="Arial"/>
              </a:defRPr>
            </a:lvl1pPr>
            <a:lvl2pPr marL="685800" marR="0" lvl="1" indent="-171450" algn="r">
              <a:lnSpc>
                <a:spcPct val="100000"/>
              </a:lnSpc>
              <a:spcBef>
                <a:spcPts val="450"/>
              </a:spcBef>
              <a:spcAft>
                <a:spcPts val="0"/>
              </a:spcAft>
              <a:buClr>
                <a:schemeClr val="lt1"/>
              </a:buClr>
              <a:buSzPts val="1050"/>
              <a:buFont typeface="Arial"/>
              <a:buNone/>
              <a:defRPr sz="788" b="0" i="0" u="none" strike="noStrike" cap="none">
                <a:solidFill>
                  <a:srgbClr val="2A1B43"/>
                </a:solidFill>
                <a:latin typeface="Arial"/>
                <a:ea typeface="Arial"/>
                <a:cs typeface="Arial"/>
                <a:sym typeface="Arial"/>
              </a:defRPr>
            </a:lvl2pPr>
            <a:lvl3pPr marL="1028700" marR="0" lvl="2" indent="-171450" algn="r">
              <a:lnSpc>
                <a:spcPct val="100000"/>
              </a:lnSpc>
              <a:spcBef>
                <a:spcPts val="0"/>
              </a:spcBef>
              <a:spcAft>
                <a:spcPts val="0"/>
              </a:spcAft>
              <a:buClr>
                <a:srgbClr val="9A9ACF"/>
              </a:buClr>
              <a:buSzPts val="1050"/>
              <a:buFont typeface="Arial"/>
              <a:buNone/>
              <a:defRPr sz="788" b="0" i="0" u="none" strike="noStrike" cap="none">
                <a:solidFill>
                  <a:srgbClr val="2A1B43"/>
                </a:solidFill>
                <a:latin typeface="Arial"/>
                <a:ea typeface="Arial"/>
                <a:cs typeface="Arial"/>
                <a:sym typeface="Arial"/>
              </a:defRPr>
            </a:lvl3pPr>
            <a:lvl4pPr marL="1371600" marR="0" lvl="3" indent="-171450" algn="r">
              <a:lnSpc>
                <a:spcPct val="100000"/>
              </a:lnSpc>
              <a:spcBef>
                <a:spcPts val="0"/>
              </a:spcBef>
              <a:spcAft>
                <a:spcPts val="0"/>
              </a:spcAft>
              <a:buClr>
                <a:srgbClr val="9A9ACF"/>
              </a:buClr>
              <a:buSzPts val="1050"/>
              <a:buFont typeface="Merriweather Sans"/>
              <a:buNone/>
              <a:defRPr sz="788" b="0" i="0" u="none" strike="noStrike" cap="none">
                <a:solidFill>
                  <a:srgbClr val="2A1B43"/>
                </a:solidFill>
                <a:latin typeface="Arial"/>
                <a:ea typeface="Arial"/>
                <a:cs typeface="Arial"/>
                <a:sym typeface="Arial"/>
              </a:defRPr>
            </a:lvl4pPr>
            <a:lvl5pPr marL="1714500" marR="0" lvl="4" indent="-171450" algn="r">
              <a:lnSpc>
                <a:spcPct val="100000"/>
              </a:lnSpc>
              <a:spcBef>
                <a:spcPts val="0"/>
              </a:spcBef>
              <a:spcAft>
                <a:spcPts val="0"/>
              </a:spcAft>
              <a:buClr>
                <a:srgbClr val="9A9ACF"/>
              </a:buClr>
              <a:buSzPts val="735"/>
              <a:buFont typeface="Merriweather Sans"/>
              <a:buNone/>
              <a:defRPr sz="788"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5" name="Google Shape;245;p91"/>
          <p:cNvSpPr txBox="1">
            <a:spLocks noGrp="1"/>
          </p:cNvSpPr>
          <p:nvPr>
            <p:ph type="body" idx="4"/>
          </p:nvPr>
        </p:nvSpPr>
        <p:spPr>
          <a:xfrm>
            <a:off x="364117" y="1714919"/>
            <a:ext cx="2428875"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6" name="Google Shape;246;p91"/>
          <p:cNvSpPr txBox="1">
            <a:spLocks noGrp="1"/>
          </p:cNvSpPr>
          <p:nvPr>
            <p:ph type="body" idx="5"/>
          </p:nvPr>
        </p:nvSpPr>
        <p:spPr>
          <a:xfrm>
            <a:off x="3149062" y="1714919"/>
            <a:ext cx="2428875"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47" name="Google Shape;247;p91"/>
          <p:cNvSpPr txBox="1">
            <a:spLocks noGrp="1"/>
          </p:cNvSpPr>
          <p:nvPr>
            <p:ph type="body" idx="6"/>
          </p:nvPr>
        </p:nvSpPr>
        <p:spPr>
          <a:xfrm>
            <a:off x="5934008" y="1714919"/>
            <a:ext cx="2428875" cy="29355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247650" algn="l">
              <a:lnSpc>
                <a:spcPct val="168750"/>
              </a:lnSpc>
              <a:spcBef>
                <a:spcPts val="450"/>
              </a:spcBef>
              <a:spcAft>
                <a:spcPts val="0"/>
              </a:spcAft>
              <a:buClr>
                <a:schemeClr val="lt1"/>
              </a:buClr>
              <a:buSzPts val="1600"/>
              <a:buFont typeface="Arial"/>
              <a:buChar char="•"/>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3385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mall Photo, Body Text">
  <p:cSld name="Small Photo, Body Text">
    <p:spTree>
      <p:nvGrpSpPr>
        <p:cNvPr id="1" name="Shape 248"/>
        <p:cNvGrpSpPr/>
        <p:nvPr/>
      </p:nvGrpSpPr>
      <p:grpSpPr>
        <a:xfrm>
          <a:off x="0" y="0"/>
          <a:ext cx="0" cy="0"/>
          <a:chOff x="0" y="0"/>
          <a:chExt cx="0" cy="0"/>
        </a:xfrm>
      </p:grpSpPr>
      <p:sp>
        <p:nvSpPr>
          <p:cNvPr id="249" name="Google Shape;249;p92"/>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50" name="Google Shape;250;p92"/>
          <p:cNvSpPr>
            <a:spLocks noGrp="1"/>
          </p:cNvSpPr>
          <p:nvPr>
            <p:ph type="pic" idx="2"/>
          </p:nvPr>
        </p:nvSpPr>
        <p:spPr>
          <a:xfrm>
            <a:off x="364117" y="1716882"/>
            <a:ext cx="2479275" cy="2628225"/>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251" name="Google Shape;251;p92"/>
          <p:cNvSpPr txBox="1">
            <a:spLocks noGrp="1"/>
          </p:cNvSpPr>
          <p:nvPr>
            <p:ph type="body" idx="1"/>
          </p:nvPr>
        </p:nvSpPr>
        <p:spPr>
          <a:xfrm>
            <a:off x="3061214" y="1716882"/>
            <a:ext cx="5301675"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52639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Large Photo, Body Text">
  <p:cSld name="Large Photo, Body Text">
    <p:spTree>
      <p:nvGrpSpPr>
        <p:cNvPr id="1" name="Shape 252"/>
        <p:cNvGrpSpPr/>
        <p:nvPr/>
      </p:nvGrpSpPr>
      <p:grpSpPr>
        <a:xfrm>
          <a:off x="0" y="0"/>
          <a:ext cx="0" cy="0"/>
          <a:chOff x="0" y="0"/>
          <a:chExt cx="0" cy="0"/>
        </a:xfrm>
      </p:grpSpPr>
      <p:sp>
        <p:nvSpPr>
          <p:cNvPr id="253" name="Google Shape;253;p93"/>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54" name="Google Shape;254;p93"/>
          <p:cNvSpPr>
            <a:spLocks noGrp="1"/>
          </p:cNvSpPr>
          <p:nvPr>
            <p:ph type="pic" idx="2"/>
          </p:nvPr>
        </p:nvSpPr>
        <p:spPr>
          <a:xfrm>
            <a:off x="361618" y="1210867"/>
            <a:ext cx="5325075" cy="3427875"/>
          </a:xfrm>
          <a:prstGeom prst="rect">
            <a:avLst/>
          </a:prstGeom>
          <a:solidFill>
            <a:schemeClr val="lt1"/>
          </a:solidFill>
          <a:ln w="9525" cap="flat" cmpd="sng">
            <a:solidFill>
              <a:srgbClr val="9A9ACF"/>
            </a:solidFill>
            <a:prstDash val="solid"/>
            <a:round/>
            <a:headEnd type="none" w="sm" len="sm"/>
            <a:tailEnd type="none" w="sm" len="sm"/>
          </a:ln>
          <a:effectLst>
            <a:outerShdw blurRad="50800" dist="76200" dir="2700000" algn="tl" rotWithShape="0">
              <a:srgbClr val="000000">
                <a:alpha val="9411"/>
              </a:srgbClr>
            </a:outerShdw>
          </a:effectLst>
        </p:spPr>
      </p:sp>
      <p:sp>
        <p:nvSpPr>
          <p:cNvPr id="255" name="Google Shape;255;p93"/>
          <p:cNvSpPr txBox="1">
            <a:spLocks noGrp="1"/>
          </p:cNvSpPr>
          <p:nvPr>
            <p:ph type="body" idx="1"/>
          </p:nvPr>
        </p:nvSpPr>
        <p:spPr>
          <a:xfrm>
            <a:off x="5841538" y="1704975"/>
            <a:ext cx="2521350" cy="2933775"/>
          </a:xfrm>
          <a:prstGeom prst="rect">
            <a:avLst/>
          </a:prstGeom>
          <a:noFill/>
          <a:ln>
            <a:noFill/>
          </a:ln>
        </p:spPr>
        <p:txBody>
          <a:bodyPr spcFirstLastPara="1" wrap="square" lIns="91425" tIns="91425" rIns="91425" bIns="91425"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672980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Main Theme - Title Only">
  <p:cSld name="3_Main Theme - Title Only">
    <p:spTree>
      <p:nvGrpSpPr>
        <p:cNvPr id="1" name="Shape 256"/>
        <p:cNvGrpSpPr/>
        <p:nvPr/>
      </p:nvGrpSpPr>
      <p:grpSpPr>
        <a:xfrm>
          <a:off x="0" y="0"/>
          <a:ext cx="0" cy="0"/>
          <a:chOff x="0" y="0"/>
          <a:chExt cx="0" cy="0"/>
        </a:xfrm>
      </p:grpSpPr>
      <p:sp>
        <p:nvSpPr>
          <p:cNvPr id="257" name="Google Shape;257;p94"/>
          <p:cNvSpPr txBox="1">
            <a:spLocks noGrp="1"/>
          </p:cNvSpPr>
          <p:nvPr>
            <p:ph type="title"/>
          </p:nvPr>
        </p:nvSpPr>
        <p:spPr>
          <a:xfrm>
            <a:off x="514350" y="273844"/>
            <a:ext cx="8126775" cy="500625"/>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9DDC"/>
              </a:buClr>
              <a:buSzPts val="3600"/>
              <a:buFont typeface="Calibri"/>
              <a:buNone/>
              <a:defRPr sz="27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350"/>
            </a:lvl2pPr>
            <a:lvl3pPr lvl="2" algn="l">
              <a:lnSpc>
                <a:spcPct val="100000"/>
              </a:lnSpc>
              <a:spcBef>
                <a:spcPts val="0"/>
              </a:spcBef>
              <a:spcAft>
                <a:spcPts val="0"/>
              </a:spcAft>
              <a:buSzPts val="1400"/>
              <a:buFont typeface="Arial"/>
              <a:buNone/>
              <a:defRPr sz="1350"/>
            </a:lvl3pPr>
            <a:lvl4pPr lvl="3" algn="l">
              <a:lnSpc>
                <a:spcPct val="100000"/>
              </a:lnSpc>
              <a:spcBef>
                <a:spcPts val="0"/>
              </a:spcBef>
              <a:spcAft>
                <a:spcPts val="0"/>
              </a:spcAft>
              <a:buSzPts val="1400"/>
              <a:buFont typeface="Arial"/>
              <a:buNone/>
              <a:defRPr sz="1350"/>
            </a:lvl4pPr>
            <a:lvl5pPr lvl="4" algn="l">
              <a:lnSpc>
                <a:spcPct val="100000"/>
              </a:lnSpc>
              <a:spcBef>
                <a:spcPts val="0"/>
              </a:spcBef>
              <a:spcAft>
                <a:spcPts val="0"/>
              </a:spcAft>
              <a:buSzPts val="1400"/>
              <a:buFont typeface="Arial"/>
              <a:buNone/>
              <a:defRPr sz="1350"/>
            </a:lvl5pPr>
            <a:lvl6pPr lvl="5" algn="l">
              <a:lnSpc>
                <a:spcPct val="100000"/>
              </a:lnSpc>
              <a:spcBef>
                <a:spcPts val="0"/>
              </a:spcBef>
              <a:spcAft>
                <a:spcPts val="0"/>
              </a:spcAft>
              <a:buSzPts val="1400"/>
              <a:buFont typeface="Arial"/>
              <a:buNone/>
              <a:defRPr sz="1350"/>
            </a:lvl6pPr>
            <a:lvl7pPr lvl="6" algn="l">
              <a:lnSpc>
                <a:spcPct val="100000"/>
              </a:lnSpc>
              <a:spcBef>
                <a:spcPts val="0"/>
              </a:spcBef>
              <a:spcAft>
                <a:spcPts val="0"/>
              </a:spcAft>
              <a:buSzPts val="1400"/>
              <a:buFont typeface="Arial"/>
              <a:buNone/>
              <a:defRPr sz="1350"/>
            </a:lvl7pPr>
            <a:lvl8pPr lvl="7" algn="l">
              <a:lnSpc>
                <a:spcPct val="100000"/>
              </a:lnSpc>
              <a:spcBef>
                <a:spcPts val="0"/>
              </a:spcBef>
              <a:spcAft>
                <a:spcPts val="0"/>
              </a:spcAft>
              <a:buSzPts val="1400"/>
              <a:buFont typeface="Arial"/>
              <a:buNone/>
              <a:defRPr sz="1350"/>
            </a:lvl8pPr>
            <a:lvl9pPr lvl="8" algn="l">
              <a:lnSpc>
                <a:spcPct val="100000"/>
              </a:lnSpc>
              <a:spcBef>
                <a:spcPts val="0"/>
              </a:spcBef>
              <a:spcAft>
                <a:spcPts val="0"/>
              </a:spcAft>
              <a:buSzPts val="1400"/>
              <a:buFont typeface="Arial"/>
              <a:buNone/>
              <a:defRPr sz="1350"/>
            </a:lvl9pPr>
          </a:lstStyle>
          <a:p>
            <a:endParaRPr/>
          </a:p>
        </p:txBody>
      </p:sp>
      <p:sp>
        <p:nvSpPr>
          <p:cNvPr id="258" name="Google Shape;258;p94"/>
          <p:cNvSpPr txBox="1">
            <a:spLocks noGrp="1"/>
          </p:cNvSpPr>
          <p:nvPr>
            <p:ph type="body" idx="1"/>
          </p:nvPr>
        </p:nvSpPr>
        <p:spPr>
          <a:xfrm>
            <a:off x="514350" y="774494"/>
            <a:ext cx="8126775" cy="823050"/>
          </a:xfrm>
          <a:prstGeom prst="rect">
            <a:avLst/>
          </a:prstGeom>
          <a:noFill/>
          <a:ln>
            <a:noFill/>
          </a:ln>
        </p:spPr>
        <p:txBody>
          <a:bodyPr spcFirstLastPara="1" wrap="square" lIns="91425" tIns="91425" rIns="91425" bIns="91425" anchor="t" anchorCtr="0">
            <a:noAutofit/>
          </a:bodyPr>
          <a:lstStyle>
            <a:lvl1pPr marL="342900" marR="0" lvl="0" indent="-171450" algn="l">
              <a:lnSpc>
                <a:spcPct val="110000"/>
              </a:lnSpc>
              <a:spcBef>
                <a:spcPts val="600"/>
              </a:spcBef>
              <a:spcAft>
                <a:spcPts val="0"/>
              </a:spcAft>
              <a:buClr>
                <a:schemeClr val="accent2"/>
              </a:buClr>
              <a:buSzPts val="2100"/>
              <a:buFont typeface="Noto Sans Symbols"/>
              <a:buNone/>
              <a:defRPr sz="2100" b="0" i="0" u="none" strike="noStrike" cap="none">
                <a:solidFill>
                  <a:srgbClr val="4C4C4C"/>
                </a:solidFill>
                <a:latin typeface="Calibri"/>
                <a:ea typeface="Calibri"/>
                <a:cs typeface="Calibri"/>
                <a:sym typeface="Calibri"/>
              </a:defRPr>
            </a:lvl1pPr>
            <a:lvl2pPr marL="685800" marR="0" lvl="1" indent="-171450" algn="l">
              <a:lnSpc>
                <a:spcPct val="110000"/>
              </a:lnSpc>
              <a:spcBef>
                <a:spcPts val="600"/>
              </a:spcBef>
              <a:spcAft>
                <a:spcPts val="0"/>
              </a:spcAft>
              <a:buClr>
                <a:srgbClr val="009DDC"/>
              </a:buClr>
              <a:buSzPts val="2400"/>
              <a:buFont typeface="Arial"/>
              <a:buNone/>
              <a:defRPr sz="1800" b="0" i="0" u="none" strike="noStrike" cap="none">
                <a:solidFill>
                  <a:srgbClr val="414141"/>
                </a:solidFill>
                <a:latin typeface="Calibri"/>
                <a:ea typeface="Calibri"/>
                <a:cs typeface="Calibri"/>
                <a:sym typeface="Calibri"/>
              </a:defRPr>
            </a:lvl2pPr>
            <a:lvl3pPr marL="1028700" marR="0" lvl="2" indent="-266700" algn="l">
              <a:lnSpc>
                <a:spcPct val="110000"/>
              </a:lnSpc>
              <a:spcBef>
                <a:spcPts val="600"/>
              </a:spcBef>
              <a:spcAft>
                <a:spcPts val="0"/>
              </a:spcAft>
              <a:buClr>
                <a:srgbClr val="009DDC"/>
              </a:buClr>
              <a:buSzPts val="2000"/>
              <a:buFont typeface="Calibri"/>
              <a:buChar char="»"/>
              <a:defRPr sz="1500" b="0" i="0" u="none" strike="noStrike" cap="none">
                <a:solidFill>
                  <a:srgbClr val="414141"/>
                </a:solidFill>
                <a:latin typeface="Calibri"/>
                <a:ea typeface="Calibri"/>
                <a:cs typeface="Calibri"/>
                <a:sym typeface="Calibri"/>
              </a:defRPr>
            </a:lvl3pPr>
            <a:lvl4pPr marL="1371600" marR="0" lvl="3" indent="-257175" algn="l">
              <a:lnSpc>
                <a:spcPct val="110000"/>
              </a:lnSpc>
              <a:spcBef>
                <a:spcPts val="600"/>
              </a:spcBef>
              <a:spcAft>
                <a:spcPts val="0"/>
              </a:spcAft>
              <a:buClr>
                <a:srgbClr val="009DDC"/>
              </a:buClr>
              <a:buSzPts val="1800"/>
              <a:buFont typeface="Calibri"/>
              <a:buChar char="‐"/>
              <a:defRPr sz="1350" b="0" i="0" u="none" strike="noStrike" cap="none">
                <a:solidFill>
                  <a:srgbClr val="414141"/>
                </a:solidFill>
                <a:latin typeface="Calibri"/>
                <a:ea typeface="Calibri"/>
                <a:cs typeface="Calibri"/>
                <a:sym typeface="Calibri"/>
              </a:defRPr>
            </a:lvl4pPr>
            <a:lvl5pPr marL="1714500" marR="0" lvl="4" indent="-247650" algn="l">
              <a:lnSpc>
                <a:spcPct val="110000"/>
              </a:lnSpc>
              <a:spcBef>
                <a:spcPts val="600"/>
              </a:spcBef>
              <a:spcAft>
                <a:spcPts val="0"/>
              </a:spcAft>
              <a:buClr>
                <a:srgbClr val="009DDC"/>
              </a:buClr>
              <a:buSzPts val="1600"/>
              <a:buFont typeface="Courier New"/>
              <a:buChar char="o"/>
              <a:defRPr sz="1200" b="0" i="0" u="none" strike="noStrike" cap="none">
                <a:solidFill>
                  <a:srgbClr val="41414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59" name="Google Shape;259;p94"/>
          <p:cNvSpPr txBox="1">
            <a:spLocks noGrp="1"/>
          </p:cNvSpPr>
          <p:nvPr>
            <p:ph type="sldNum" idx="12"/>
          </p:nvPr>
        </p:nvSpPr>
        <p:spPr>
          <a:xfrm>
            <a:off x="7385104" y="4697730"/>
            <a:ext cx="1242225" cy="243675"/>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1pPr>
            <a:lvl2pPr marL="0" marR="0" lvl="1"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2pPr>
            <a:lvl3pPr marL="0" marR="0" lvl="2"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3pPr>
            <a:lvl4pPr marL="0" marR="0" lvl="3"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4pPr>
            <a:lvl5pPr marL="0" marR="0" lvl="4"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5pPr>
            <a:lvl6pPr marL="0" marR="0" lvl="5"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6pPr>
            <a:lvl7pPr marL="0" marR="0" lvl="6"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7pPr>
            <a:lvl8pPr marL="0" marR="0" lvl="7"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8pPr>
            <a:lvl9pPr marL="0" marR="0" lvl="8" indent="0" algn="l" rtl="0">
              <a:lnSpc>
                <a:spcPct val="100000"/>
              </a:lnSpc>
              <a:spcBef>
                <a:spcPts val="0"/>
              </a:spcBef>
              <a:spcAft>
                <a:spcPts val="0"/>
              </a:spcAft>
              <a:buClr>
                <a:srgbClr val="8C8C8C"/>
              </a:buClr>
              <a:buSzPts val="1200"/>
              <a:buFont typeface="Calibri"/>
              <a:buNone/>
              <a:defRPr sz="900" b="0" i="0" u="none" strike="noStrike" cap="none">
                <a:solidFill>
                  <a:srgbClr val="8C8C8C"/>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952750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Theme - Content 1">
  <p:cSld name="Main Theme - Content 1">
    <p:spTree>
      <p:nvGrpSpPr>
        <p:cNvPr id="1" name="Shape 260"/>
        <p:cNvGrpSpPr/>
        <p:nvPr/>
      </p:nvGrpSpPr>
      <p:grpSpPr>
        <a:xfrm>
          <a:off x="0" y="0"/>
          <a:ext cx="0" cy="0"/>
          <a:chOff x="0" y="0"/>
          <a:chExt cx="0" cy="0"/>
        </a:xfrm>
      </p:grpSpPr>
      <p:sp>
        <p:nvSpPr>
          <p:cNvPr id="261" name="Google Shape;261;p95"/>
          <p:cNvSpPr txBox="1">
            <a:spLocks noGrp="1"/>
          </p:cNvSpPr>
          <p:nvPr>
            <p:ph type="title"/>
          </p:nvPr>
        </p:nvSpPr>
        <p:spPr>
          <a:xfrm>
            <a:off x="514350" y="274320"/>
            <a:ext cx="8113050" cy="71235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9DDC"/>
              </a:buClr>
              <a:buSzPts val="3600"/>
              <a:buFont typeface="Calibri"/>
              <a:buNone/>
              <a:defRPr sz="2700" b="0" i="0" u="none" strike="noStrike" cap="none">
                <a:solidFill>
                  <a:srgbClr val="009DDC"/>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350"/>
            </a:lvl2pPr>
            <a:lvl3pPr lvl="2" algn="l">
              <a:lnSpc>
                <a:spcPct val="100000"/>
              </a:lnSpc>
              <a:spcBef>
                <a:spcPts val="0"/>
              </a:spcBef>
              <a:spcAft>
                <a:spcPts val="0"/>
              </a:spcAft>
              <a:buSzPts val="1400"/>
              <a:buFont typeface="Arial"/>
              <a:buNone/>
              <a:defRPr sz="1350"/>
            </a:lvl3pPr>
            <a:lvl4pPr lvl="3" algn="l">
              <a:lnSpc>
                <a:spcPct val="100000"/>
              </a:lnSpc>
              <a:spcBef>
                <a:spcPts val="0"/>
              </a:spcBef>
              <a:spcAft>
                <a:spcPts val="0"/>
              </a:spcAft>
              <a:buSzPts val="1400"/>
              <a:buFont typeface="Arial"/>
              <a:buNone/>
              <a:defRPr sz="1350"/>
            </a:lvl4pPr>
            <a:lvl5pPr lvl="4" algn="l">
              <a:lnSpc>
                <a:spcPct val="100000"/>
              </a:lnSpc>
              <a:spcBef>
                <a:spcPts val="0"/>
              </a:spcBef>
              <a:spcAft>
                <a:spcPts val="0"/>
              </a:spcAft>
              <a:buSzPts val="1400"/>
              <a:buFont typeface="Arial"/>
              <a:buNone/>
              <a:defRPr sz="1350"/>
            </a:lvl5pPr>
            <a:lvl6pPr lvl="5" algn="l">
              <a:lnSpc>
                <a:spcPct val="100000"/>
              </a:lnSpc>
              <a:spcBef>
                <a:spcPts val="0"/>
              </a:spcBef>
              <a:spcAft>
                <a:spcPts val="0"/>
              </a:spcAft>
              <a:buSzPts val="1400"/>
              <a:buFont typeface="Arial"/>
              <a:buNone/>
              <a:defRPr sz="1350"/>
            </a:lvl6pPr>
            <a:lvl7pPr lvl="6" algn="l">
              <a:lnSpc>
                <a:spcPct val="100000"/>
              </a:lnSpc>
              <a:spcBef>
                <a:spcPts val="0"/>
              </a:spcBef>
              <a:spcAft>
                <a:spcPts val="0"/>
              </a:spcAft>
              <a:buSzPts val="1400"/>
              <a:buFont typeface="Arial"/>
              <a:buNone/>
              <a:defRPr sz="1350"/>
            </a:lvl7pPr>
            <a:lvl8pPr lvl="7" algn="l">
              <a:lnSpc>
                <a:spcPct val="100000"/>
              </a:lnSpc>
              <a:spcBef>
                <a:spcPts val="0"/>
              </a:spcBef>
              <a:spcAft>
                <a:spcPts val="0"/>
              </a:spcAft>
              <a:buSzPts val="1400"/>
              <a:buFont typeface="Arial"/>
              <a:buNone/>
              <a:defRPr sz="1350"/>
            </a:lvl8pPr>
            <a:lvl9pPr lvl="8" algn="l">
              <a:lnSpc>
                <a:spcPct val="100000"/>
              </a:lnSpc>
              <a:spcBef>
                <a:spcPts val="0"/>
              </a:spcBef>
              <a:spcAft>
                <a:spcPts val="0"/>
              </a:spcAft>
              <a:buSzPts val="1400"/>
              <a:buFont typeface="Arial"/>
              <a:buNone/>
              <a:defRPr sz="1350"/>
            </a:lvl9pPr>
          </a:lstStyle>
          <a:p>
            <a:endParaRPr/>
          </a:p>
        </p:txBody>
      </p:sp>
      <p:sp>
        <p:nvSpPr>
          <p:cNvPr id="262" name="Google Shape;262;p95"/>
          <p:cNvSpPr txBox="1">
            <a:spLocks noGrp="1"/>
          </p:cNvSpPr>
          <p:nvPr>
            <p:ph type="body" idx="1"/>
          </p:nvPr>
        </p:nvSpPr>
        <p:spPr>
          <a:xfrm>
            <a:off x="514350" y="1028700"/>
            <a:ext cx="8113050" cy="3600450"/>
          </a:xfrm>
          <a:prstGeom prst="rect">
            <a:avLst/>
          </a:prstGeom>
          <a:noFill/>
          <a:ln>
            <a:noFill/>
          </a:ln>
        </p:spPr>
        <p:txBody>
          <a:bodyPr spcFirstLastPara="1" wrap="square" lIns="91425" tIns="91425" rIns="91425" bIns="91425" anchor="t" anchorCtr="0">
            <a:noAutofit/>
          </a:bodyPr>
          <a:lstStyle>
            <a:lvl1pPr marL="342900" marR="0" lvl="0" indent="-271463" algn="l">
              <a:lnSpc>
                <a:spcPct val="110000"/>
              </a:lnSpc>
              <a:spcBef>
                <a:spcPts val="600"/>
              </a:spcBef>
              <a:spcAft>
                <a:spcPts val="0"/>
              </a:spcAft>
              <a:buClr>
                <a:schemeClr val="accent2"/>
              </a:buClr>
              <a:buSzPts val="2100"/>
              <a:buFont typeface="Noto Sans Symbols"/>
              <a:buChar char="▶"/>
              <a:defRPr sz="2100" b="0" i="0" u="none" strike="noStrike" cap="none">
                <a:solidFill>
                  <a:srgbClr val="414141"/>
                </a:solidFill>
                <a:latin typeface="Calibri"/>
                <a:ea typeface="Calibri"/>
                <a:cs typeface="Calibri"/>
                <a:sym typeface="Calibri"/>
              </a:defRPr>
            </a:lvl1pPr>
            <a:lvl2pPr marL="685800" marR="0" lvl="1" indent="-285750" algn="l">
              <a:lnSpc>
                <a:spcPct val="110000"/>
              </a:lnSpc>
              <a:spcBef>
                <a:spcPts val="600"/>
              </a:spcBef>
              <a:spcAft>
                <a:spcPts val="0"/>
              </a:spcAft>
              <a:buClr>
                <a:srgbClr val="009DDC"/>
              </a:buClr>
              <a:buSzPts val="2400"/>
              <a:buFont typeface="Arial"/>
              <a:buChar char="•"/>
              <a:defRPr sz="1800" b="0" i="0" u="none" strike="noStrike" cap="none">
                <a:solidFill>
                  <a:srgbClr val="414141"/>
                </a:solidFill>
                <a:latin typeface="Calibri"/>
                <a:ea typeface="Calibri"/>
                <a:cs typeface="Calibri"/>
                <a:sym typeface="Calibri"/>
              </a:defRPr>
            </a:lvl2pPr>
            <a:lvl3pPr marL="1028700" marR="0" lvl="2" indent="-266700" algn="l">
              <a:lnSpc>
                <a:spcPct val="110000"/>
              </a:lnSpc>
              <a:spcBef>
                <a:spcPts val="600"/>
              </a:spcBef>
              <a:spcAft>
                <a:spcPts val="0"/>
              </a:spcAft>
              <a:buClr>
                <a:srgbClr val="009DDC"/>
              </a:buClr>
              <a:buSzPts val="2000"/>
              <a:buFont typeface="Calibri"/>
              <a:buChar char="»"/>
              <a:defRPr sz="1500" b="0" i="0" u="none" strike="noStrike" cap="none">
                <a:solidFill>
                  <a:srgbClr val="414141"/>
                </a:solidFill>
                <a:latin typeface="Calibri"/>
                <a:ea typeface="Calibri"/>
                <a:cs typeface="Calibri"/>
                <a:sym typeface="Calibri"/>
              </a:defRPr>
            </a:lvl3pPr>
            <a:lvl4pPr marL="1371600" marR="0" lvl="3" indent="-257175" algn="l">
              <a:lnSpc>
                <a:spcPct val="110000"/>
              </a:lnSpc>
              <a:spcBef>
                <a:spcPts val="600"/>
              </a:spcBef>
              <a:spcAft>
                <a:spcPts val="0"/>
              </a:spcAft>
              <a:buClr>
                <a:srgbClr val="009DDC"/>
              </a:buClr>
              <a:buSzPts val="1800"/>
              <a:buFont typeface="Calibri"/>
              <a:buChar char="‐"/>
              <a:defRPr sz="1350" b="0" i="0" u="none" strike="noStrike" cap="none">
                <a:solidFill>
                  <a:srgbClr val="414141"/>
                </a:solidFill>
                <a:latin typeface="Calibri"/>
                <a:ea typeface="Calibri"/>
                <a:cs typeface="Calibri"/>
                <a:sym typeface="Calibri"/>
              </a:defRPr>
            </a:lvl4pPr>
            <a:lvl5pPr marL="1714500" marR="0" lvl="4" indent="-247650" algn="l">
              <a:lnSpc>
                <a:spcPct val="110000"/>
              </a:lnSpc>
              <a:spcBef>
                <a:spcPts val="600"/>
              </a:spcBef>
              <a:spcAft>
                <a:spcPts val="0"/>
              </a:spcAft>
              <a:buClr>
                <a:srgbClr val="009DDC"/>
              </a:buClr>
              <a:buSzPts val="1600"/>
              <a:buFont typeface="Courier New"/>
              <a:buChar char="o"/>
              <a:defRPr sz="1200" b="0" i="0" u="none" strike="noStrike" cap="none">
                <a:solidFill>
                  <a:srgbClr val="414141"/>
                </a:solidFill>
                <a:latin typeface="Calibri"/>
                <a:ea typeface="Calibri"/>
                <a:cs typeface="Calibri"/>
                <a:sym typeface="Calibri"/>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pic>
        <p:nvPicPr>
          <p:cNvPr id="263" name="Google Shape;263;p95" descr="footer.png"/>
          <p:cNvPicPr preferRelativeResize="0"/>
          <p:nvPr/>
        </p:nvPicPr>
        <p:blipFill rotWithShape="1">
          <a:blip r:embed="rId2">
            <a:alphaModFix/>
          </a:blip>
          <a:srcRect/>
          <a:stretch/>
        </p:blipFill>
        <p:spPr>
          <a:xfrm>
            <a:off x="1" y="4243856"/>
            <a:ext cx="9075572" cy="898340"/>
          </a:xfrm>
          <a:prstGeom prst="rect">
            <a:avLst/>
          </a:prstGeom>
          <a:noFill/>
          <a:ln>
            <a:noFill/>
          </a:ln>
        </p:spPr>
      </p:pic>
      <p:sp>
        <p:nvSpPr>
          <p:cNvPr id="264" name="Google Shape;264;p95"/>
          <p:cNvSpPr txBox="1">
            <a:spLocks noGrp="1"/>
          </p:cNvSpPr>
          <p:nvPr>
            <p:ph type="sldNum" idx="12"/>
          </p:nvPr>
        </p:nvSpPr>
        <p:spPr>
          <a:xfrm>
            <a:off x="7385104" y="4765258"/>
            <a:ext cx="1242225" cy="24367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chemeClr val="lt1"/>
              </a:buClr>
              <a:buSzPts val="1200"/>
              <a:buFont typeface="Calibri"/>
              <a:buNone/>
              <a:defRPr sz="9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431301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1" type="blank">
  <p:cSld name="Blank 1">
    <p:spTree>
      <p:nvGrpSpPr>
        <p:cNvPr id="1" name="Shape 265"/>
        <p:cNvGrpSpPr/>
        <p:nvPr/>
      </p:nvGrpSpPr>
      <p:grpSpPr>
        <a:xfrm>
          <a:off x="0" y="0"/>
          <a:ext cx="0" cy="0"/>
          <a:chOff x="0" y="0"/>
          <a:chExt cx="0" cy="0"/>
        </a:xfrm>
      </p:grpSpPr>
      <p:sp>
        <p:nvSpPr>
          <p:cNvPr id="266" name="Google Shape;266;p96"/>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98525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33"/>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188445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Top">
  <p:cSld name="Title Top">
    <p:spTree>
      <p:nvGrpSpPr>
        <p:cNvPr id="1" name="Shape 273"/>
        <p:cNvGrpSpPr/>
        <p:nvPr/>
      </p:nvGrpSpPr>
      <p:grpSpPr>
        <a:xfrm>
          <a:off x="0" y="0"/>
          <a:ext cx="0" cy="0"/>
          <a:chOff x="0" y="0"/>
          <a:chExt cx="0" cy="0"/>
        </a:xfrm>
      </p:grpSpPr>
      <p:sp>
        <p:nvSpPr>
          <p:cNvPr id="274" name="Google Shape;274;p70"/>
          <p:cNvSpPr/>
          <p:nvPr/>
        </p:nvSpPr>
        <p:spPr>
          <a:xfrm>
            <a:off x="0" y="0"/>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900"/>
              <a:buFont typeface="Arial"/>
              <a:buNone/>
            </a:pPr>
            <a:endParaRPr sz="1425" b="0" i="0" u="none" strike="noStrike" cap="none">
              <a:solidFill>
                <a:srgbClr val="FFFFFF"/>
              </a:solidFill>
              <a:latin typeface="Arial"/>
              <a:ea typeface="Arial"/>
              <a:cs typeface="Arial"/>
              <a:sym typeface="Arial"/>
            </a:endParaRPr>
          </a:p>
        </p:txBody>
      </p:sp>
      <p:pic>
        <p:nvPicPr>
          <p:cNvPr id="275" name="Google Shape;275;p70"/>
          <p:cNvPicPr preferRelativeResize="0"/>
          <p:nvPr/>
        </p:nvPicPr>
        <p:blipFill rotWithShape="1">
          <a:blip r:embed="rId2">
            <a:alphaModFix/>
          </a:blip>
          <a:srcRect t="38210" b="43251"/>
          <a:stretch/>
        </p:blipFill>
        <p:spPr>
          <a:xfrm>
            <a:off x="5727424" y="4029153"/>
            <a:ext cx="3227738" cy="598313"/>
          </a:xfrm>
          <a:prstGeom prst="rect">
            <a:avLst/>
          </a:prstGeom>
          <a:noFill/>
          <a:ln>
            <a:noFill/>
          </a:ln>
        </p:spPr>
      </p:pic>
      <p:sp>
        <p:nvSpPr>
          <p:cNvPr id="276" name="Google Shape;276;p70"/>
          <p:cNvSpPr txBox="1">
            <a:spLocks noGrp="1"/>
          </p:cNvSpPr>
          <p:nvPr>
            <p:ph type="title"/>
          </p:nvPr>
        </p:nvSpPr>
        <p:spPr>
          <a:xfrm>
            <a:off x="993900" y="1781100"/>
            <a:ext cx="7156125" cy="117697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9pPr>
          </a:lstStyle>
          <a:p>
            <a:endParaRPr/>
          </a:p>
        </p:txBody>
      </p:sp>
      <p:sp>
        <p:nvSpPr>
          <p:cNvPr id="277" name="Google Shape;277;p70"/>
          <p:cNvSpPr txBox="1">
            <a:spLocks noGrp="1"/>
          </p:cNvSpPr>
          <p:nvPr>
            <p:ph type="body" idx="1"/>
          </p:nvPr>
        </p:nvSpPr>
        <p:spPr>
          <a:xfrm>
            <a:off x="993900" y="639650"/>
            <a:ext cx="7156125" cy="4232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1pPr>
            <a:lvl2pPr marL="685800" marR="0" lvl="1"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2pPr>
            <a:lvl3pPr marL="1028700" marR="0" lvl="2"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3pPr>
            <a:lvl4pPr marL="1371600" marR="0" lvl="3"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4pPr>
            <a:lvl5pPr marL="1714500" marR="0" lvl="4"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5pPr>
            <a:lvl6pPr marL="2057400" marR="0" lvl="5"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6pPr>
            <a:lvl7pPr marL="2400300" marR="0" lvl="6"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7pPr>
            <a:lvl8pPr marL="2743200" marR="0" lvl="7"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8pPr>
            <a:lvl9pPr marL="3086100" marR="0" lvl="8"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9pPr>
          </a:lstStyle>
          <a:p>
            <a:endParaRPr/>
          </a:p>
        </p:txBody>
      </p:sp>
      <p:sp>
        <p:nvSpPr>
          <p:cNvPr id="278" name="Google Shape;278;p70"/>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41449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tandard">
  <p:cSld name="Standard">
    <p:spTree>
      <p:nvGrpSpPr>
        <p:cNvPr id="1" name="Shape 279"/>
        <p:cNvGrpSpPr/>
        <p:nvPr/>
      </p:nvGrpSpPr>
      <p:grpSpPr>
        <a:xfrm>
          <a:off x="0" y="0"/>
          <a:ext cx="0" cy="0"/>
          <a:chOff x="0" y="0"/>
          <a:chExt cx="0" cy="0"/>
        </a:xfrm>
      </p:grpSpPr>
      <p:sp>
        <p:nvSpPr>
          <p:cNvPr id="280" name="Google Shape;280;p71"/>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9pPr>
          </a:lstStyle>
          <a:p>
            <a:endParaRPr/>
          </a:p>
        </p:txBody>
      </p:sp>
      <p:sp>
        <p:nvSpPr>
          <p:cNvPr id="281" name="Google Shape;281;p71"/>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825" b="0" i="0" u="none" strike="noStrike" cap="none">
                <a:solidFill>
                  <a:srgbClr val="555191"/>
                </a:solidFill>
                <a:latin typeface="Arial"/>
                <a:ea typeface="Arial"/>
                <a:cs typeface="Arial"/>
                <a:sym typeface="Arial"/>
              </a:rPr>
              <a:t>© Watermark 2018</a:t>
            </a:r>
            <a:endParaRPr sz="1125" b="0" i="0" u="none" strike="noStrike" cap="none">
              <a:solidFill>
                <a:srgbClr val="000000"/>
              </a:solidFill>
              <a:latin typeface="Arial"/>
              <a:ea typeface="Arial"/>
              <a:cs typeface="Arial"/>
              <a:sym typeface="Arial"/>
            </a:endParaRPr>
          </a:p>
        </p:txBody>
      </p:sp>
      <p:pic>
        <p:nvPicPr>
          <p:cNvPr id="282" name="Google Shape;282;p71"/>
          <p:cNvPicPr preferRelativeResize="0"/>
          <p:nvPr/>
        </p:nvPicPr>
        <p:blipFill rotWithShape="1">
          <a:blip r:embed="rId2">
            <a:alphaModFix/>
          </a:blip>
          <a:srcRect/>
          <a:stretch/>
        </p:blipFill>
        <p:spPr>
          <a:xfrm>
            <a:off x="8472842" y="228322"/>
            <a:ext cx="434939" cy="380058"/>
          </a:xfrm>
          <a:prstGeom prst="rect">
            <a:avLst/>
          </a:prstGeom>
          <a:noFill/>
          <a:ln>
            <a:noFill/>
          </a:ln>
        </p:spPr>
      </p:pic>
      <p:sp>
        <p:nvSpPr>
          <p:cNvPr id="283" name="Google Shape;283;p71"/>
          <p:cNvSpPr txBox="1">
            <a:spLocks noGrp="1"/>
          </p:cNvSpPr>
          <p:nvPr>
            <p:ph type="body" idx="1"/>
          </p:nvPr>
        </p:nvSpPr>
        <p:spPr>
          <a:xfrm>
            <a:off x="364125" y="1158650"/>
            <a:ext cx="7475175" cy="34445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8pPr>
            <a:lvl9pPr marL="3086100" marR="0" lvl="8"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9pPr>
          </a:lstStyle>
          <a:p>
            <a:endParaRPr/>
          </a:p>
        </p:txBody>
      </p:sp>
      <p:sp>
        <p:nvSpPr>
          <p:cNvPr id="284" name="Google Shape;284;p71"/>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581913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Divider Slide">
  <p:cSld name="Divider Slide">
    <p:bg>
      <p:bgPr>
        <a:solidFill>
          <a:srgbClr val="2A1B43"/>
        </a:solidFill>
        <a:effectLst/>
      </p:bgPr>
    </p:bg>
    <p:spTree>
      <p:nvGrpSpPr>
        <p:cNvPr id="1" name="Shape 285"/>
        <p:cNvGrpSpPr/>
        <p:nvPr/>
      </p:nvGrpSpPr>
      <p:grpSpPr>
        <a:xfrm>
          <a:off x="0" y="0"/>
          <a:ext cx="0" cy="0"/>
          <a:chOff x="0" y="0"/>
          <a:chExt cx="0" cy="0"/>
        </a:xfrm>
      </p:grpSpPr>
      <p:sp>
        <p:nvSpPr>
          <p:cNvPr id="286" name="Google Shape;286;p72"/>
          <p:cNvSpPr txBox="1">
            <a:spLocks noGrp="1"/>
          </p:cNvSpPr>
          <p:nvPr>
            <p:ph type="title"/>
          </p:nvPr>
        </p:nvSpPr>
        <p:spPr>
          <a:xfrm>
            <a:off x="741075" y="3156875"/>
            <a:ext cx="6892200" cy="9776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3600" b="0" i="0" u="none" strike="noStrike" cap="none">
                <a:solidFill>
                  <a:srgbClr val="6867A3"/>
                </a:solidFill>
                <a:latin typeface="Calibri"/>
                <a:ea typeface="Calibri"/>
                <a:cs typeface="Calibri"/>
                <a:sym typeface="Calibri"/>
              </a:defRPr>
            </a:lvl9pPr>
          </a:lstStyle>
          <a:p>
            <a:endParaRPr/>
          </a:p>
        </p:txBody>
      </p:sp>
      <p:pic>
        <p:nvPicPr>
          <p:cNvPr id="287" name="Google Shape;287;p72"/>
          <p:cNvPicPr preferRelativeResize="0"/>
          <p:nvPr/>
        </p:nvPicPr>
        <p:blipFill rotWithShape="1">
          <a:blip r:embed="rId2">
            <a:alphaModFix/>
          </a:blip>
          <a:srcRect t="-4386" r="-3777" b="-4723"/>
          <a:stretch/>
        </p:blipFill>
        <p:spPr>
          <a:xfrm>
            <a:off x="6536022" y="205740"/>
            <a:ext cx="2538121" cy="2331719"/>
          </a:xfrm>
          <a:prstGeom prst="rect">
            <a:avLst/>
          </a:prstGeom>
          <a:solidFill>
            <a:srgbClr val="2A1B43"/>
          </a:solidFill>
          <a:ln>
            <a:noFill/>
          </a:ln>
        </p:spPr>
      </p:pic>
      <p:sp>
        <p:nvSpPr>
          <p:cNvPr id="288" name="Google Shape;288;p72"/>
          <p:cNvSpPr txBox="1">
            <a:spLocks noGrp="1"/>
          </p:cNvSpPr>
          <p:nvPr>
            <p:ph type="sldNum" idx="12"/>
          </p:nvPr>
        </p:nvSpPr>
        <p:spPr>
          <a:xfrm>
            <a:off x="8556785" y="4749851"/>
            <a:ext cx="548775" cy="393525"/>
          </a:xfrm>
          <a:prstGeom prst="rect">
            <a:avLst/>
          </a:prstGeom>
          <a:noFill/>
          <a:ln>
            <a:noFill/>
          </a:ln>
        </p:spPr>
        <p:txBody>
          <a:bodyPr spcFirstLastPara="1" wrap="square" lIns="121900" tIns="121900" rIns="121900" bIns="121900" anchor="t" anchorCtr="0">
            <a:noAutofit/>
          </a:bodyPr>
          <a:lstStyle>
            <a:lvl1pPr marL="0" marR="0" lvl="0"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291057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Bottom">
  <p:cSld name="Title Bottom">
    <p:spTree>
      <p:nvGrpSpPr>
        <p:cNvPr id="1" name="Shape 289"/>
        <p:cNvGrpSpPr/>
        <p:nvPr/>
      </p:nvGrpSpPr>
      <p:grpSpPr>
        <a:xfrm>
          <a:off x="0" y="0"/>
          <a:ext cx="0" cy="0"/>
          <a:chOff x="0" y="0"/>
          <a:chExt cx="0" cy="0"/>
        </a:xfrm>
      </p:grpSpPr>
      <p:sp>
        <p:nvSpPr>
          <p:cNvPr id="290" name="Google Shape;290;p73"/>
          <p:cNvSpPr/>
          <p:nvPr/>
        </p:nvSpPr>
        <p:spPr>
          <a:xfrm>
            <a:off x="0" y="1643332"/>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425" b="0" i="0" u="none" strike="noStrike" cap="none">
              <a:solidFill>
                <a:srgbClr val="FFFFFF"/>
              </a:solidFill>
              <a:latin typeface="Arial"/>
              <a:ea typeface="Arial"/>
              <a:cs typeface="Arial"/>
              <a:sym typeface="Arial"/>
            </a:endParaRPr>
          </a:p>
        </p:txBody>
      </p:sp>
      <p:pic>
        <p:nvPicPr>
          <p:cNvPr id="291" name="Google Shape;291;p73"/>
          <p:cNvPicPr preferRelativeResize="0"/>
          <p:nvPr/>
        </p:nvPicPr>
        <p:blipFill rotWithShape="1">
          <a:blip r:embed="rId2">
            <a:alphaModFix/>
          </a:blip>
          <a:srcRect t="38210" b="43251"/>
          <a:stretch/>
        </p:blipFill>
        <p:spPr>
          <a:xfrm>
            <a:off x="5737363" y="550458"/>
            <a:ext cx="3227738" cy="598313"/>
          </a:xfrm>
          <a:prstGeom prst="rect">
            <a:avLst/>
          </a:prstGeom>
          <a:noFill/>
          <a:ln>
            <a:noFill/>
          </a:ln>
        </p:spPr>
      </p:pic>
      <p:sp>
        <p:nvSpPr>
          <p:cNvPr id="292" name="Google Shape;292;p73"/>
          <p:cNvSpPr txBox="1">
            <a:spLocks noGrp="1"/>
          </p:cNvSpPr>
          <p:nvPr>
            <p:ph type="title"/>
          </p:nvPr>
        </p:nvSpPr>
        <p:spPr>
          <a:xfrm>
            <a:off x="993900" y="2343750"/>
            <a:ext cx="7156125" cy="117697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3600" b="0" i="0" u="none" strike="noStrike" cap="none">
                <a:solidFill>
                  <a:srgbClr val="FFFFFF"/>
                </a:solidFill>
                <a:latin typeface="Calibri"/>
                <a:ea typeface="Calibri"/>
                <a:cs typeface="Calibri"/>
                <a:sym typeface="Calibri"/>
              </a:defRPr>
            </a:lvl9pPr>
          </a:lstStyle>
          <a:p>
            <a:endParaRPr/>
          </a:p>
        </p:txBody>
      </p:sp>
      <p:sp>
        <p:nvSpPr>
          <p:cNvPr id="293" name="Google Shape;293;p73"/>
          <p:cNvSpPr txBox="1">
            <a:spLocks noGrp="1"/>
          </p:cNvSpPr>
          <p:nvPr>
            <p:ph type="body" idx="1"/>
          </p:nvPr>
        </p:nvSpPr>
        <p:spPr>
          <a:xfrm>
            <a:off x="993900" y="3416250"/>
            <a:ext cx="7156125" cy="4232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1pPr>
            <a:lvl2pPr marL="685800" marR="0" lvl="1" indent="-261938" algn="l">
              <a:lnSpc>
                <a:spcPct val="115000"/>
              </a:lnSpc>
              <a:spcBef>
                <a:spcPts val="0"/>
              </a:spcBef>
              <a:spcAft>
                <a:spcPts val="0"/>
              </a:spcAft>
              <a:buClr>
                <a:srgbClr val="FFFFFF"/>
              </a:buClr>
              <a:buSzPts val="1900"/>
              <a:buFont typeface="Calibri"/>
              <a:buChar char="○"/>
              <a:defRPr sz="1425" b="0" i="0" u="none" strike="noStrike" cap="none">
                <a:solidFill>
                  <a:srgbClr val="FFFFFF"/>
                </a:solidFill>
                <a:latin typeface="Calibri"/>
                <a:ea typeface="Calibri"/>
                <a:cs typeface="Calibri"/>
                <a:sym typeface="Calibri"/>
              </a:defRPr>
            </a:lvl2pPr>
            <a:lvl3pPr marL="1028700" marR="0" lvl="2"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3pPr>
            <a:lvl4pPr marL="1371600" marR="0" lvl="3"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4pPr>
            <a:lvl5pPr marL="1714500" marR="0" lvl="4"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5pPr>
            <a:lvl6pPr marL="2057400" marR="0" lvl="5"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6pPr>
            <a:lvl7pPr marL="2400300" marR="0" lvl="6" indent="-247650" algn="l">
              <a:lnSpc>
                <a:spcPct val="115000"/>
              </a:lnSpc>
              <a:spcBef>
                <a:spcPts val="0"/>
              </a:spcBef>
              <a:spcAft>
                <a:spcPts val="0"/>
              </a:spcAft>
              <a:buClr>
                <a:srgbClr val="FFFFFF"/>
              </a:buClr>
              <a:buSzPts val="1600"/>
              <a:buFont typeface="Calibri"/>
              <a:buChar char="●"/>
              <a:defRPr sz="1200" b="0" i="0" u="none" strike="noStrike" cap="none">
                <a:solidFill>
                  <a:srgbClr val="FFFFFF"/>
                </a:solidFill>
                <a:latin typeface="Calibri"/>
                <a:ea typeface="Calibri"/>
                <a:cs typeface="Calibri"/>
                <a:sym typeface="Calibri"/>
              </a:defRPr>
            </a:lvl7pPr>
            <a:lvl8pPr marL="2743200" marR="0" lvl="7"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8pPr>
            <a:lvl9pPr marL="3086100" marR="0" lvl="8" indent="-242888" algn="l">
              <a:lnSpc>
                <a:spcPct val="115000"/>
              </a:lnSpc>
              <a:spcBef>
                <a:spcPts val="0"/>
              </a:spcBef>
              <a:spcAft>
                <a:spcPts val="0"/>
              </a:spcAft>
              <a:buClr>
                <a:srgbClr val="FFFFFF"/>
              </a:buClr>
              <a:buSzPts val="1500"/>
              <a:buFont typeface="Calibri"/>
              <a:buChar char="■"/>
              <a:defRPr sz="1125" b="0" i="0" u="none" strike="noStrike" cap="none">
                <a:solidFill>
                  <a:srgbClr val="FFFFFF"/>
                </a:solidFill>
                <a:latin typeface="Calibri"/>
                <a:ea typeface="Calibri"/>
                <a:cs typeface="Calibri"/>
                <a:sym typeface="Calibri"/>
              </a:defRPr>
            </a:lvl9pPr>
          </a:lstStyle>
          <a:p>
            <a:endParaRPr/>
          </a:p>
        </p:txBody>
      </p:sp>
      <p:sp>
        <p:nvSpPr>
          <p:cNvPr id="294" name="Google Shape;294;p73"/>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FFFFFF"/>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0143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right Spots">
  <p:cSld name="Bright Spots">
    <p:spTree>
      <p:nvGrpSpPr>
        <p:cNvPr id="1" name="Shape 295"/>
        <p:cNvGrpSpPr/>
        <p:nvPr/>
      </p:nvGrpSpPr>
      <p:grpSpPr>
        <a:xfrm>
          <a:off x="0" y="0"/>
          <a:ext cx="0" cy="0"/>
          <a:chOff x="0" y="0"/>
          <a:chExt cx="0" cy="0"/>
        </a:xfrm>
      </p:grpSpPr>
      <p:sp>
        <p:nvSpPr>
          <p:cNvPr id="296" name="Google Shape;296;p74"/>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9pPr>
          </a:lstStyle>
          <a:p>
            <a:endParaRPr/>
          </a:p>
        </p:txBody>
      </p:sp>
      <p:sp>
        <p:nvSpPr>
          <p:cNvPr id="297" name="Google Shape;297;p74"/>
          <p:cNvSpPr/>
          <p:nvPr/>
        </p:nvSpPr>
        <p:spPr>
          <a:xfrm>
            <a:off x="8216925" y="-10550"/>
            <a:ext cx="927000" cy="5143500"/>
          </a:xfrm>
          <a:prstGeom prst="rect">
            <a:avLst/>
          </a:prstGeom>
          <a:solidFill>
            <a:srgbClr val="F3F3F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425" b="0" i="0" u="none" strike="noStrike" cap="none">
              <a:solidFill>
                <a:srgbClr val="000000"/>
              </a:solidFill>
              <a:latin typeface="Arial"/>
              <a:ea typeface="Arial"/>
              <a:cs typeface="Arial"/>
              <a:sym typeface="Arial"/>
            </a:endParaRPr>
          </a:p>
        </p:txBody>
      </p:sp>
      <p:sp>
        <p:nvSpPr>
          <p:cNvPr id="298" name="Google Shape;298;p74"/>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825" b="0" i="0" u="none" strike="noStrike" cap="none">
                <a:solidFill>
                  <a:srgbClr val="555191"/>
                </a:solidFill>
                <a:latin typeface="Arial"/>
                <a:ea typeface="Arial"/>
                <a:cs typeface="Arial"/>
                <a:sym typeface="Arial"/>
              </a:rPr>
              <a:t>© Watermark 2018</a:t>
            </a:r>
            <a:endParaRPr sz="1125" b="0" i="0" u="none" strike="noStrike" cap="none">
              <a:solidFill>
                <a:srgbClr val="000000"/>
              </a:solidFill>
              <a:latin typeface="Arial"/>
              <a:ea typeface="Arial"/>
              <a:cs typeface="Arial"/>
              <a:sym typeface="Arial"/>
            </a:endParaRPr>
          </a:p>
        </p:txBody>
      </p:sp>
      <p:pic>
        <p:nvPicPr>
          <p:cNvPr id="299" name="Google Shape;299;p74"/>
          <p:cNvPicPr preferRelativeResize="0"/>
          <p:nvPr/>
        </p:nvPicPr>
        <p:blipFill rotWithShape="1">
          <a:blip r:embed="rId2">
            <a:alphaModFix/>
          </a:blip>
          <a:srcRect/>
          <a:stretch/>
        </p:blipFill>
        <p:spPr>
          <a:xfrm>
            <a:off x="8472842" y="228322"/>
            <a:ext cx="434939" cy="380058"/>
          </a:xfrm>
          <a:prstGeom prst="rect">
            <a:avLst/>
          </a:prstGeom>
          <a:noFill/>
          <a:ln>
            <a:noFill/>
          </a:ln>
        </p:spPr>
      </p:pic>
      <p:cxnSp>
        <p:nvCxnSpPr>
          <p:cNvPr id="300" name="Google Shape;300;p74"/>
          <p:cNvCxnSpPr/>
          <p:nvPr/>
        </p:nvCxnSpPr>
        <p:spPr>
          <a:xfrm>
            <a:off x="8216925" y="-11400"/>
            <a:ext cx="6300" cy="5166225"/>
          </a:xfrm>
          <a:prstGeom prst="straightConnector1">
            <a:avLst/>
          </a:prstGeom>
          <a:noFill/>
          <a:ln w="9525" cap="flat" cmpd="sng">
            <a:solidFill>
              <a:srgbClr val="8885C4"/>
            </a:solidFill>
            <a:prstDash val="solid"/>
            <a:round/>
            <a:headEnd type="none" w="sm" len="sm"/>
            <a:tailEnd type="none" w="sm" len="sm"/>
          </a:ln>
        </p:spPr>
      </p:cxnSp>
      <p:sp>
        <p:nvSpPr>
          <p:cNvPr id="301" name="Google Shape;301;p74"/>
          <p:cNvSpPr txBox="1">
            <a:spLocks noGrp="1"/>
          </p:cNvSpPr>
          <p:nvPr>
            <p:ph type="subTitle" idx="1"/>
          </p:nvPr>
        </p:nvSpPr>
        <p:spPr>
          <a:xfrm>
            <a:off x="2733675" y="1815650"/>
            <a:ext cx="1245600" cy="390600"/>
          </a:xfrm>
          <a:prstGeom prst="rect">
            <a:avLst/>
          </a:prstGeom>
          <a:noFill/>
          <a:ln>
            <a:noFill/>
          </a:ln>
        </p:spPr>
        <p:txBody>
          <a:bodyPr spcFirstLastPara="1" wrap="square" lIns="121900" tIns="121900" rIns="121900" bIns="121900" anchor="ctr" anchorCtr="0">
            <a:noAutofit/>
          </a:bodyPr>
          <a:lstStyle>
            <a:lvl1pPr marR="0" lvl="0" algn="l">
              <a:lnSpc>
                <a:spcPct val="115000"/>
              </a:lnSpc>
              <a:spcBef>
                <a:spcPts val="0"/>
              </a:spcBef>
              <a:spcAft>
                <a:spcPts val="0"/>
              </a:spcAft>
              <a:buClr>
                <a:srgbClr val="434343"/>
              </a:buClr>
              <a:buSzPts val="1900"/>
              <a:buFont typeface="Calibri"/>
              <a:buNone/>
              <a:defRPr sz="3000" b="0" i="0" u="none" strike="noStrike" cap="none">
                <a:solidFill>
                  <a:srgbClr val="4FC9D3"/>
                </a:solidFill>
                <a:latin typeface="Calibri"/>
                <a:ea typeface="Calibri"/>
                <a:cs typeface="Calibri"/>
                <a:sym typeface="Calibri"/>
              </a:defRPr>
            </a:lvl1pPr>
            <a:lvl2pPr marR="0" lvl="1" algn="l">
              <a:lnSpc>
                <a:spcPct val="115000"/>
              </a:lnSpc>
              <a:spcBef>
                <a:spcPts val="0"/>
              </a:spcBef>
              <a:spcAft>
                <a:spcPts val="0"/>
              </a:spcAft>
              <a:buClr>
                <a:srgbClr val="434343"/>
              </a:buClr>
              <a:buSzPts val="1900"/>
              <a:buFont typeface="Calibri"/>
              <a:buNone/>
              <a:defRPr sz="3000" b="0" i="0" u="none" strike="noStrike" cap="none">
                <a:solidFill>
                  <a:schemeClr val="accent2"/>
                </a:solidFill>
                <a:latin typeface="Calibri"/>
                <a:ea typeface="Calibri"/>
                <a:cs typeface="Calibri"/>
                <a:sym typeface="Calibri"/>
              </a:defRPr>
            </a:lvl2pPr>
            <a:lvl3pPr marR="0" lvl="2"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3pPr>
            <a:lvl4pPr marR="0" lvl="3"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4pPr>
            <a:lvl5pPr marR="0" lvl="4"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5pPr>
            <a:lvl6pPr marR="0" lvl="5"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6pPr>
            <a:lvl7pPr marR="0" lvl="6" algn="l">
              <a:lnSpc>
                <a:spcPct val="115000"/>
              </a:lnSpc>
              <a:spcBef>
                <a:spcPts val="0"/>
              </a:spcBef>
              <a:spcAft>
                <a:spcPts val="0"/>
              </a:spcAft>
              <a:buClr>
                <a:srgbClr val="434343"/>
              </a:buClr>
              <a:buSzPts val="1600"/>
              <a:buFont typeface="Calibri"/>
              <a:buNone/>
              <a:defRPr sz="3000" b="0" i="0" u="none" strike="noStrike" cap="none">
                <a:solidFill>
                  <a:schemeClr val="accent2"/>
                </a:solidFill>
                <a:latin typeface="Calibri"/>
                <a:ea typeface="Calibri"/>
                <a:cs typeface="Calibri"/>
                <a:sym typeface="Calibri"/>
              </a:defRPr>
            </a:lvl7pPr>
            <a:lvl8pPr marR="0" lvl="7" algn="l">
              <a:lnSpc>
                <a:spcPct val="115000"/>
              </a:lnSpc>
              <a:spcBef>
                <a:spcPts val="0"/>
              </a:spcBef>
              <a:spcAft>
                <a:spcPts val="0"/>
              </a:spcAft>
              <a:buClr>
                <a:srgbClr val="434343"/>
              </a:buClr>
              <a:buSzPts val="1500"/>
              <a:buFont typeface="Calibri"/>
              <a:buNone/>
              <a:defRPr sz="3000" b="0" i="0" u="none" strike="noStrike" cap="none">
                <a:solidFill>
                  <a:schemeClr val="accent2"/>
                </a:solidFill>
                <a:latin typeface="Calibri"/>
                <a:ea typeface="Calibri"/>
                <a:cs typeface="Calibri"/>
                <a:sym typeface="Calibri"/>
              </a:defRPr>
            </a:lvl8pPr>
            <a:lvl9pPr marR="0" lvl="8" algn="l">
              <a:lnSpc>
                <a:spcPct val="115000"/>
              </a:lnSpc>
              <a:spcBef>
                <a:spcPts val="0"/>
              </a:spcBef>
              <a:spcAft>
                <a:spcPts val="0"/>
              </a:spcAft>
              <a:buClr>
                <a:srgbClr val="434343"/>
              </a:buClr>
              <a:buSzPts val="1500"/>
              <a:buFont typeface="Calibri"/>
              <a:buNone/>
              <a:defRPr sz="3000" b="0" i="0" u="none" strike="noStrike" cap="none">
                <a:solidFill>
                  <a:schemeClr val="accent2"/>
                </a:solidFill>
                <a:latin typeface="Calibri"/>
                <a:ea typeface="Calibri"/>
                <a:cs typeface="Calibri"/>
                <a:sym typeface="Calibri"/>
              </a:defRPr>
            </a:lvl9pPr>
          </a:lstStyle>
          <a:p>
            <a:endParaRPr/>
          </a:p>
        </p:txBody>
      </p:sp>
      <p:sp>
        <p:nvSpPr>
          <p:cNvPr id="302" name="Google Shape;302;p74"/>
          <p:cNvSpPr txBox="1">
            <a:spLocks noGrp="1"/>
          </p:cNvSpPr>
          <p:nvPr>
            <p:ph type="subTitle" idx="2"/>
          </p:nvPr>
        </p:nvSpPr>
        <p:spPr>
          <a:xfrm>
            <a:off x="4494450" y="1815650"/>
            <a:ext cx="1245600" cy="390600"/>
          </a:xfrm>
          <a:prstGeom prst="rect">
            <a:avLst/>
          </a:prstGeom>
          <a:noFill/>
          <a:ln>
            <a:noFill/>
          </a:ln>
        </p:spPr>
        <p:txBody>
          <a:bodyPr spcFirstLastPara="1" wrap="square" lIns="121900" tIns="121900" rIns="121900" bIns="121900" anchor="ctr" anchorCtr="0">
            <a:noAutofit/>
          </a:bodyPr>
          <a:lstStyle>
            <a:lvl1pPr marR="0" lvl="0" algn="l">
              <a:lnSpc>
                <a:spcPct val="115000"/>
              </a:lnSpc>
              <a:spcBef>
                <a:spcPts val="0"/>
              </a:spcBef>
              <a:spcAft>
                <a:spcPts val="0"/>
              </a:spcAft>
              <a:buClr>
                <a:srgbClr val="434343"/>
              </a:buClr>
              <a:buSzPts val="1900"/>
              <a:buFont typeface="Calibri"/>
              <a:buNone/>
              <a:defRPr sz="3000" b="0" i="0" u="none" strike="noStrike" cap="none">
                <a:solidFill>
                  <a:srgbClr val="FF8E6C"/>
                </a:solidFill>
                <a:latin typeface="Calibri"/>
                <a:ea typeface="Calibri"/>
                <a:cs typeface="Calibri"/>
                <a:sym typeface="Calibri"/>
              </a:defRPr>
            </a:lvl1pPr>
            <a:lvl2pPr marR="0" lvl="1" algn="l">
              <a:lnSpc>
                <a:spcPct val="115000"/>
              </a:lnSpc>
              <a:spcBef>
                <a:spcPts val="0"/>
              </a:spcBef>
              <a:spcAft>
                <a:spcPts val="0"/>
              </a:spcAft>
              <a:buClr>
                <a:srgbClr val="434343"/>
              </a:buClr>
              <a:buSzPts val="1900"/>
              <a:buFont typeface="Calibri"/>
              <a:buNone/>
              <a:defRPr sz="3000" b="0" i="0" u="none" strike="noStrike" cap="none">
                <a:solidFill>
                  <a:schemeClr val="accent1"/>
                </a:solidFill>
                <a:latin typeface="Calibri"/>
                <a:ea typeface="Calibri"/>
                <a:cs typeface="Calibri"/>
                <a:sym typeface="Calibri"/>
              </a:defRPr>
            </a:lvl2pPr>
            <a:lvl3pPr marR="0" lvl="2"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3pPr>
            <a:lvl4pPr marR="0" lvl="3"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4pPr>
            <a:lvl5pPr marR="0" lvl="4"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5pPr>
            <a:lvl6pPr marR="0" lvl="5"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6pPr>
            <a:lvl7pPr marR="0" lvl="6" algn="l">
              <a:lnSpc>
                <a:spcPct val="115000"/>
              </a:lnSpc>
              <a:spcBef>
                <a:spcPts val="0"/>
              </a:spcBef>
              <a:spcAft>
                <a:spcPts val="0"/>
              </a:spcAft>
              <a:buClr>
                <a:srgbClr val="434343"/>
              </a:buClr>
              <a:buSzPts val="1600"/>
              <a:buFont typeface="Calibri"/>
              <a:buNone/>
              <a:defRPr sz="3000" b="0" i="0" u="none" strike="noStrike" cap="none">
                <a:solidFill>
                  <a:schemeClr val="accent1"/>
                </a:solidFill>
                <a:latin typeface="Calibri"/>
                <a:ea typeface="Calibri"/>
                <a:cs typeface="Calibri"/>
                <a:sym typeface="Calibri"/>
              </a:defRPr>
            </a:lvl7pPr>
            <a:lvl8pPr marR="0" lvl="7" algn="l">
              <a:lnSpc>
                <a:spcPct val="115000"/>
              </a:lnSpc>
              <a:spcBef>
                <a:spcPts val="0"/>
              </a:spcBef>
              <a:spcAft>
                <a:spcPts val="0"/>
              </a:spcAft>
              <a:buClr>
                <a:srgbClr val="434343"/>
              </a:buClr>
              <a:buSzPts val="1500"/>
              <a:buFont typeface="Calibri"/>
              <a:buNone/>
              <a:defRPr sz="3000" b="0" i="0" u="none" strike="noStrike" cap="none">
                <a:solidFill>
                  <a:schemeClr val="accent1"/>
                </a:solidFill>
                <a:latin typeface="Calibri"/>
                <a:ea typeface="Calibri"/>
                <a:cs typeface="Calibri"/>
                <a:sym typeface="Calibri"/>
              </a:defRPr>
            </a:lvl8pPr>
            <a:lvl9pPr marR="0" lvl="8" algn="l">
              <a:lnSpc>
                <a:spcPct val="115000"/>
              </a:lnSpc>
              <a:spcBef>
                <a:spcPts val="0"/>
              </a:spcBef>
              <a:spcAft>
                <a:spcPts val="0"/>
              </a:spcAft>
              <a:buClr>
                <a:srgbClr val="434343"/>
              </a:buClr>
              <a:buSzPts val="1500"/>
              <a:buFont typeface="Calibri"/>
              <a:buNone/>
              <a:defRPr sz="3000" b="0" i="0" u="none" strike="noStrike" cap="none">
                <a:solidFill>
                  <a:schemeClr val="accent1"/>
                </a:solidFill>
                <a:latin typeface="Calibri"/>
                <a:ea typeface="Calibri"/>
                <a:cs typeface="Calibri"/>
                <a:sym typeface="Calibri"/>
              </a:defRPr>
            </a:lvl9pPr>
          </a:lstStyle>
          <a:p>
            <a:endParaRPr/>
          </a:p>
        </p:txBody>
      </p:sp>
      <p:sp>
        <p:nvSpPr>
          <p:cNvPr id="303" name="Google Shape;303;p74"/>
          <p:cNvSpPr txBox="1">
            <a:spLocks noGrp="1"/>
          </p:cNvSpPr>
          <p:nvPr>
            <p:ph type="subTitle" idx="3"/>
          </p:nvPr>
        </p:nvSpPr>
        <p:spPr>
          <a:xfrm>
            <a:off x="6562725" y="1815650"/>
            <a:ext cx="1245600" cy="390600"/>
          </a:xfrm>
          <a:prstGeom prst="rect">
            <a:avLst/>
          </a:prstGeom>
          <a:noFill/>
          <a:ln>
            <a:noFill/>
          </a:ln>
        </p:spPr>
        <p:txBody>
          <a:bodyPr spcFirstLastPara="1" wrap="square" lIns="121900" tIns="121900" rIns="121900" bIns="121900" anchor="ctr" anchorCtr="0">
            <a:noAutofit/>
          </a:bodyPr>
          <a:lstStyle>
            <a:lvl1pPr marR="0" lvl="0" algn="l">
              <a:lnSpc>
                <a:spcPct val="115000"/>
              </a:lnSpc>
              <a:spcBef>
                <a:spcPts val="0"/>
              </a:spcBef>
              <a:spcAft>
                <a:spcPts val="0"/>
              </a:spcAft>
              <a:buClr>
                <a:srgbClr val="434343"/>
              </a:buClr>
              <a:buSzPts val="1900"/>
              <a:buFont typeface="Calibri"/>
              <a:buNone/>
              <a:defRPr sz="3000" b="0" i="0" u="none" strike="noStrike" cap="none">
                <a:solidFill>
                  <a:srgbClr val="CAD816"/>
                </a:solidFill>
                <a:latin typeface="Calibri"/>
                <a:ea typeface="Calibri"/>
                <a:cs typeface="Calibri"/>
                <a:sym typeface="Calibri"/>
              </a:defRPr>
            </a:lvl1pPr>
            <a:lvl2pPr marR="0" lvl="1" algn="l">
              <a:lnSpc>
                <a:spcPct val="115000"/>
              </a:lnSpc>
              <a:spcBef>
                <a:spcPts val="0"/>
              </a:spcBef>
              <a:spcAft>
                <a:spcPts val="0"/>
              </a:spcAft>
              <a:buClr>
                <a:srgbClr val="434343"/>
              </a:buClr>
              <a:buSzPts val="1900"/>
              <a:buFont typeface="Calibri"/>
              <a:buNone/>
              <a:defRPr sz="3000" b="0" i="0" u="none" strike="noStrike" cap="none">
                <a:solidFill>
                  <a:schemeClr val="accent3"/>
                </a:solidFill>
                <a:latin typeface="Calibri"/>
                <a:ea typeface="Calibri"/>
                <a:cs typeface="Calibri"/>
                <a:sym typeface="Calibri"/>
              </a:defRPr>
            </a:lvl2pPr>
            <a:lvl3pPr marR="0" lvl="2"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3pPr>
            <a:lvl4pPr marR="0" lvl="3"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4pPr>
            <a:lvl5pPr marR="0" lvl="4"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5pPr>
            <a:lvl6pPr marR="0" lvl="5"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6pPr>
            <a:lvl7pPr marR="0" lvl="6" algn="l">
              <a:lnSpc>
                <a:spcPct val="115000"/>
              </a:lnSpc>
              <a:spcBef>
                <a:spcPts val="0"/>
              </a:spcBef>
              <a:spcAft>
                <a:spcPts val="0"/>
              </a:spcAft>
              <a:buClr>
                <a:srgbClr val="434343"/>
              </a:buClr>
              <a:buSzPts val="1600"/>
              <a:buFont typeface="Calibri"/>
              <a:buNone/>
              <a:defRPr sz="3000" b="0" i="0" u="none" strike="noStrike" cap="none">
                <a:solidFill>
                  <a:schemeClr val="accent3"/>
                </a:solidFill>
                <a:latin typeface="Calibri"/>
                <a:ea typeface="Calibri"/>
                <a:cs typeface="Calibri"/>
                <a:sym typeface="Calibri"/>
              </a:defRPr>
            </a:lvl7pPr>
            <a:lvl8pPr marR="0" lvl="7" algn="l">
              <a:lnSpc>
                <a:spcPct val="115000"/>
              </a:lnSpc>
              <a:spcBef>
                <a:spcPts val="0"/>
              </a:spcBef>
              <a:spcAft>
                <a:spcPts val="0"/>
              </a:spcAft>
              <a:buClr>
                <a:srgbClr val="434343"/>
              </a:buClr>
              <a:buSzPts val="1500"/>
              <a:buFont typeface="Calibri"/>
              <a:buNone/>
              <a:defRPr sz="3000" b="0" i="0" u="none" strike="noStrike" cap="none">
                <a:solidFill>
                  <a:schemeClr val="accent3"/>
                </a:solidFill>
                <a:latin typeface="Calibri"/>
                <a:ea typeface="Calibri"/>
                <a:cs typeface="Calibri"/>
                <a:sym typeface="Calibri"/>
              </a:defRPr>
            </a:lvl8pPr>
            <a:lvl9pPr marR="0" lvl="8" algn="l">
              <a:lnSpc>
                <a:spcPct val="115000"/>
              </a:lnSpc>
              <a:spcBef>
                <a:spcPts val="0"/>
              </a:spcBef>
              <a:spcAft>
                <a:spcPts val="0"/>
              </a:spcAft>
              <a:buClr>
                <a:srgbClr val="434343"/>
              </a:buClr>
              <a:buSzPts val="1500"/>
              <a:buFont typeface="Calibri"/>
              <a:buNone/>
              <a:defRPr sz="3000" b="0" i="0" u="none" strike="noStrike" cap="none">
                <a:solidFill>
                  <a:schemeClr val="accent3"/>
                </a:solidFill>
                <a:latin typeface="Calibri"/>
                <a:ea typeface="Calibri"/>
                <a:cs typeface="Calibri"/>
                <a:sym typeface="Calibri"/>
              </a:defRPr>
            </a:lvl9pPr>
          </a:lstStyle>
          <a:p>
            <a:endParaRPr/>
          </a:p>
        </p:txBody>
      </p:sp>
      <p:sp>
        <p:nvSpPr>
          <p:cNvPr id="304" name="Google Shape;304;p74"/>
          <p:cNvSpPr txBox="1">
            <a:spLocks noGrp="1"/>
          </p:cNvSpPr>
          <p:nvPr>
            <p:ph type="subTitle" idx="4"/>
          </p:nvPr>
        </p:nvSpPr>
        <p:spPr>
          <a:xfrm>
            <a:off x="364125" y="1853750"/>
            <a:ext cx="2047725" cy="3906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434343"/>
              </a:buClr>
              <a:buSzPts val="1900"/>
              <a:buFont typeface="Calibri"/>
              <a:buNone/>
              <a:defRPr sz="2400" b="0" i="0" u="none" strike="noStrike" cap="none">
                <a:solidFill>
                  <a:srgbClr val="BEB1DB"/>
                </a:solidFill>
                <a:latin typeface="Calibri"/>
                <a:ea typeface="Calibri"/>
                <a:cs typeface="Calibri"/>
                <a:sym typeface="Calibri"/>
              </a:defRPr>
            </a:lvl1pPr>
            <a:lvl2pPr marR="0" lvl="1" algn="l">
              <a:lnSpc>
                <a:spcPct val="100000"/>
              </a:lnSpc>
              <a:spcBef>
                <a:spcPts val="0"/>
              </a:spcBef>
              <a:spcAft>
                <a:spcPts val="0"/>
              </a:spcAft>
              <a:buClr>
                <a:srgbClr val="434343"/>
              </a:buClr>
              <a:buSzPts val="1900"/>
              <a:buFont typeface="Calibri"/>
              <a:buNone/>
              <a:defRPr sz="2400" b="0" i="0" u="none" strike="noStrike" cap="none">
                <a:solidFill>
                  <a:schemeClr val="lt2"/>
                </a:solidFill>
                <a:latin typeface="Calibri"/>
                <a:ea typeface="Calibri"/>
                <a:cs typeface="Calibri"/>
                <a:sym typeface="Calibri"/>
              </a:defRPr>
            </a:lvl2pPr>
            <a:lvl3pPr marR="0" lvl="2"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3pPr>
            <a:lvl4pPr marR="0" lvl="3"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4pPr>
            <a:lvl5pPr marR="0" lvl="4"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5pPr>
            <a:lvl6pPr marR="0" lvl="5"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6pPr>
            <a:lvl7pPr marR="0" lvl="6" algn="l">
              <a:lnSpc>
                <a:spcPct val="100000"/>
              </a:lnSpc>
              <a:spcBef>
                <a:spcPts val="0"/>
              </a:spcBef>
              <a:spcAft>
                <a:spcPts val="0"/>
              </a:spcAft>
              <a:buClr>
                <a:srgbClr val="434343"/>
              </a:buClr>
              <a:buSzPts val="1600"/>
              <a:buFont typeface="Calibri"/>
              <a:buNone/>
              <a:defRPr sz="2400" b="0" i="0" u="none" strike="noStrike" cap="none">
                <a:solidFill>
                  <a:schemeClr val="lt2"/>
                </a:solidFill>
                <a:latin typeface="Calibri"/>
                <a:ea typeface="Calibri"/>
                <a:cs typeface="Calibri"/>
                <a:sym typeface="Calibri"/>
              </a:defRPr>
            </a:lvl7pPr>
            <a:lvl8pPr marR="0" lvl="7" algn="l">
              <a:lnSpc>
                <a:spcPct val="100000"/>
              </a:lnSpc>
              <a:spcBef>
                <a:spcPts val="0"/>
              </a:spcBef>
              <a:spcAft>
                <a:spcPts val="0"/>
              </a:spcAft>
              <a:buClr>
                <a:srgbClr val="434343"/>
              </a:buClr>
              <a:buSzPts val="1500"/>
              <a:buFont typeface="Calibri"/>
              <a:buNone/>
              <a:defRPr sz="2400" b="0" i="0" u="none" strike="noStrike" cap="none">
                <a:solidFill>
                  <a:schemeClr val="lt2"/>
                </a:solidFill>
                <a:latin typeface="Calibri"/>
                <a:ea typeface="Calibri"/>
                <a:cs typeface="Calibri"/>
                <a:sym typeface="Calibri"/>
              </a:defRPr>
            </a:lvl8pPr>
            <a:lvl9pPr marR="0" lvl="8" algn="l">
              <a:lnSpc>
                <a:spcPct val="100000"/>
              </a:lnSpc>
              <a:spcBef>
                <a:spcPts val="0"/>
              </a:spcBef>
              <a:spcAft>
                <a:spcPts val="0"/>
              </a:spcAft>
              <a:buClr>
                <a:srgbClr val="434343"/>
              </a:buClr>
              <a:buSzPts val="1500"/>
              <a:buFont typeface="Calibri"/>
              <a:buNone/>
              <a:defRPr sz="2400" b="0" i="0" u="none" strike="noStrike" cap="none">
                <a:solidFill>
                  <a:schemeClr val="lt2"/>
                </a:solidFill>
                <a:latin typeface="Calibri"/>
                <a:ea typeface="Calibri"/>
                <a:cs typeface="Calibri"/>
                <a:sym typeface="Calibri"/>
              </a:defRPr>
            </a:lvl9pPr>
          </a:lstStyle>
          <a:p>
            <a:endParaRPr/>
          </a:p>
        </p:txBody>
      </p:sp>
      <p:sp>
        <p:nvSpPr>
          <p:cNvPr id="305" name="Google Shape;305;p74"/>
          <p:cNvSpPr txBox="1">
            <a:spLocks noGrp="1"/>
          </p:cNvSpPr>
          <p:nvPr>
            <p:ph type="body" idx="5"/>
          </p:nvPr>
        </p:nvSpPr>
        <p:spPr>
          <a:xfrm>
            <a:off x="364125" y="2628900"/>
            <a:ext cx="2160000"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6" name="Google Shape;306;p74"/>
          <p:cNvSpPr txBox="1">
            <a:spLocks noGrp="1"/>
          </p:cNvSpPr>
          <p:nvPr>
            <p:ph type="body" idx="6"/>
          </p:nvPr>
        </p:nvSpPr>
        <p:spPr>
          <a:xfrm>
            <a:off x="2733675" y="2324100"/>
            <a:ext cx="1409625"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7" name="Google Shape;307;p74"/>
          <p:cNvSpPr txBox="1">
            <a:spLocks noGrp="1"/>
          </p:cNvSpPr>
          <p:nvPr>
            <p:ph type="body" idx="7"/>
          </p:nvPr>
        </p:nvSpPr>
        <p:spPr>
          <a:xfrm>
            <a:off x="4494450" y="2324100"/>
            <a:ext cx="1409625"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8" name="Google Shape;308;p74"/>
          <p:cNvSpPr txBox="1">
            <a:spLocks noGrp="1"/>
          </p:cNvSpPr>
          <p:nvPr>
            <p:ph type="body" idx="8"/>
          </p:nvPr>
        </p:nvSpPr>
        <p:spPr>
          <a:xfrm>
            <a:off x="6562725" y="2324100"/>
            <a:ext cx="1409625" cy="1905075"/>
          </a:xfrm>
          <a:prstGeom prst="rect">
            <a:avLst/>
          </a:prstGeom>
          <a:noFill/>
          <a:ln>
            <a:noFill/>
          </a:ln>
        </p:spPr>
        <p:txBody>
          <a:bodyPr spcFirstLastPara="1" wrap="square" lIns="121900" tIns="121900" rIns="121900" bIns="121900" anchor="t" anchorCtr="0">
            <a:noAutofit/>
          </a:bodyPr>
          <a:lstStyle>
            <a:lvl1pPr marL="342900" marR="0" lvl="0"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8pPr>
            <a:lvl9pPr marL="3086100" marR="0" lvl="8"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9pPr>
          </a:lstStyle>
          <a:p>
            <a:endParaRPr/>
          </a:p>
        </p:txBody>
      </p:sp>
      <p:sp>
        <p:nvSpPr>
          <p:cNvPr id="309" name="Google Shape;309;p74"/>
          <p:cNvSpPr txBox="1">
            <a:spLocks noGrp="1"/>
          </p:cNvSpPr>
          <p:nvPr>
            <p:ph type="sldNum" idx="12"/>
          </p:nvPr>
        </p:nvSpPr>
        <p:spPr>
          <a:xfrm>
            <a:off x="8556785" y="4749851"/>
            <a:ext cx="548775" cy="393525"/>
          </a:xfrm>
          <a:prstGeom prst="rect">
            <a:avLst/>
          </a:prstGeom>
          <a:noFill/>
          <a:ln>
            <a:noFill/>
          </a:ln>
        </p:spPr>
        <p:txBody>
          <a:bodyPr spcFirstLastPara="1" wrap="square" lIns="121900" tIns="121900" rIns="121900" bIns="121900" anchor="t" anchorCtr="0">
            <a:noAutofit/>
          </a:bodyPr>
          <a:lstStyle>
            <a:lvl1pPr marL="0" marR="0" lvl="0"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700"/>
              <a:buFont typeface="Arial"/>
              <a:buNone/>
              <a:defRPr sz="1275"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5763985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Q&amp;A + Thank You">
  <p:cSld name="Q&amp;A + Thank You">
    <p:bg>
      <p:bgPr>
        <a:solidFill>
          <a:srgbClr val="2A1B43"/>
        </a:solidFill>
        <a:effectLst/>
      </p:bgPr>
    </p:bg>
    <p:spTree>
      <p:nvGrpSpPr>
        <p:cNvPr id="1" name="Shape 310"/>
        <p:cNvGrpSpPr/>
        <p:nvPr/>
      </p:nvGrpSpPr>
      <p:grpSpPr>
        <a:xfrm>
          <a:off x="0" y="0"/>
          <a:ext cx="0" cy="0"/>
          <a:chOff x="0" y="0"/>
          <a:chExt cx="0" cy="0"/>
        </a:xfrm>
      </p:grpSpPr>
      <p:sp>
        <p:nvSpPr>
          <p:cNvPr id="311" name="Google Shape;311;p75"/>
          <p:cNvSpPr txBox="1"/>
          <p:nvPr/>
        </p:nvSpPr>
        <p:spPr>
          <a:xfrm>
            <a:off x="1012737" y="3142792"/>
            <a:ext cx="6859800" cy="594225"/>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555191"/>
              </a:buClr>
              <a:buSzPts val="6000"/>
              <a:buFont typeface="Arial"/>
              <a:buNone/>
            </a:pPr>
            <a:r>
              <a:rPr lang="en-US" sz="4500" b="0" i="0" u="none" strike="noStrike" cap="none">
                <a:solidFill>
                  <a:srgbClr val="FFFFFF"/>
                </a:solidFill>
                <a:latin typeface="Calibri"/>
                <a:ea typeface="Calibri"/>
                <a:cs typeface="Calibri"/>
                <a:sym typeface="Calibri"/>
              </a:rPr>
              <a:t>Q&amp;A</a:t>
            </a:r>
            <a:endParaRPr sz="1125" b="0" i="0" u="none" strike="noStrike" cap="none">
              <a:solidFill>
                <a:srgbClr val="FFFFFF"/>
              </a:solidFill>
              <a:latin typeface="Calibri"/>
              <a:ea typeface="Calibri"/>
              <a:cs typeface="Calibri"/>
              <a:sym typeface="Calibri"/>
            </a:endParaRPr>
          </a:p>
        </p:txBody>
      </p:sp>
      <p:sp>
        <p:nvSpPr>
          <p:cNvPr id="312" name="Google Shape;312;p75"/>
          <p:cNvSpPr txBox="1"/>
          <p:nvPr/>
        </p:nvSpPr>
        <p:spPr>
          <a:xfrm>
            <a:off x="1012737" y="3826107"/>
            <a:ext cx="6859800" cy="504900"/>
          </a:xfrm>
          <a:prstGeom prst="rect">
            <a:avLst/>
          </a:prstGeom>
          <a:noFill/>
          <a:ln>
            <a:noFill/>
          </a:ln>
        </p:spPr>
        <p:txBody>
          <a:bodyPr spcFirstLastPara="1" wrap="square" lIns="20569" tIns="0" rIns="0" bIns="0" anchor="t" anchorCtr="0">
            <a:noAutofit/>
          </a:bodyPr>
          <a:lstStyle/>
          <a:p>
            <a:pPr marL="0" marR="0" lvl="0" indent="0" algn="l" rtl="0">
              <a:lnSpc>
                <a:spcPct val="90000"/>
              </a:lnSpc>
              <a:spcBef>
                <a:spcPts val="0"/>
              </a:spcBef>
              <a:spcAft>
                <a:spcPts val="0"/>
              </a:spcAft>
              <a:buClr>
                <a:srgbClr val="C1B3DD"/>
              </a:buClr>
              <a:buSzPts val="4000"/>
              <a:buFont typeface="Arial"/>
              <a:buNone/>
            </a:pPr>
            <a:r>
              <a:rPr lang="en-US" sz="3000" b="0" i="0" u="none" strike="noStrike" cap="none">
                <a:solidFill>
                  <a:srgbClr val="CAD816"/>
                </a:solidFill>
                <a:latin typeface="Calibri"/>
                <a:ea typeface="Calibri"/>
                <a:cs typeface="Calibri"/>
                <a:sym typeface="Calibri"/>
              </a:rPr>
              <a:t>Thank you</a:t>
            </a:r>
            <a:endParaRPr sz="1125" b="0" i="0" u="none" strike="noStrike" cap="none">
              <a:solidFill>
                <a:srgbClr val="CAD816"/>
              </a:solidFill>
              <a:latin typeface="Calibri"/>
              <a:ea typeface="Calibri"/>
              <a:cs typeface="Calibri"/>
              <a:sym typeface="Calibri"/>
            </a:endParaRPr>
          </a:p>
        </p:txBody>
      </p:sp>
      <p:pic>
        <p:nvPicPr>
          <p:cNvPr id="313" name="Google Shape;313;p75"/>
          <p:cNvPicPr preferRelativeResize="0"/>
          <p:nvPr/>
        </p:nvPicPr>
        <p:blipFill rotWithShape="1">
          <a:blip r:embed="rId2">
            <a:alphaModFix/>
          </a:blip>
          <a:srcRect t="-4386" r="-3777" b="-4723"/>
          <a:stretch/>
        </p:blipFill>
        <p:spPr>
          <a:xfrm>
            <a:off x="6536022" y="205740"/>
            <a:ext cx="2538121" cy="2331719"/>
          </a:xfrm>
          <a:prstGeom prst="rect">
            <a:avLst/>
          </a:prstGeom>
          <a:solidFill>
            <a:srgbClr val="2A1B43"/>
          </a:solidFill>
          <a:ln>
            <a:noFill/>
          </a:ln>
        </p:spPr>
      </p:pic>
    </p:spTree>
    <p:extLst>
      <p:ext uri="{BB962C8B-B14F-4D97-AF65-F5344CB8AC3E}">
        <p14:creationId xmlns:p14="http://schemas.microsoft.com/office/powerpoint/2010/main" val="1545558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ackground Photo">
  <p:cSld name="Background Photo">
    <p:spTree>
      <p:nvGrpSpPr>
        <p:cNvPr id="1" name="Shape 314"/>
        <p:cNvGrpSpPr/>
        <p:nvPr/>
      </p:nvGrpSpPr>
      <p:grpSpPr>
        <a:xfrm>
          <a:off x="0" y="0"/>
          <a:ext cx="0" cy="0"/>
          <a:chOff x="0" y="0"/>
          <a:chExt cx="0" cy="0"/>
        </a:xfrm>
      </p:grpSpPr>
      <p:pic>
        <p:nvPicPr>
          <p:cNvPr id="315" name="Google Shape;315;p76"/>
          <p:cNvPicPr preferRelativeResize="0"/>
          <p:nvPr/>
        </p:nvPicPr>
        <p:blipFill rotWithShape="1">
          <a:blip r:embed="rId2">
            <a:alphaModFix/>
          </a:blip>
          <a:srcRect r="22773"/>
          <a:stretch/>
        </p:blipFill>
        <p:spPr>
          <a:xfrm>
            <a:off x="3184457" y="0"/>
            <a:ext cx="5959538" cy="5143500"/>
          </a:xfrm>
          <a:prstGeom prst="rect">
            <a:avLst/>
          </a:prstGeom>
          <a:noFill/>
          <a:ln>
            <a:noFill/>
          </a:ln>
        </p:spPr>
      </p:pic>
      <p:sp>
        <p:nvSpPr>
          <p:cNvPr id="316" name="Google Shape;316;p76"/>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2400" b="0" i="0" u="none" strike="noStrike" cap="none">
                <a:solidFill>
                  <a:srgbClr val="5A2A98"/>
                </a:solidFill>
                <a:latin typeface="Calibri"/>
                <a:ea typeface="Calibri"/>
                <a:cs typeface="Calibri"/>
                <a:sym typeface="Calibri"/>
              </a:defRPr>
            </a:lvl9pPr>
          </a:lstStyle>
          <a:p>
            <a:endParaRPr/>
          </a:p>
        </p:txBody>
      </p:sp>
      <p:sp>
        <p:nvSpPr>
          <p:cNvPr id="317" name="Google Shape;317;p76"/>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825" b="0" i="0" u="none" strike="noStrike" cap="none">
                <a:solidFill>
                  <a:srgbClr val="555191"/>
                </a:solidFill>
                <a:latin typeface="Arial"/>
                <a:ea typeface="Arial"/>
                <a:cs typeface="Arial"/>
                <a:sym typeface="Arial"/>
              </a:rPr>
              <a:t>© Watermark 2018</a:t>
            </a:r>
            <a:endParaRPr sz="1125" b="0" i="0" u="none" strike="noStrike" cap="none">
              <a:solidFill>
                <a:srgbClr val="000000"/>
              </a:solidFill>
              <a:latin typeface="Arial"/>
              <a:ea typeface="Arial"/>
              <a:cs typeface="Arial"/>
              <a:sym typeface="Arial"/>
            </a:endParaRPr>
          </a:p>
        </p:txBody>
      </p:sp>
      <p:sp>
        <p:nvSpPr>
          <p:cNvPr id="318" name="Google Shape;318;p76"/>
          <p:cNvSpPr txBox="1">
            <a:spLocks noGrp="1"/>
          </p:cNvSpPr>
          <p:nvPr>
            <p:ph type="body" idx="1"/>
          </p:nvPr>
        </p:nvSpPr>
        <p:spPr>
          <a:xfrm>
            <a:off x="364125" y="1158650"/>
            <a:ext cx="7475175" cy="3444525"/>
          </a:xfrm>
          <a:prstGeom prst="rect">
            <a:avLst/>
          </a:prstGeom>
          <a:noFill/>
          <a:ln>
            <a:noFill/>
          </a:ln>
        </p:spPr>
        <p:txBody>
          <a:bodyPr spcFirstLastPara="1" wrap="square" lIns="121900" tIns="121900" rIns="121900" bIns="121900" anchor="t" anchorCtr="0">
            <a:noAutofit/>
          </a:bodyPr>
          <a:lstStyle>
            <a:lvl1pPr marL="342900" marR="0" lvl="0"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1pPr>
            <a:lvl2pPr marL="685800" marR="0" lvl="1" indent="-261938" algn="l">
              <a:lnSpc>
                <a:spcPct val="115000"/>
              </a:lnSpc>
              <a:spcBef>
                <a:spcPts val="0"/>
              </a:spcBef>
              <a:spcAft>
                <a:spcPts val="0"/>
              </a:spcAft>
              <a:buClr>
                <a:srgbClr val="434343"/>
              </a:buClr>
              <a:buSzPts val="1900"/>
              <a:buFont typeface="Calibri"/>
              <a:buChar char="○"/>
              <a:defRPr sz="1425" b="0" i="0" u="none" strike="noStrike" cap="none">
                <a:solidFill>
                  <a:srgbClr val="434343"/>
                </a:solidFill>
                <a:latin typeface="Calibri"/>
                <a:ea typeface="Calibri"/>
                <a:cs typeface="Calibri"/>
                <a:sym typeface="Calibri"/>
              </a:defRPr>
            </a:lvl2pPr>
            <a:lvl3pPr marL="1028700" marR="0" lvl="2"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3pPr>
            <a:lvl4pPr marL="1371600" marR="0" lvl="3"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4pPr>
            <a:lvl5pPr marL="1714500" marR="0" lvl="4"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5pPr>
            <a:lvl6pPr marL="2057400" marR="0" lvl="5"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6pPr>
            <a:lvl7pPr marL="2400300" marR="0" lvl="6" indent="-247650" algn="l">
              <a:lnSpc>
                <a:spcPct val="115000"/>
              </a:lnSpc>
              <a:spcBef>
                <a:spcPts val="0"/>
              </a:spcBef>
              <a:spcAft>
                <a:spcPts val="0"/>
              </a:spcAft>
              <a:buClr>
                <a:srgbClr val="434343"/>
              </a:buClr>
              <a:buSzPts val="1600"/>
              <a:buFont typeface="Calibri"/>
              <a:buChar char="●"/>
              <a:defRPr sz="1200" b="0" i="0" u="none" strike="noStrike" cap="none">
                <a:solidFill>
                  <a:srgbClr val="434343"/>
                </a:solidFill>
                <a:latin typeface="Calibri"/>
                <a:ea typeface="Calibri"/>
                <a:cs typeface="Calibri"/>
                <a:sym typeface="Calibri"/>
              </a:defRPr>
            </a:lvl7pPr>
            <a:lvl8pPr marL="2743200" marR="0" lvl="7"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8pPr>
            <a:lvl9pPr marL="3086100" marR="0" lvl="8" indent="-242888" algn="l">
              <a:lnSpc>
                <a:spcPct val="115000"/>
              </a:lnSpc>
              <a:spcBef>
                <a:spcPts val="0"/>
              </a:spcBef>
              <a:spcAft>
                <a:spcPts val="0"/>
              </a:spcAft>
              <a:buClr>
                <a:srgbClr val="434343"/>
              </a:buClr>
              <a:buSzPts val="1500"/>
              <a:buFont typeface="Calibri"/>
              <a:buChar char="■"/>
              <a:defRPr sz="1125" b="0" i="0" u="none" strike="noStrike" cap="none">
                <a:solidFill>
                  <a:srgbClr val="434343"/>
                </a:solidFill>
                <a:latin typeface="Calibri"/>
                <a:ea typeface="Calibri"/>
                <a:cs typeface="Calibri"/>
                <a:sym typeface="Calibri"/>
              </a:defRPr>
            </a:lvl9pPr>
          </a:lstStyle>
          <a:p>
            <a:endParaRPr/>
          </a:p>
        </p:txBody>
      </p:sp>
      <p:sp>
        <p:nvSpPr>
          <p:cNvPr id="319" name="Google Shape;319;p76"/>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37842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Top 1">
  <p:cSld name="Title Top 1">
    <p:spTree>
      <p:nvGrpSpPr>
        <p:cNvPr id="1" name="Shape 320"/>
        <p:cNvGrpSpPr/>
        <p:nvPr/>
      </p:nvGrpSpPr>
      <p:grpSpPr>
        <a:xfrm>
          <a:off x="0" y="0"/>
          <a:ext cx="0" cy="0"/>
          <a:chOff x="0" y="0"/>
          <a:chExt cx="0" cy="0"/>
        </a:xfrm>
      </p:grpSpPr>
      <p:sp>
        <p:nvSpPr>
          <p:cNvPr id="321" name="Google Shape;321;p77"/>
          <p:cNvSpPr/>
          <p:nvPr/>
        </p:nvSpPr>
        <p:spPr>
          <a:xfrm>
            <a:off x="0" y="0"/>
            <a:ext cx="9144000" cy="3500100"/>
          </a:xfrm>
          <a:prstGeom prst="rect">
            <a:avLst/>
          </a:prstGeom>
          <a:solidFill>
            <a:srgbClr val="5A2A98"/>
          </a:solidFill>
          <a:ln w="12700" cap="flat" cmpd="sng">
            <a:solidFill>
              <a:srgbClr val="BA674E"/>
            </a:solidFill>
            <a:prstDash val="solid"/>
            <a:miter lim="800000"/>
            <a:headEnd type="none" w="sm" len="sm"/>
            <a:tailEnd type="none" w="sm" len="sm"/>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900"/>
              <a:buFont typeface="Arial"/>
              <a:buNone/>
            </a:pPr>
            <a:endParaRPr sz="1425" b="0" i="0" u="none" strike="noStrike" cap="none">
              <a:solidFill>
                <a:schemeClr val="lt1"/>
              </a:solidFill>
              <a:latin typeface="Arial"/>
              <a:ea typeface="Arial"/>
              <a:cs typeface="Arial"/>
              <a:sym typeface="Arial"/>
            </a:endParaRPr>
          </a:p>
        </p:txBody>
      </p:sp>
      <p:pic>
        <p:nvPicPr>
          <p:cNvPr id="322" name="Google Shape;322;p77"/>
          <p:cNvPicPr preferRelativeResize="0"/>
          <p:nvPr/>
        </p:nvPicPr>
        <p:blipFill rotWithShape="1">
          <a:blip r:embed="rId2">
            <a:alphaModFix/>
          </a:blip>
          <a:srcRect t="38210" b="43251"/>
          <a:stretch/>
        </p:blipFill>
        <p:spPr>
          <a:xfrm>
            <a:off x="5727424" y="4029153"/>
            <a:ext cx="3227738" cy="598313"/>
          </a:xfrm>
          <a:prstGeom prst="rect">
            <a:avLst/>
          </a:prstGeom>
          <a:noFill/>
          <a:ln>
            <a:noFill/>
          </a:ln>
        </p:spPr>
      </p:pic>
      <p:sp>
        <p:nvSpPr>
          <p:cNvPr id="323" name="Google Shape;323;p77"/>
          <p:cNvSpPr txBox="1">
            <a:spLocks noGrp="1"/>
          </p:cNvSpPr>
          <p:nvPr>
            <p:ph type="title"/>
          </p:nvPr>
        </p:nvSpPr>
        <p:spPr>
          <a:xfrm>
            <a:off x="1143000" y="1822866"/>
            <a:ext cx="6858000" cy="9837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4400"/>
              <a:buFont typeface="Calibri"/>
              <a:buNone/>
              <a:defRPr sz="3300" b="0" i="0" u="none" strike="noStrike" cap="none">
                <a:solidFill>
                  <a:schemeClr val="lt1"/>
                </a:solidFill>
                <a:latin typeface="Calibri"/>
                <a:ea typeface="Calibri"/>
                <a:cs typeface="Calibri"/>
                <a:sym typeface="Calibri"/>
              </a:defRPr>
            </a:lvl1pPr>
            <a:lvl2pPr marR="0" lvl="1"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2pPr>
            <a:lvl3pPr marR="0" lvl="2"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3pPr>
            <a:lvl4pPr marR="0" lvl="3"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4pPr>
            <a:lvl5pPr marR="0" lvl="4"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5pPr>
            <a:lvl6pPr marR="0" lvl="5"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6pPr>
            <a:lvl7pPr marR="0" lvl="6"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7pPr>
            <a:lvl8pPr marR="0" lvl="7"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8pPr>
            <a:lvl9pPr marR="0" lvl="8" algn="l">
              <a:lnSpc>
                <a:spcPct val="100000"/>
              </a:lnSpc>
              <a:spcBef>
                <a:spcPts val="0"/>
              </a:spcBef>
              <a:spcAft>
                <a:spcPts val="0"/>
              </a:spcAft>
              <a:buClr>
                <a:srgbClr val="5A2A98"/>
              </a:buClr>
              <a:buSzPts val="3200"/>
              <a:buFont typeface="Calibri"/>
              <a:buNone/>
              <a:defRPr sz="1425" b="0" i="0" u="none" strike="noStrike" cap="none">
                <a:solidFill>
                  <a:srgbClr val="5A2A98"/>
                </a:solidFill>
                <a:latin typeface="Calibri"/>
                <a:ea typeface="Calibri"/>
                <a:cs typeface="Calibri"/>
                <a:sym typeface="Calibri"/>
              </a:defRPr>
            </a:lvl9pPr>
          </a:lstStyle>
          <a:p>
            <a:endParaRPr/>
          </a:p>
        </p:txBody>
      </p:sp>
      <p:sp>
        <p:nvSpPr>
          <p:cNvPr id="324" name="Google Shape;324;p77"/>
          <p:cNvSpPr txBox="1">
            <a:spLocks noGrp="1"/>
          </p:cNvSpPr>
          <p:nvPr>
            <p:ph type="body" idx="1"/>
          </p:nvPr>
        </p:nvSpPr>
        <p:spPr>
          <a:xfrm>
            <a:off x="1143001" y="512250"/>
            <a:ext cx="6858000" cy="249975"/>
          </a:xfrm>
          <a:prstGeom prst="rect">
            <a:avLst/>
          </a:prstGeom>
          <a:noFill/>
          <a:ln>
            <a:noFill/>
          </a:ln>
        </p:spPr>
        <p:txBody>
          <a:bodyPr spcFirstLastPara="1" wrap="square" lIns="0" tIns="0" rIns="0" bIns="0" anchor="t" anchorCtr="0">
            <a:noAutofit/>
          </a:bodyPr>
          <a:lstStyle>
            <a:lvl1pPr marL="342900" marR="0" lvl="0" indent="-171450" algn="l">
              <a:lnSpc>
                <a:spcPct val="90000"/>
              </a:lnSpc>
              <a:spcBef>
                <a:spcPts val="825"/>
              </a:spcBef>
              <a:spcAft>
                <a:spcPts val="0"/>
              </a:spcAft>
              <a:buClr>
                <a:schemeClr val="lt2"/>
              </a:buClr>
              <a:buSzPts val="2000"/>
              <a:buFont typeface="Calibri"/>
              <a:buNone/>
              <a:defRPr sz="1500" b="0" i="0" u="none" strike="noStrike" cap="none">
                <a:solidFill>
                  <a:schemeClr val="lt2"/>
                </a:solidFill>
                <a:latin typeface="Calibri"/>
                <a:ea typeface="Calibri"/>
                <a:cs typeface="Calibri"/>
                <a:sym typeface="Calibri"/>
              </a:defRPr>
            </a:lvl1pPr>
            <a:lvl2pPr marL="685800" marR="0" lvl="1" indent="-285750" algn="l">
              <a:lnSpc>
                <a:spcPct val="90000"/>
              </a:lnSpc>
              <a:spcBef>
                <a:spcPts val="375"/>
              </a:spcBef>
              <a:spcAft>
                <a:spcPts val="0"/>
              </a:spcAft>
              <a:buClr>
                <a:schemeClr val="dk1"/>
              </a:buClr>
              <a:buSzPts val="2400"/>
              <a:buFont typeface="Calibri"/>
              <a:buChar char="•"/>
              <a:defRPr sz="1800" b="0" i="0" u="none" strike="noStrike" cap="none">
                <a:solidFill>
                  <a:schemeClr val="dk1"/>
                </a:solidFill>
                <a:latin typeface="Calibri"/>
                <a:ea typeface="Calibri"/>
                <a:cs typeface="Calibri"/>
                <a:sym typeface="Calibri"/>
              </a:defRPr>
            </a:lvl2pPr>
            <a:lvl3pPr marL="1028700" marR="0" lvl="2" indent="-266700" algn="l">
              <a:lnSpc>
                <a:spcPct val="90000"/>
              </a:lnSpc>
              <a:spcBef>
                <a:spcPts val="375"/>
              </a:spcBef>
              <a:spcAft>
                <a:spcPts val="0"/>
              </a:spcAft>
              <a:buClr>
                <a:schemeClr val="dk1"/>
              </a:buClr>
              <a:buSzPts val="2000"/>
              <a:buFont typeface="Calibri"/>
              <a:buChar char="•"/>
              <a:defRPr sz="1500" b="0" i="0" u="none" strike="noStrike" cap="none">
                <a:solidFill>
                  <a:schemeClr val="dk1"/>
                </a:solidFill>
                <a:latin typeface="Calibri"/>
                <a:ea typeface="Calibri"/>
                <a:cs typeface="Calibri"/>
                <a:sym typeface="Calibri"/>
              </a:defRPr>
            </a:lvl3pPr>
            <a:lvl4pPr marL="1371600" marR="0" lvl="3"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4pPr>
            <a:lvl5pPr marL="1714500" marR="0" lvl="4"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5pPr>
            <a:lvl6pPr marL="2057400" marR="0" lvl="5"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6pPr>
            <a:lvl7pPr marL="2400300" marR="0" lvl="6"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7pPr>
            <a:lvl8pPr marL="2743200" marR="0" lvl="7"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8pPr>
            <a:lvl9pPr marL="3086100" marR="0" lvl="8"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9pPr>
          </a:lstStyle>
          <a:p>
            <a:endParaRPr/>
          </a:p>
        </p:txBody>
      </p:sp>
      <p:sp>
        <p:nvSpPr>
          <p:cNvPr id="325" name="Google Shape;325;p77"/>
          <p:cNvSpPr txBox="1">
            <a:spLocks noGrp="1"/>
          </p:cNvSpPr>
          <p:nvPr>
            <p:ph type="body" idx="2"/>
          </p:nvPr>
        </p:nvSpPr>
        <p:spPr>
          <a:xfrm>
            <a:off x="1143001" y="735610"/>
            <a:ext cx="6858000" cy="261900"/>
          </a:xfrm>
          <a:prstGeom prst="rect">
            <a:avLst/>
          </a:prstGeom>
          <a:noFill/>
          <a:ln>
            <a:noFill/>
          </a:ln>
        </p:spPr>
        <p:txBody>
          <a:bodyPr spcFirstLastPara="1" wrap="square" lIns="0" tIns="0" rIns="0" bIns="0" anchor="t" anchorCtr="0">
            <a:noAutofit/>
          </a:bodyPr>
          <a:lstStyle>
            <a:lvl1pPr marL="342900" marR="0" lvl="0" indent="-171450" algn="l">
              <a:lnSpc>
                <a:spcPct val="90000"/>
              </a:lnSpc>
              <a:spcBef>
                <a:spcPts val="825"/>
              </a:spcBef>
              <a:spcAft>
                <a:spcPts val="0"/>
              </a:spcAft>
              <a:buClr>
                <a:schemeClr val="lt2"/>
              </a:buClr>
              <a:buSzPts val="2000"/>
              <a:buFont typeface="Calibri"/>
              <a:buNone/>
              <a:defRPr sz="1500" b="0" i="0" u="none" strike="noStrike" cap="none">
                <a:solidFill>
                  <a:schemeClr val="lt2"/>
                </a:solidFill>
                <a:latin typeface="Calibri"/>
                <a:ea typeface="Calibri"/>
                <a:cs typeface="Calibri"/>
                <a:sym typeface="Calibri"/>
              </a:defRPr>
            </a:lvl1pPr>
            <a:lvl2pPr marL="685800" marR="0" lvl="1" indent="-285750" algn="l">
              <a:lnSpc>
                <a:spcPct val="90000"/>
              </a:lnSpc>
              <a:spcBef>
                <a:spcPts val="375"/>
              </a:spcBef>
              <a:spcAft>
                <a:spcPts val="0"/>
              </a:spcAft>
              <a:buClr>
                <a:schemeClr val="dk1"/>
              </a:buClr>
              <a:buSzPts val="2400"/>
              <a:buFont typeface="Calibri"/>
              <a:buChar char="•"/>
              <a:defRPr sz="1800" b="0" i="0" u="none" strike="noStrike" cap="none">
                <a:solidFill>
                  <a:schemeClr val="dk1"/>
                </a:solidFill>
                <a:latin typeface="Calibri"/>
                <a:ea typeface="Calibri"/>
                <a:cs typeface="Calibri"/>
                <a:sym typeface="Calibri"/>
              </a:defRPr>
            </a:lvl2pPr>
            <a:lvl3pPr marL="1028700" marR="0" lvl="2" indent="-266700" algn="l">
              <a:lnSpc>
                <a:spcPct val="90000"/>
              </a:lnSpc>
              <a:spcBef>
                <a:spcPts val="375"/>
              </a:spcBef>
              <a:spcAft>
                <a:spcPts val="0"/>
              </a:spcAft>
              <a:buClr>
                <a:schemeClr val="dk1"/>
              </a:buClr>
              <a:buSzPts val="2000"/>
              <a:buFont typeface="Calibri"/>
              <a:buChar char="•"/>
              <a:defRPr sz="1500" b="0" i="0" u="none" strike="noStrike" cap="none">
                <a:solidFill>
                  <a:schemeClr val="dk1"/>
                </a:solidFill>
                <a:latin typeface="Calibri"/>
                <a:ea typeface="Calibri"/>
                <a:cs typeface="Calibri"/>
                <a:sym typeface="Calibri"/>
              </a:defRPr>
            </a:lvl3pPr>
            <a:lvl4pPr marL="1371600" marR="0" lvl="3"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4pPr>
            <a:lvl5pPr marL="1714500" marR="0" lvl="4"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5pPr>
            <a:lvl6pPr marL="2057400" marR="0" lvl="5"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6pPr>
            <a:lvl7pPr marL="2400300" marR="0" lvl="6"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7pPr>
            <a:lvl8pPr marL="2743200" marR="0" lvl="7"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8pPr>
            <a:lvl9pPr marL="3086100" marR="0" lvl="8" indent="-261938" algn="l">
              <a:lnSpc>
                <a:spcPct val="90000"/>
              </a:lnSpc>
              <a:spcBef>
                <a:spcPts val="375"/>
              </a:spcBef>
              <a:spcAft>
                <a:spcPts val="0"/>
              </a:spcAft>
              <a:buClr>
                <a:schemeClr val="dk1"/>
              </a:buClr>
              <a:buSzPts val="1900"/>
              <a:buFont typeface="Calibri"/>
              <a:buChar char="•"/>
              <a:defRPr sz="1425"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130065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ivider Slide 1">
  <p:cSld name="Divider Slide 1">
    <p:spTree>
      <p:nvGrpSpPr>
        <p:cNvPr id="1" name="Shape 326"/>
        <p:cNvGrpSpPr/>
        <p:nvPr/>
      </p:nvGrpSpPr>
      <p:grpSpPr>
        <a:xfrm>
          <a:off x="0" y="0"/>
          <a:ext cx="0" cy="0"/>
          <a:chOff x="0" y="0"/>
          <a:chExt cx="0" cy="0"/>
        </a:xfrm>
      </p:grpSpPr>
      <p:sp>
        <p:nvSpPr>
          <p:cNvPr id="327" name="Google Shape;327;p78"/>
          <p:cNvSpPr txBox="1">
            <a:spLocks noGrp="1"/>
          </p:cNvSpPr>
          <p:nvPr>
            <p:ph type="body" idx="1"/>
          </p:nvPr>
        </p:nvSpPr>
        <p:spPr>
          <a:xfrm>
            <a:off x="1138666" y="3056371"/>
            <a:ext cx="5608125" cy="692325"/>
          </a:xfrm>
          <a:prstGeom prst="rect">
            <a:avLst/>
          </a:prstGeom>
          <a:noFill/>
          <a:ln>
            <a:noFill/>
          </a:ln>
        </p:spPr>
        <p:txBody>
          <a:bodyPr spcFirstLastPara="1" wrap="square" lIns="0" tIns="0" rIns="0" bIns="0" anchor="t" anchorCtr="0">
            <a:noAutofit/>
          </a:bodyPr>
          <a:lstStyle>
            <a:lvl1pPr marL="342900" lvl="0" indent="-171450" algn="l">
              <a:lnSpc>
                <a:spcPct val="90000"/>
              </a:lnSpc>
              <a:spcBef>
                <a:spcPts val="825"/>
              </a:spcBef>
              <a:spcAft>
                <a:spcPts val="0"/>
              </a:spcAft>
              <a:buClr>
                <a:srgbClr val="6867A3"/>
              </a:buClr>
              <a:buSzPts val="6000"/>
              <a:buNone/>
              <a:defRPr sz="4500" b="0" i="0">
                <a:solidFill>
                  <a:srgbClr val="6867A3"/>
                </a:solidFill>
                <a:latin typeface="Calibri"/>
                <a:ea typeface="Calibri"/>
                <a:cs typeface="Calibri"/>
                <a:sym typeface="Calibri"/>
              </a:defRPr>
            </a:lvl1pPr>
            <a:lvl2pPr marL="685800" lvl="1" indent="-261938" algn="l">
              <a:lnSpc>
                <a:spcPct val="90000"/>
              </a:lnSpc>
              <a:spcBef>
                <a:spcPts val="375"/>
              </a:spcBef>
              <a:spcAft>
                <a:spcPts val="0"/>
              </a:spcAft>
              <a:buClr>
                <a:schemeClr val="lt1"/>
              </a:buClr>
              <a:buSzPts val="1900"/>
              <a:buChar char="○"/>
              <a:defRPr/>
            </a:lvl2pPr>
            <a:lvl3pPr marL="1028700" lvl="2" indent="-261938" algn="l">
              <a:lnSpc>
                <a:spcPct val="90000"/>
              </a:lnSpc>
              <a:spcBef>
                <a:spcPts val="375"/>
              </a:spcBef>
              <a:spcAft>
                <a:spcPts val="0"/>
              </a:spcAft>
              <a:buClr>
                <a:schemeClr val="lt1"/>
              </a:buClr>
              <a:buSzPts val="1900"/>
              <a:buChar char="■"/>
              <a:defRPr/>
            </a:lvl3pPr>
            <a:lvl4pPr marL="1371600" lvl="3" indent="-261938" algn="l">
              <a:lnSpc>
                <a:spcPct val="90000"/>
              </a:lnSpc>
              <a:spcBef>
                <a:spcPts val="375"/>
              </a:spcBef>
              <a:spcAft>
                <a:spcPts val="0"/>
              </a:spcAft>
              <a:buClr>
                <a:schemeClr val="lt1"/>
              </a:buClr>
              <a:buSzPts val="1900"/>
              <a:buChar char="●"/>
              <a:defRPr/>
            </a:lvl4pPr>
            <a:lvl5pPr marL="1714500" lvl="4" indent="-261938" algn="l">
              <a:lnSpc>
                <a:spcPct val="90000"/>
              </a:lnSpc>
              <a:spcBef>
                <a:spcPts val="375"/>
              </a:spcBef>
              <a:spcAft>
                <a:spcPts val="0"/>
              </a:spcAft>
              <a:buClr>
                <a:schemeClr val="lt1"/>
              </a:buClr>
              <a:buSzPts val="1900"/>
              <a:buChar char="○"/>
              <a:defRPr/>
            </a:lvl5pPr>
            <a:lvl6pPr marL="2057400" lvl="5" indent="-261938" algn="l">
              <a:lnSpc>
                <a:spcPct val="90000"/>
              </a:lnSpc>
              <a:spcBef>
                <a:spcPts val="375"/>
              </a:spcBef>
              <a:spcAft>
                <a:spcPts val="0"/>
              </a:spcAft>
              <a:buClr>
                <a:schemeClr val="dk1"/>
              </a:buClr>
              <a:buSzPts val="1900"/>
              <a:buChar char="■"/>
              <a:defRPr/>
            </a:lvl6pPr>
            <a:lvl7pPr marL="2400300" lvl="6" indent="-261938" algn="l">
              <a:lnSpc>
                <a:spcPct val="90000"/>
              </a:lnSpc>
              <a:spcBef>
                <a:spcPts val="375"/>
              </a:spcBef>
              <a:spcAft>
                <a:spcPts val="0"/>
              </a:spcAft>
              <a:buClr>
                <a:schemeClr val="dk1"/>
              </a:buClr>
              <a:buSzPts val="1900"/>
              <a:buChar char="●"/>
              <a:defRPr/>
            </a:lvl7pPr>
            <a:lvl8pPr marL="2743200" lvl="7" indent="-261938" algn="l">
              <a:lnSpc>
                <a:spcPct val="90000"/>
              </a:lnSpc>
              <a:spcBef>
                <a:spcPts val="375"/>
              </a:spcBef>
              <a:spcAft>
                <a:spcPts val="0"/>
              </a:spcAft>
              <a:buClr>
                <a:schemeClr val="dk1"/>
              </a:buClr>
              <a:buSzPts val="1900"/>
              <a:buChar char="○"/>
              <a:defRPr/>
            </a:lvl8pPr>
            <a:lvl9pPr marL="3086100" lvl="8" indent="-261938" algn="l">
              <a:lnSpc>
                <a:spcPct val="90000"/>
              </a:lnSpc>
              <a:spcBef>
                <a:spcPts val="375"/>
              </a:spcBef>
              <a:spcAft>
                <a:spcPts val="0"/>
              </a:spcAft>
              <a:buClr>
                <a:schemeClr val="dk1"/>
              </a:buClr>
              <a:buSzPts val="1900"/>
              <a:buChar char="■"/>
              <a:defRPr/>
            </a:lvl9pPr>
          </a:lstStyle>
          <a:p>
            <a:endParaRPr/>
          </a:p>
        </p:txBody>
      </p:sp>
      <p:sp>
        <p:nvSpPr>
          <p:cNvPr id="328" name="Google Shape;328;p78"/>
          <p:cNvSpPr txBox="1">
            <a:spLocks noGrp="1"/>
          </p:cNvSpPr>
          <p:nvPr>
            <p:ph type="body" idx="2"/>
          </p:nvPr>
        </p:nvSpPr>
        <p:spPr>
          <a:xfrm>
            <a:off x="1138534" y="3790950"/>
            <a:ext cx="5608125" cy="504900"/>
          </a:xfrm>
          <a:prstGeom prst="rect">
            <a:avLst/>
          </a:prstGeom>
          <a:noFill/>
          <a:ln>
            <a:noFill/>
          </a:ln>
        </p:spPr>
        <p:txBody>
          <a:bodyPr spcFirstLastPara="1" wrap="square" lIns="0" tIns="0" rIns="0" bIns="0" anchor="t" anchorCtr="0">
            <a:noAutofit/>
          </a:bodyPr>
          <a:lstStyle>
            <a:lvl1pPr marL="342900" lvl="0" indent="-171450" algn="l">
              <a:lnSpc>
                <a:spcPct val="90000"/>
              </a:lnSpc>
              <a:spcBef>
                <a:spcPts val="825"/>
              </a:spcBef>
              <a:spcAft>
                <a:spcPts val="0"/>
              </a:spcAft>
              <a:buClr>
                <a:srgbClr val="CAC0E2"/>
              </a:buClr>
              <a:buSzPts val="4000"/>
              <a:buNone/>
              <a:defRPr sz="3000" b="0" i="0">
                <a:solidFill>
                  <a:srgbClr val="CAC0E2"/>
                </a:solidFill>
                <a:latin typeface="Calibri"/>
                <a:ea typeface="Calibri"/>
                <a:cs typeface="Calibri"/>
                <a:sym typeface="Calibri"/>
              </a:defRPr>
            </a:lvl1pPr>
            <a:lvl2pPr marL="685800" lvl="1"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2pPr>
            <a:lvl3pPr marL="1028700" lvl="2"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3pPr>
            <a:lvl4pPr marL="1371600" lvl="3"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4pPr>
            <a:lvl5pPr marL="1714500" lvl="4" indent="-171450" algn="l">
              <a:lnSpc>
                <a:spcPct val="90000"/>
              </a:lnSpc>
              <a:spcBef>
                <a:spcPts val="375"/>
              </a:spcBef>
              <a:spcAft>
                <a:spcPts val="0"/>
              </a:spcAft>
              <a:buClr>
                <a:srgbClr val="9A9ACF"/>
              </a:buClr>
              <a:buSzPts val="4000"/>
              <a:buNone/>
              <a:defRPr sz="3000" b="0" i="0">
                <a:solidFill>
                  <a:srgbClr val="9A9ACF"/>
                </a:solidFill>
                <a:latin typeface="Arial"/>
                <a:ea typeface="Arial"/>
                <a:cs typeface="Arial"/>
                <a:sym typeface="Arial"/>
              </a:defRPr>
            </a:lvl5pPr>
            <a:lvl6pPr marL="2057400" lvl="5" indent="-261938" algn="l">
              <a:lnSpc>
                <a:spcPct val="90000"/>
              </a:lnSpc>
              <a:spcBef>
                <a:spcPts val="375"/>
              </a:spcBef>
              <a:spcAft>
                <a:spcPts val="0"/>
              </a:spcAft>
              <a:buClr>
                <a:schemeClr val="dk1"/>
              </a:buClr>
              <a:buSzPts val="1900"/>
              <a:buChar char="■"/>
              <a:defRPr/>
            </a:lvl6pPr>
            <a:lvl7pPr marL="2400300" lvl="6" indent="-261938" algn="l">
              <a:lnSpc>
                <a:spcPct val="90000"/>
              </a:lnSpc>
              <a:spcBef>
                <a:spcPts val="375"/>
              </a:spcBef>
              <a:spcAft>
                <a:spcPts val="0"/>
              </a:spcAft>
              <a:buClr>
                <a:schemeClr val="dk1"/>
              </a:buClr>
              <a:buSzPts val="1900"/>
              <a:buChar char="●"/>
              <a:defRPr/>
            </a:lvl7pPr>
            <a:lvl8pPr marL="2743200" lvl="7" indent="-261938" algn="l">
              <a:lnSpc>
                <a:spcPct val="90000"/>
              </a:lnSpc>
              <a:spcBef>
                <a:spcPts val="375"/>
              </a:spcBef>
              <a:spcAft>
                <a:spcPts val="0"/>
              </a:spcAft>
              <a:buClr>
                <a:schemeClr val="dk1"/>
              </a:buClr>
              <a:buSzPts val="1900"/>
              <a:buChar char="○"/>
              <a:defRPr/>
            </a:lvl8pPr>
            <a:lvl9pPr marL="3086100" lvl="8" indent="-261938" algn="l">
              <a:lnSpc>
                <a:spcPct val="90000"/>
              </a:lnSpc>
              <a:spcBef>
                <a:spcPts val="375"/>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38750073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1" type="obj">
  <p:cSld name="Blank 1">
    <p:spTree>
      <p:nvGrpSpPr>
        <p:cNvPr id="1" name="Shape 329"/>
        <p:cNvGrpSpPr/>
        <p:nvPr/>
      </p:nvGrpSpPr>
      <p:grpSpPr>
        <a:xfrm>
          <a:off x="0" y="0"/>
          <a:ext cx="0" cy="0"/>
          <a:chOff x="0" y="0"/>
          <a:chExt cx="0" cy="0"/>
        </a:xfrm>
      </p:grpSpPr>
    </p:spTree>
    <p:extLst>
      <p:ext uri="{BB962C8B-B14F-4D97-AF65-F5344CB8AC3E}">
        <p14:creationId xmlns:p14="http://schemas.microsoft.com/office/powerpoint/2010/main" val="30700836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30"/>
        <p:cNvGrpSpPr/>
        <p:nvPr/>
      </p:nvGrpSpPr>
      <p:grpSpPr>
        <a:xfrm>
          <a:off x="0" y="0"/>
          <a:ext cx="0" cy="0"/>
          <a:chOff x="0" y="0"/>
          <a:chExt cx="0" cy="0"/>
        </a:xfrm>
      </p:grpSpPr>
      <p:pic>
        <p:nvPicPr>
          <p:cNvPr id="331" name="Google Shape;331;p80"/>
          <p:cNvPicPr preferRelativeResize="0"/>
          <p:nvPr/>
        </p:nvPicPr>
        <p:blipFill rotWithShape="1">
          <a:blip r:embed="rId2">
            <a:alphaModFix/>
          </a:blip>
          <a:srcRect/>
          <a:stretch/>
        </p:blipFill>
        <p:spPr>
          <a:xfrm>
            <a:off x="1191" y="1191"/>
            <a:ext cx="1191" cy="1191"/>
          </a:xfrm>
          <a:prstGeom prst="rect">
            <a:avLst/>
          </a:prstGeom>
          <a:noFill/>
          <a:ln>
            <a:noFill/>
          </a:ln>
        </p:spPr>
      </p:pic>
      <p:sp>
        <p:nvSpPr>
          <p:cNvPr id="332" name="Google Shape;332;p80"/>
          <p:cNvSpPr txBox="1">
            <a:spLocks noGrp="1"/>
          </p:cNvSpPr>
          <p:nvPr>
            <p:ph type="title"/>
          </p:nvPr>
        </p:nvSpPr>
        <p:spPr>
          <a:xfrm>
            <a:off x="628650" y="273844"/>
            <a:ext cx="7886700" cy="994275"/>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rgbClr val="7030A0"/>
              </a:buClr>
              <a:buSzPts val="3500"/>
              <a:buFont typeface="Calibri"/>
              <a:buNone/>
              <a:defRPr sz="2625" b="1">
                <a:solidFill>
                  <a:srgbClr val="7030A0"/>
                </a:solidFill>
                <a:latin typeface="Calibri"/>
                <a:ea typeface="Calibri"/>
                <a:cs typeface="Calibri"/>
                <a:sym typeface="Calibri"/>
              </a:defRPr>
            </a:lvl1pPr>
            <a:lvl2pPr lvl="1" algn="l">
              <a:lnSpc>
                <a:spcPct val="100000"/>
              </a:lnSpc>
              <a:spcBef>
                <a:spcPts val="0"/>
              </a:spcBef>
              <a:spcAft>
                <a:spcPts val="0"/>
              </a:spcAft>
              <a:buSzPts val="1500"/>
              <a:buNone/>
              <a:defRPr sz="1125"/>
            </a:lvl2pPr>
            <a:lvl3pPr lvl="2" algn="l">
              <a:lnSpc>
                <a:spcPct val="100000"/>
              </a:lnSpc>
              <a:spcBef>
                <a:spcPts val="0"/>
              </a:spcBef>
              <a:spcAft>
                <a:spcPts val="0"/>
              </a:spcAft>
              <a:buSzPts val="1500"/>
              <a:buNone/>
              <a:defRPr sz="1125"/>
            </a:lvl3pPr>
            <a:lvl4pPr lvl="3" algn="l">
              <a:lnSpc>
                <a:spcPct val="100000"/>
              </a:lnSpc>
              <a:spcBef>
                <a:spcPts val="0"/>
              </a:spcBef>
              <a:spcAft>
                <a:spcPts val="0"/>
              </a:spcAft>
              <a:buSzPts val="1500"/>
              <a:buNone/>
              <a:defRPr sz="1125"/>
            </a:lvl4pPr>
            <a:lvl5pPr lvl="4" algn="l">
              <a:lnSpc>
                <a:spcPct val="100000"/>
              </a:lnSpc>
              <a:spcBef>
                <a:spcPts val="0"/>
              </a:spcBef>
              <a:spcAft>
                <a:spcPts val="0"/>
              </a:spcAft>
              <a:buSzPts val="1500"/>
              <a:buNone/>
              <a:defRPr sz="1125"/>
            </a:lvl5pPr>
            <a:lvl6pPr lvl="5" algn="l">
              <a:lnSpc>
                <a:spcPct val="100000"/>
              </a:lnSpc>
              <a:spcBef>
                <a:spcPts val="0"/>
              </a:spcBef>
              <a:spcAft>
                <a:spcPts val="0"/>
              </a:spcAft>
              <a:buSzPts val="1500"/>
              <a:buNone/>
              <a:defRPr sz="1125"/>
            </a:lvl6pPr>
            <a:lvl7pPr lvl="6" algn="l">
              <a:lnSpc>
                <a:spcPct val="100000"/>
              </a:lnSpc>
              <a:spcBef>
                <a:spcPts val="0"/>
              </a:spcBef>
              <a:spcAft>
                <a:spcPts val="0"/>
              </a:spcAft>
              <a:buSzPts val="1500"/>
              <a:buNone/>
              <a:defRPr sz="1125"/>
            </a:lvl7pPr>
            <a:lvl8pPr lvl="7" algn="l">
              <a:lnSpc>
                <a:spcPct val="100000"/>
              </a:lnSpc>
              <a:spcBef>
                <a:spcPts val="0"/>
              </a:spcBef>
              <a:spcAft>
                <a:spcPts val="0"/>
              </a:spcAft>
              <a:buSzPts val="1500"/>
              <a:buNone/>
              <a:defRPr sz="1125"/>
            </a:lvl8pPr>
            <a:lvl9pPr lvl="8" algn="l">
              <a:lnSpc>
                <a:spcPct val="100000"/>
              </a:lnSpc>
              <a:spcBef>
                <a:spcPts val="0"/>
              </a:spcBef>
              <a:spcAft>
                <a:spcPts val="0"/>
              </a:spcAft>
              <a:buSzPts val="1500"/>
              <a:buNone/>
              <a:defRPr sz="1125"/>
            </a:lvl9pPr>
          </a:lstStyle>
          <a:p>
            <a:endParaRPr/>
          </a:p>
        </p:txBody>
      </p:sp>
      <p:sp>
        <p:nvSpPr>
          <p:cNvPr id="333" name="Google Shape;333;p80"/>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Autofit/>
          </a:bodyPr>
          <a:lstStyle>
            <a:lvl1pPr marL="342900" marR="0" lvl="0" indent="-266700" algn="l">
              <a:lnSpc>
                <a:spcPct val="90000"/>
              </a:lnSpc>
              <a:spcBef>
                <a:spcPts val="825"/>
              </a:spcBef>
              <a:spcAft>
                <a:spcPts val="0"/>
              </a:spcAft>
              <a:buClr>
                <a:srgbClr val="553E87"/>
              </a:buClr>
              <a:buSzPts val="2000"/>
              <a:buFont typeface="Arial"/>
              <a:buChar char="•"/>
              <a:defRPr sz="1500" b="0" i="0" u="none" strike="noStrike" cap="none">
                <a:solidFill>
                  <a:srgbClr val="553E87"/>
                </a:solidFill>
                <a:latin typeface="Calibri"/>
                <a:ea typeface="Calibri"/>
                <a:cs typeface="Calibri"/>
                <a:sym typeface="Calibri"/>
              </a:defRPr>
            </a:lvl1pPr>
            <a:lvl2pPr marL="685800" marR="0" lvl="1" indent="-247650" algn="l">
              <a:lnSpc>
                <a:spcPct val="90000"/>
              </a:lnSpc>
              <a:spcBef>
                <a:spcPts val="375"/>
              </a:spcBef>
              <a:spcAft>
                <a:spcPts val="0"/>
              </a:spcAft>
              <a:buClr>
                <a:srgbClr val="553E87"/>
              </a:buClr>
              <a:buSzPts val="1600"/>
              <a:buFont typeface="Arial"/>
              <a:buChar char="•"/>
              <a:defRPr sz="1200" b="0" i="0" u="none" strike="noStrike" cap="none">
                <a:solidFill>
                  <a:srgbClr val="553E87"/>
                </a:solidFill>
                <a:latin typeface="Calibri"/>
                <a:ea typeface="Calibri"/>
                <a:cs typeface="Calibri"/>
                <a:sym typeface="Calibri"/>
              </a:defRPr>
            </a:lvl2pPr>
            <a:lvl3pPr marL="1028700" marR="0" lvl="2" indent="-228600" algn="l">
              <a:lnSpc>
                <a:spcPct val="90000"/>
              </a:lnSpc>
              <a:spcBef>
                <a:spcPts val="375"/>
              </a:spcBef>
              <a:spcAft>
                <a:spcPts val="0"/>
              </a:spcAft>
              <a:buClr>
                <a:srgbClr val="553E87"/>
              </a:buClr>
              <a:buSzPts val="1200"/>
              <a:buFont typeface="Arial"/>
              <a:buChar char="•"/>
              <a:defRPr sz="900" b="0" i="0" u="none" strike="noStrike" cap="none">
                <a:solidFill>
                  <a:srgbClr val="553E87"/>
                </a:solidFill>
                <a:latin typeface="Calibri"/>
                <a:ea typeface="Calibri"/>
                <a:cs typeface="Calibri"/>
                <a:sym typeface="Calibri"/>
              </a:defRPr>
            </a:lvl3pPr>
            <a:lvl4pPr marL="1371600" marR="0" lvl="3"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4pPr>
            <a:lvl5pPr marL="1714500" marR="0" lvl="4"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5pPr>
            <a:lvl6pPr marL="2057400" marR="0" lvl="5"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6pPr>
            <a:lvl7pPr marL="2400300" marR="0" lvl="6"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7pPr>
            <a:lvl8pPr marL="2743200" marR="0" lvl="7"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8pPr>
            <a:lvl9pPr marL="3086100" marR="0" lvl="8" indent="-261938" algn="l">
              <a:lnSpc>
                <a:spcPct val="90000"/>
              </a:lnSpc>
              <a:spcBef>
                <a:spcPts val="375"/>
              </a:spcBef>
              <a:spcAft>
                <a:spcPts val="0"/>
              </a:spcAft>
              <a:buClr>
                <a:schemeClr val="dk1"/>
              </a:buClr>
              <a:buSzPts val="1900"/>
              <a:buFont typeface="Arial"/>
              <a:buChar char="•"/>
              <a:defRPr sz="1425" b="0" i="0" u="none" strike="noStrike" cap="none">
                <a:solidFill>
                  <a:schemeClr val="dk1"/>
                </a:solidFill>
                <a:latin typeface="Arial"/>
                <a:ea typeface="Arial"/>
                <a:cs typeface="Arial"/>
                <a:sym typeface="Arial"/>
              </a:defRPr>
            </a:lvl9pPr>
          </a:lstStyle>
          <a:p>
            <a:endParaRPr/>
          </a:p>
        </p:txBody>
      </p:sp>
      <p:sp>
        <p:nvSpPr>
          <p:cNvPr id="334" name="Google Shape;334;p80"/>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9pPr>
          </a:lstStyle>
          <a:p>
            <a:endParaRPr/>
          </a:p>
        </p:txBody>
      </p:sp>
      <p:sp>
        <p:nvSpPr>
          <p:cNvPr id="335" name="Google Shape;335;p80"/>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425" b="0" i="0" u="none" strike="noStrike" cap="none">
                <a:solidFill>
                  <a:schemeClr val="dk1"/>
                </a:solidFill>
                <a:latin typeface="Arial"/>
                <a:ea typeface="Arial"/>
                <a:cs typeface="Arial"/>
                <a:sym typeface="Arial"/>
              </a:defRPr>
            </a:lvl9pPr>
          </a:lstStyle>
          <a:p>
            <a:endParaRPr/>
          </a:p>
        </p:txBody>
      </p:sp>
      <p:sp>
        <p:nvSpPr>
          <p:cNvPr id="336" name="Google Shape;336;p80"/>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425"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941042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Body Text">
  <p:cSld name="Body Text">
    <p:spTree>
      <p:nvGrpSpPr>
        <p:cNvPr id="1" name="Shape 21"/>
        <p:cNvGrpSpPr/>
        <p:nvPr/>
      </p:nvGrpSpPr>
      <p:grpSpPr>
        <a:xfrm>
          <a:off x="0" y="0"/>
          <a:ext cx="0" cy="0"/>
          <a:chOff x="0" y="0"/>
          <a:chExt cx="0" cy="0"/>
        </a:xfrm>
      </p:grpSpPr>
      <p:sp>
        <p:nvSpPr>
          <p:cNvPr id="22" name="Google Shape;22;p37"/>
          <p:cNvSpPr txBox="1">
            <a:spLocks noGrp="1"/>
          </p:cNvSpPr>
          <p:nvPr>
            <p:ph type="title"/>
          </p:nvPr>
        </p:nvSpPr>
        <p:spPr>
          <a:xfrm>
            <a:off x="364117" y="312517"/>
            <a:ext cx="7998770" cy="341232"/>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6E41A9"/>
              </a:buClr>
              <a:buSzPts val="3200"/>
              <a:buFont typeface="Arial"/>
              <a:buNone/>
              <a:defRPr sz="2400" b="0" i="0" u="none" strike="noStrike" cap="none">
                <a:solidFill>
                  <a:srgbClr val="6E41A9"/>
                </a:solidFill>
                <a:latin typeface="Arial"/>
                <a:ea typeface="Arial"/>
                <a:cs typeface="Arial"/>
                <a:sym typeface="Arial"/>
              </a:defRPr>
            </a:lvl1pPr>
            <a:lvl2pPr lvl="1" algn="l">
              <a:lnSpc>
                <a:spcPct val="100000"/>
              </a:lnSpc>
              <a:spcBef>
                <a:spcPts val="0"/>
              </a:spcBef>
              <a:spcAft>
                <a:spcPts val="0"/>
              </a:spcAft>
              <a:buSzPts val="1400"/>
              <a:buNone/>
              <a:defRPr sz="1350"/>
            </a:lvl2pPr>
            <a:lvl3pPr lvl="2" algn="l">
              <a:lnSpc>
                <a:spcPct val="100000"/>
              </a:lnSpc>
              <a:spcBef>
                <a:spcPts val="0"/>
              </a:spcBef>
              <a:spcAft>
                <a:spcPts val="0"/>
              </a:spcAft>
              <a:buSzPts val="1400"/>
              <a:buNone/>
              <a:defRPr sz="1350"/>
            </a:lvl3pPr>
            <a:lvl4pPr lvl="3" algn="l">
              <a:lnSpc>
                <a:spcPct val="100000"/>
              </a:lnSpc>
              <a:spcBef>
                <a:spcPts val="0"/>
              </a:spcBef>
              <a:spcAft>
                <a:spcPts val="0"/>
              </a:spcAft>
              <a:buSzPts val="1400"/>
              <a:buNone/>
              <a:defRPr sz="1350"/>
            </a:lvl4pPr>
            <a:lvl5pPr lvl="4" algn="l">
              <a:lnSpc>
                <a:spcPct val="100000"/>
              </a:lnSpc>
              <a:spcBef>
                <a:spcPts val="0"/>
              </a:spcBef>
              <a:spcAft>
                <a:spcPts val="0"/>
              </a:spcAft>
              <a:buSzPts val="1400"/>
              <a:buNone/>
              <a:defRPr sz="1350"/>
            </a:lvl5pPr>
            <a:lvl6pPr lvl="5" algn="l">
              <a:lnSpc>
                <a:spcPct val="100000"/>
              </a:lnSpc>
              <a:spcBef>
                <a:spcPts val="0"/>
              </a:spcBef>
              <a:spcAft>
                <a:spcPts val="0"/>
              </a:spcAft>
              <a:buSzPts val="1400"/>
              <a:buNone/>
              <a:defRPr sz="1350"/>
            </a:lvl6pPr>
            <a:lvl7pPr lvl="6" algn="l">
              <a:lnSpc>
                <a:spcPct val="100000"/>
              </a:lnSpc>
              <a:spcBef>
                <a:spcPts val="0"/>
              </a:spcBef>
              <a:spcAft>
                <a:spcPts val="0"/>
              </a:spcAft>
              <a:buSzPts val="1400"/>
              <a:buNone/>
              <a:defRPr sz="1350"/>
            </a:lvl7pPr>
            <a:lvl8pPr lvl="7" algn="l">
              <a:lnSpc>
                <a:spcPct val="100000"/>
              </a:lnSpc>
              <a:spcBef>
                <a:spcPts val="0"/>
              </a:spcBef>
              <a:spcAft>
                <a:spcPts val="0"/>
              </a:spcAft>
              <a:buSzPts val="1400"/>
              <a:buNone/>
              <a:defRPr sz="1350"/>
            </a:lvl8pPr>
            <a:lvl9pPr lvl="8" algn="l">
              <a:lnSpc>
                <a:spcPct val="100000"/>
              </a:lnSpc>
              <a:spcBef>
                <a:spcPts val="0"/>
              </a:spcBef>
              <a:spcAft>
                <a:spcPts val="0"/>
              </a:spcAft>
              <a:buSzPts val="1400"/>
              <a:buNone/>
              <a:defRPr sz="1350"/>
            </a:lvl9pPr>
          </a:lstStyle>
          <a:p>
            <a:endParaRPr/>
          </a:p>
        </p:txBody>
      </p:sp>
      <p:sp>
        <p:nvSpPr>
          <p:cNvPr id="23" name="Google Shape;23;p37"/>
          <p:cNvSpPr txBox="1">
            <a:spLocks noGrp="1"/>
          </p:cNvSpPr>
          <p:nvPr>
            <p:ph type="body" idx="1"/>
          </p:nvPr>
        </p:nvSpPr>
        <p:spPr>
          <a:xfrm>
            <a:off x="351218" y="1498107"/>
            <a:ext cx="8011670" cy="3141299"/>
          </a:xfrm>
          <a:prstGeom prst="rect">
            <a:avLst/>
          </a:prstGeom>
          <a:noFill/>
          <a:ln>
            <a:noFill/>
          </a:ln>
        </p:spPr>
        <p:txBody>
          <a:bodyPr spcFirstLastPara="1" wrap="square" lIns="0" tIns="0" rIns="0" bIns="0" anchor="t" anchorCtr="0">
            <a:noAutofit/>
          </a:bodyPr>
          <a:lstStyle>
            <a:lvl1pPr marL="342900" marR="0" lvl="0" indent="-171450" algn="l">
              <a:lnSpc>
                <a:spcPct val="112500"/>
              </a:lnSpc>
              <a:spcBef>
                <a:spcPts val="450"/>
              </a:spcBef>
              <a:spcAft>
                <a:spcPts val="0"/>
              </a:spcAft>
              <a:buClr>
                <a:schemeClr val="lt1"/>
              </a:buClr>
              <a:buSzPts val="2400"/>
              <a:buFont typeface="Arial"/>
              <a:buNone/>
              <a:defRPr sz="1800" b="0" i="0" u="none" strike="noStrike" cap="none">
                <a:solidFill>
                  <a:schemeClr val="dk1"/>
                </a:solidFill>
                <a:latin typeface="Arial"/>
                <a:ea typeface="Arial"/>
                <a:cs typeface="Arial"/>
                <a:sym typeface="Arial"/>
              </a:defRPr>
            </a:lvl1pPr>
            <a:lvl2pPr marL="685800" marR="0" lvl="1" indent="-171450" algn="l">
              <a:lnSpc>
                <a:spcPct val="168750"/>
              </a:lnSpc>
              <a:spcBef>
                <a:spcPts val="450"/>
              </a:spcBef>
              <a:spcAft>
                <a:spcPts val="0"/>
              </a:spcAft>
              <a:buClr>
                <a:schemeClr val="lt1"/>
              </a:buClr>
              <a:buSzPts val="1600"/>
              <a:buFont typeface="Arial"/>
              <a:buNone/>
              <a:defRPr sz="1200" b="0" i="0" u="none" strike="noStrike" cap="none">
                <a:solidFill>
                  <a:srgbClr val="2A1B43"/>
                </a:solidFill>
                <a:latin typeface="Arial"/>
                <a:ea typeface="Arial"/>
                <a:cs typeface="Arial"/>
                <a:sym typeface="Arial"/>
              </a:defRPr>
            </a:lvl2pPr>
            <a:lvl3pPr marL="1028700" marR="0" lvl="2" indent="-247650" algn="l">
              <a:lnSpc>
                <a:spcPct val="168750"/>
              </a:lnSpc>
              <a:spcBef>
                <a:spcPts val="450"/>
              </a:spcBef>
              <a:spcAft>
                <a:spcPts val="0"/>
              </a:spcAft>
              <a:buClr>
                <a:srgbClr val="9A9ACF"/>
              </a:buClr>
              <a:buSzPts val="1600"/>
              <a:buFont typeface="Arial"/>
              <a:buChar char="•"/>
              <a:defRPr sz="1200" b="0" i="0" u="none" strike="noStrike" cap="none">
                <a:solidFill>
                  <a:srgbClr val="2A1B43"/>
                </a:solidFill>
                <a:latin typeface="Arial"/>
                <a:ea typeface="Arial"/>
                <a:cs typeface="Arial"/>
                <a:sym typeface="Arial"/>
              </a:defRPr>
            </a:lvl3pPr>
            <a:lvl4pPr marL="1371600" marR="0" lvl="3" indent="-247650" algn="l">
              <a:lnSpc>
                <a:spcPct val="168750"/>
              </a:lnSpc>
              <a:spcBef>
                <a:spcPts val="0"/>
              </a:spcBef>
              <a:spcAft>
                <a:spcPts val="0"/>
              </a:spcAft>
              <a:buClr>
                <a:srgbClr val="9A9ACF"/>
              </a:buClr>
              <a:buSzPts val="1600"/>
              <a:buFont typeface="Merriweather Sans"/>
              <a:buChar char="-"/>
              <a:defRPr sz="1200" b="0" i="0" u="none" strike="noStrike" cap="none">
                <a:solidFill>
                  <a:srgbClr val="2A1B43"/>
                </a:solidFill>
                <a:latin typeface="Arial"/>
                <a:ea typeface="Arial"/>
                <a:cs typeface="Arial"/>
                <a:sym typeface="Arial"/>
              </a:defRPr>
            </a:lvl4pPr>
            <a:lvl5pPr marL="1714500" marR="0" lvl="4" indent="-224790" algn="l">
              <a:lnSpc>
                <a:spcPct val="168750"/>
              </a:lnSpc>
              <a:spcBef>
                <a:spcPts val="0"/>
              </a:spcBef>
              <a:spcAft>
                <a:spcPts val="0"/>
              </a:spcAft>
              <a:buClr>
                <a:srgbClr val="9A9ACF"/>
              </a:buClr>
              <a:buSzPts val="1120"/>
              <a:buFont typeface="Merriweather Sans"/>
              <a:buChar char="○"/>
              <a:defRPr sz="1200" b="0" i="0" u="none" strike="noStrike" cap="none">
                <a:solidFill>
                  <a:srgbClr val="2A1B43"/>
                </a:solidFill>
                <a:latin typeface="Arial"/>
                <a:ea typeface="Arial"/>
                <a:cs typeface="Arial"/>
                <a:sym typeface="Arial"/>
              </a:defRPr>
            </a:lvl5pPr>
            <a:lvl6pPr marL="2057400" marR="0" lvl="5"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L="2400300" marR="0" lvl="6"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L="2743200" marR="0" lvl="7"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L="3086100" marR="0" lvl="8" indent="-266700" algn="l">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24926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1.pn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p:nvPr/>
        </p:nvSpPr>
        <p:spPr>
          <a:xfrm>
            <a:off x="364116" y="4850298"/>
            <a:ext cx="1395569" cy="12118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788" b="0" i="0" u="none" strike="noStrike" cap="none">
                <a:solidFill>
                  <a:srgbClr val="555191"/>
                </a:solidFill>
                <a:latin typeface="Arial"/>
                <a:ea typeface="Arial"/>
                <a:cs typeface="Arial"/>
                <a:sym typeface="Arial"/>
              </a:rPr>
              <a:t>© Watermark</a:t>
            </a:r>
            <a:endParaRPr sz="1050" b="0" i="0" u="none" strike="noStrike" cap="none">
              <a:solidFill>
                <a:srgbClr val="000000"/>
              </a:solidFill>
              <a:latin typeface="Arial"/>
              <a:ea typeface="Arial"/>
              <a:cs typeface="Arial"/>
              <a:sym typeface="Arial"/>
            </a:endParaRPr>
          </a:p>
        </p:txBody>
      </p:sp>
      <p:sp>
        <p:nvSpPr>
          <p:cNvPr id="11" name="Google Shape;11;p22"/>
          <p:cNvSpPr txBox="1"/>
          <p:nvPr/>
        </p:nvSpPr>
        <p:spPr>
          <a:xfrm>
            <a:off x="7394725" y="4849348"/>
            <a:ext cx="1395569" cy="12118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1050"/>
              <a:buFont typeface="Arial"/>
              <a:buNone/>
            </a:pPr>
            <a:fld id="{00000000-1234-1234-1234-123412341234}" type="slidenum">
              <a:rPr lang="en-US" sz="788" b="0" i="0" u="none" strike="noStrike" cap="none">
                <a:solidFill>
                  <a:srgbClr val="555191"/>
                </a:solidFill>
                <a:latin typeface="Arial"/>
                <a:ea typeface="Arial"/>
                <a:cs typeface="Arial"/>
                <a:sym typeface="Arial"/>
              </a:rPr>
              <a:pPr marL="0" marR="0" lvl="0" indent="0" algn="r" rtl="0">
                <a:lnSpc>
                  <a:spcPct val="100000"/>
                </a:lnSpc>
                <a:spcBef>
                  <a:spcPts val="0"/>
                </a:spcBef>
                <a:spcAft>
                  <a:spcPts val="0"/>
                </a:spcAft>
                <a:buClr>
                  <a:srgbClr val="000000"/>
                </a:buClr>
                <a:buSzPts val="1050"/>
                <a:buFont typeface="Arial"/>
                <a:buNone/>
              </a:pPr>
              <a:t>‹#›</a:t>
            </a:fld>
            <a:endParaRPr sz="788" b="0" i="0" u="none" strike="noStrike" cap="none">
              <a:solidFill>
                <a:srgbClr val="555191"/>
              </a:solidFill>
              <a:latin typeface="Arial"/>
              <a:ea typeface="Arial"/>
              <a:cs typeface="Arial"/>
              <a:sym typeface="Arial"/>
            </a:endParaRPr>
          </a:p>
        </p:txBody>
      </p:sp>
      <p:sp>
        <p:nvSpPr>
          <p:cNvPr id="12" name="Google Shape;12;p22"/>
          <p:cNvSpPr txBox="1">
            <a:spLocks noGrp="1"/>
          </p:cNvSpPr>
          <p:nvPr>
            <p:ph type="title"/>
          </p:nvPr>
        </p:nvSpPr>
        <p:spPr>
          <a:xfrm>
            <a:off x="364117" y="314540"/>
            <a:ext cx="7998770" cy="345384"/>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6E41A9"/>
              </a:buClr>
              <a:buSzPts val="3200"/>
              <a:buFont typeface="Arial"/>
              <a:buNone/>
              <a:defRPr sz="3200" b="0" i="0" u="none" strike="noStrike" cap="none">
                <a:solidFill>
                  <a:srgbClr val="6E41A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3" name="Google Shape;13;p22"/>
          <p:cNvPicPr preferRelativeResize="0"/>
          <p:nvPr/>
        </p:nvPicPr>
        <p:blipFill rotWithShape="1">
          <a:blip r:embed="rId15">
            <a:alphaModFix/>
          </a:blip>
          <a:srcRect/>
          <a:stretch/>
        </p:blipFill>
        <p:spPr>
          <a:xfrm>
            <a:off x="8472843" y="228322"/>
            <a:ext cx="434938" cy="380058"/>
          </a:xfrm>
          <a:prstGeom prst="rect">
            <a:avLst/>
          </a:prstGeom>
          <a:noFill/>
          <a:ln>
            <a:noFill/>
          </a:ln>
        </p:spPr>
      </p:pic>
      <p:sp>
        <p:nvSpPr>
          <p:cNvPr id="14" name="Google Shape;14;p22"/>
          <p:cNvSpPr txBox="1">
            <a:spLocks noGrp="1"/>
          </p:cNvSpPr>
          <p:nvPr>
            <p:ph type="body" idx="1"/>
          </p:nvPr>
        </p:nvSpPr>
        <p:spPr>
          <a:xfrm>
            <a:off x="364117" y="1498108"/>
            <a:ext cx="7998770" cy="3141299"/>
          </a:xfrm>
          <a:prstGeom prst="rect">
            <a:avLst/>
          </a:prstGeom>
          <a:noFill/>
          <a:ln>
            <a:noFill/>
          </a:ln>
        </p:spPr>
        <p:txBody>
          <a:bodyPr spcFirstLastPara="1" wrap="square" lIns="0" tIns="0" rIns="0" bIns="0" anchor="t" anchorCtr="0">
            <a:noAutofit/>
          </a:bodyPr>
          <a:lstStyle>
            <a:lvl1pPr marL="457200" marR="0" lvl="0" indent="-228600" algn="l" rtl="0">
              <a:lnSpc>
                <a:spcPct val="112500"/>
              </a:lnSpc>
              <a:spcBef>
                <a:spcPts val="600"/>
              </a:spcBef>
              <a:spcAft>
                <a:spcPts val="0"/>
              </a:spcAft>
              <a:buClr>
                <a:schemeClr val="lt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68750"/>
              </a:lnSpc>
              <a:spcBef>
                <a:spcPts val="600"/>
              </a:spcBef>
              <a:spcAft>
                <a:spcPts val="0"/>
              </a:spcAft>
              <a:buClr>
                <a:schemeClr val="lt1"/>
              </a:buClr>
              <a:buSzPts val="1600"/>
              <a:buFont typeface="Arial"/>
              <a:buNone/>
              <a:defRPr sz="1600" b="0" i="0" u="none" strike="noStrike" cap="none">
                <a:solidFill>
                  <a:srgbClr val="2A1B43"/>
                </a:solidFill>
                <a:latin typeface="Arial"/>
                <a:ea typeface="Arial"/>
                <a:cs typeface="Arial"/>
                <a:sym typeface="Arial"/>
              </a:defRPr>
            </a:lvl2pPr>
            <a:lvl3pPr marL="1371600" marR="0" lvl="2" indent="-330200" algn="l" rtl="0">
              <a:lnSpc>
                <a:spcPct val="168750"/>
              </a:lnSpc>
              <a:spcBef>
                <a:spcPts val="0"/>
              </a:spcBef>
              <a:spcAft>
                <a:spcPts val="0"/>
              </a:spcAft>
              <a:buClr>
                <a:srgbClr val="9A9ACF"/>
              </a:buClr>
              <a:buSzPts val="1600"/>
              <a:buFont typeface="Arial"/>
              <a:buChar char="•"/>
              <a:defRPr sz="1600" b="0" i="0" u="none" strike="noStrike" cap="none">
                <a:solidFill>
                  <a:srgbClr val="2A1B43"/>
                </a:solidFill>
                <a:latin typeface="Arial"/>
                <a:ea typeface="Arial"/>
                <a:cs typeface="Arial"/>
                <a:sym typeface="Arial"/>
              </a:defRPr>
            </a:lvl3pPr>
            <a:lvl4pPr marL="1828800" marR="0" lvl="3" indent="-330200" algn="l" rtl="0">
              <a:lnSpc>
                <a:spcPct val="168750"/>
              </a:lnSpc>
              <a:spcBef>
                <a:spcPts val="0"/>
              </a:spcBef>
              <a:spcAft>
                <a:spcPts val="0"/>
              </a:spcAft>
              <a:buClr>
                <a:srgbClr val="9A9ACF"/>
              </a:buClr>
              <a:buSzPts val="1600"/>
              <a:buFont typeface="Merriweather Sans"/>
              <a:buChar char="-"/>
              <a:defRPr sz="1600" b="0" i="0" u="none" strike="noStrike" cap="none">
                <a:solidFill>
                  <a:srgbClr val="2A1B43"/>
                </a:solidFill>
                <a:latin typeface="Arial"/>
                <a:ea typeface="Arial"/>
                <a:cs typeface="Arial"/>
                <a:sym typeface="Arial"/>
              </a:defRPr>
            </a:lvl4pPr>
            <a:lvl5pPr marL="2286000" marR="0" lvl="4" indent="-299720" algn="l" rtl="0">
              <a:lnSpc>
                <a:spcPct val="168750"/>
              </a:lnSpc>
              <a:spcBef>
                <a:spcPts val="0"/>
              </a:spcBef>
              <a:spcAft>
                <a:spcPts val="0"/>
              </a:spcAft>
              <a:buClr>
                <a:srgbClr val="9A9ACF"/>
              </a:buClr>
              <a:buSzPts val="1120"/>
              <a:buFont typeface="Merriweather Sans"/>
              <a:buChar char="○"/>
              <a:defRPr sz="1600" b="0" i="0" u="none" strike="noStrike" cap="none">
                <a:solidFill>
                  <a:srgbClr val="2A1B43"/>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939577540"/>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40">
          <p15:clr>
            <a:srgbClr val="F26B43"/>
          </p15:clr>
        </p15:guide>
        <p15:guide id="2" pos="31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4"/>
        <p:cNvGrpSpPr/>
        <p:nvPr/>
      </p:nvGrpSpPr>
      <p:grpSpPr>
        <a:xfrm>
          <a:off x="0" y="0"/>
          <a:ext cx="0" cy="0"/>
          <a:chOff x="0" y="0"/>
          <a:chExt cx="0" cy="0"/>
        </a:xfrm>
      </p:grpSpPr>
      <p:sp>
        <p:nvSpPr>
          <p:cNvPr id="95" name="Google Shape;95;p2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006816923"/>
      </p:ext>
    </p:extLst>
  </p:cSld>
  <p:clrMap bg1="lt1" tx1="dk1" bg2="dk2" tx2="lt2" accent1="accent1" accent2="accent2" accent3="accent3" accent4="accent4" accent5="accent5" accent6="accent6" hlink="hlink" folHlink="folHlink"/>
  <p:sldLayoutIdLst>
    <p:sldLayoutId id="2147483729" r:id="rId1"/>
    <p:sldLayoutId id="214748373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8"/>
        <p:cNvGrpSpPr/>
        <p:nvPr/>
      </p:nvGrpSpPr>
      <p:grpSpPr>
        <a:xfrm>
          <a:off x="0" y="0"/>
          <a:ext cx="0" cy="0"/>
          <a:chOff x="0" y="0"/>
          <a:chExt cx="0" cy="0"/>
        </a:xfrm>
      </p:grpSpPr>
      <p:sp>
        <p:nvSpPr>
          <p:cNvPr id="189" name="Google Shape;189;p30"/>
          <p:cNvSpPr txBox="1"/>
          <p:nvPr/>
        </p:nvSpPr>
        <p:spPr>
          <a:xfrm>
            <a:off x="364117" y="4850297"/>
            <a:ext cx="1395675" cy="1212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50"/>
              <a:buFont typeface="Arial"/>
              <a:buNone/>
            </a:pPr>
            <a:r>
              <a:rPr lang="en-US" sz="788" b="0" i="0" u="none" strike="noStrike" cap="none">
                <a:solidFill>
                  <a:srgbClr val="555191"/>
                </a:solidFill>
                <a:latin typeface="Arial"/>
                <a:ea typeface="Arial"/>
                <a:cs typeface="Arial"/>
                <a:sym typeface="Arial"/>
              </a:rPr>
              <a:t>© Watermark 2018</a:t>
            </a:r>
            <a:endParaRPr sz="1050" b="0" i="0" u="none" strike="noStrike" cap="none">
              <a:solidFill>
                <a:srgbClr val="000000"/>
              </a:solidFill>
              <a:latin typeface="Arial"/>
              <a:ea typeface="Arial"/>
              <a:cs typeface="Arial"/>
              <a:sym typeface="Arial"/>
            </a:endParaRPr>
          </a:p>
        </p:txBody>
      </p:sp>
      <p:sp>
        <p:nvSpPr>
          <p:cNvPr id="190" name="Google Shape;190;p30"/>
          <p:cNvSpPr txBox="1"/>
          <p:nvPr/>
        </p:nvSpPr>
        <p:spPr>
          <a:xfrm>
            <a:off x="7394725" y="4849347"/>
            <a:ext cx="1395675" cy="121275"/>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rgbClr val="000000"/>
              </a:buClr>
              <a:buSzPts val="1050"/>
              <a:buFont typeface="Arial"/>
              <a:buNone/>
            </a:pPr>
            <a:fld id="{00000000-1234-1234-1234-123412341234}" type="slidenum">
              <a:rPr lang="en-US" sz="788" b="0" i="0" u="none" strike="noStrike" cap="none">
                <a:solidFill>
                  <a:srgbClr val="555191"/>
                </a:solidFill>
                <a:latin typeface="Arial"/>
                <a:ea typeface="Arial"/>
                <a:cs typeface="Arial"/>
                <a:sym typeface="Arial"/>
              </a:rPr>
              <a:pPr marL="0" marR="0" lvl="0" indent="0" algn="r" rtl="0">
                <a:lnSpc>
                  <a:spcPct val="100000"/>
                </a:lnSpc>
                <a:spcBef>
                  <a:spcPts val="0"/>
                </a:spcBef>
                <a:spcAft>
                  <a:spcPts val="0"/>
                </a:spcAft>
                <a:buClr>
                  <a:srgbClr val="000000"/>
                </a:buClr>
                <a:buSzPts val="1050"/>
                <a:buFont typeface="Arial"/>
                <a:buNone/>
              </a:pPr>
              <a:t>‹#›</a:t>
            </a:fld>
            <a:endParaRPr sz="788" b="0" i="0" u="none" strike="noStrike" cap="none">
              <a:solidFill>
                <a:srgbClr val="555191"/>
              </a:solidFill>
              <a:latin typeface="Arial"/>
              <a:ea typeface="Arial"/>
              <a:cs typeface="Arial"/>
              <a:sym typeface="Arial"/>
            </a:endParaRPr>
          </a:p>
        </p:txBody>
      </p:sp>
      <p:sp>
        <p:nvSpPr>
          <p:cNvPr id="191" name="Google Shape;191;p30"/>
          <p:cNvSpPr txBox="1">
            <a:spLocks noGrp="1"/>
          </p:cNvSpPr>
          <p:nvPr>
            <p:ph type="title"/>
          </p:nvPr>
        </p:nvSpPr>
        <p:spPr>
          <a:xfrm>
            <a:off x="364117" y="314540"/>
            <a:ext cx="7998750" cy="34537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6E41A9"/>
              </a:buClr>
              <a:buSzPts val="3200"/>
              <a:buFont typeface="Arial"/>
              <a:buNone/>
              <a:defRPr sz="3200" b="0" i="0" u="none" strike="noStrike" cap="none">
                <a:solidFill>
                  <a:srgbClr val="6E41A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192" name="Google Shape;192;p30"/>
          <p:cNvPicPr preferRelativeResize="0"/>
          <p:nvPr/>
        </p:nvPicPr>
        <p:blipFill rotWithShape="1">
          <a:blip r:embed="rId19">
            <a:alphaModFix/>
          </a:blip>
          <a:srcRect/>
          <a:stretch/>
        </p:blipFill>
        <p:spPr>
          <a:xfrm>
            <a:off x="8472842" y="228322"/>
            <a:ext cx="434939" cy="380058"/>
          </a:xfrm>
          <a:prstGeom prst="rect">
            <a:avLst/>
          </a:prstGeom>
          <a:noFill/>
          <a:ln>
            <a:noFill/>
          </a:ln>
        </p:spPr>
      </p:pic>
      <p:sp>
        <p:nvSpPr>
          <p:cNvPr id="193" name="Google Shape;193;p30"/>
          <p:cNvSpPr txBox="1">
            <a:spLocks noGrp="1"/>
          </p:cNvSpPr>
          <p:nvPr>
            <p:ph type="body" idx="1"/>
          </p:nvPr>
        </p:nvSpPr>
        <p:spPr>
          <a:xfrm>
            <a:off x="364117" y="1498107"/>
            <a:ext cx="7998750" cy="314122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2500"/>
              </a:lnSpc>
              <a:spcBef>
                <a:spcPts val="600"/>
              </a:spcBef>
              <a:spcAft>
                <a:spcPts val="0"/>
              </a:spcAft>
              <a:buClr>
                <a:schemeClr val="lt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68750"/>
              </a:lnSpc>
              <a:spcBef>
                <a:spcPts val="600"/>
              </a:spcBef>
              <a:spcAft>
                <a:spcPts val="0"/>
              </a:spcAft>
              <a:buClr>
                <a:schemeClr val="lt1"/>
              </a:buClr>
              <a:buSzPts val="1600"/>
              <a:buFont typeface="Arial"/>
              <a:buNone/>
              <a:defRPr sz="1600" b="0" i="0" u="none" strike="noStrike" cap="none">
                <a:solidFill>
                  <a:srgbClr val="2A1B43"/>
                </a:solidFill>
                <a:latin typeface="Arial"/>
                <a:ea typeface="Arial"/>
                <a:cs typeface="Arial"/>
                <a:sym typeface="Arial"/>
              </a:defRPr>
            </a:lvl2pPr>
            <a:lvl3pPr marL="1371600" marR="0" lvl="2" indent="-330200" algn="l" rtl="0">
              <a:lnSpc>
                <a:spcPct val="168750"/>
              </a:lnSpc>
              <a:spcBef>
                <a:spcPts val="0"/>
              </a:spcBef>
              <a:spcAft>
                <a:spcPts val="0"/>
              </a:spcAft>
              <a:buClr>
                <a:srgbClr val="9A9ACF"/>
              </a:buClr>
              <a:buSzPts val="1600"/>
              <a:buFont typeface="Arial"/>
              <a:buChar char="•"/>
              <a:defRPr sz="1600" b="0" i="0" u="none" strike="noStrike" cap="none">
                <a:solidFill>
                  <a:srgbClr val="2A1B43"/>
                </a:solidFill>
                <a:latin typeface="Arial"/>
                <a:ea typeface="Arial"/>
                <a:cs typeface="Arial"/>
                <a:sym typeface="Arial"/>
              </a:defRPr>
            </a:lvl3pPr>
            <a:lvl4pPr marL="1828800" marR="0" lvl="3" indent="-330200" algn="l" rtl="0">
              <a:lnSpc>
                <a:spcPct val="168750"/>
              </a:lnSpc>
              <a:spcBef>
                <a:spcPts val="0"/>
              </a:spcBef>
              <a:spcAft>
                <a:spcPts val="0"/>
              </a:spcAft>
              <a:buClr>
                <a:srgbClr val="9A9ACF"/>
              </a:buClr>
              <a:buSzPts val="1600"/>
              <a:buFont typeface="Merriweather Sans"/>
              <a:buChar char="-"/>
              <a:defRPr sz="1600" b="0" i="0" u="none" strike="noStrike" cap="none">
                <a:solidFill>
                  <a:srgbClr val="2A1B43"/>
                </a:solidFill>
                <a:latin typeface="Arial"/>
                <a:ea typeface="Arial"/>
                <a:cs typeface="Arial"/>
                <a:sym typeface="Arial"/>
              </a:defRPr>
            </a:lvl4pPr>
            <a:lvl5pPr marL="2286000" marR="0" lvl="4" indent="-299720" algn="l" rtl="0">
              <a:lnSpc>
                <a:spcPct val="168750"/>
              </a:lnSpc>
              <a:spcBef>
                <a:spcPts val="0"/>
              </a:spcBef>
              <a:spcAft>
                <a:spcPts val="0"/>
              </a:spcAft>
              <a:buClr>
                <a:srgbClr val="9A9ACF"/>
              </a:buClr>
              <a:buSzPts val="1120"/>
              <a:buFont typeface="Merriweather Sans"/>
              <a:buChar char="○"/>
              <a:defRPr sz="1600" b="0" i="0" u="none" strike="noStrike" cap="none">
                <a:solidFill>
                  <a:srgbClr val="2A1B43"/>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72305616"/>
      </p:ext>
    </p:extLst>
  </p:cSld>
  <p:clrMap bg1="lt1" tx1="dk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7"/>
        <p:cNvGrpSpPr/>
        <p:nvPr/>
      </p:nvGrpSpPr>
      <p:grpSpPr>
        <a:xfrm>
          <a:off x="0" y="0"/>
          <a:ext cx="0" cy="0"/>
          <a:chOff x="0" y="0"/>
          <a:chExt cx="0" cy="0"/>
        </a:xfrm>
      </p:grpSpPr>
      <p:sp>
        <p:nvSpPr>
          <p:cNvPr id="268" name="Google Shape;268;p32"/>
          <p:cNvSpPr txBox="1">
            <a:spLocks noGrp="1"/>
          </p:cNvSpPr>
          <p:nvPr>
            <p:ph type="title"/>
          </p:nvPr>
        </p:nvSpPr>
        <p:spPr>
          <a:xfrm>
            <a:off x="311700" y="215400"/>
            <a:ext cx="8520525" cy="442125"/>
          </a:xfrm>
          <a:prstGeom prst="rect">
            <a:avLst/>
          </a:prstGeom>
          <a:noFill/>
          <a:ln>
            <a:noFill/>
          </a:ln>
        </p:spPr>
        <p:txBody>
          <a:bodyPr spcFirstLastPara="1" wrap="square" lIns="121900" tIns="121900" rIns="121900" bIns="121900" anchor="ctr" anchorCtr="0">
            <a:noAutofit/>
          </a:bodyPr>
          <a:lstStyle>
            <a:lvl1pPr marR="0" lvl="0"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1pPr>
            <a:lvl2pPr marR="0" lvl="1"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2pPr>
            <a:lvl3pPr marR="0" lvl="2"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3pPr>
            <a:lvl4pPr marR="0" lvl="3"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4pPr>
            <a:lvl5pPr marR="0" lvl="4"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5pPr>
            <a:lvl6pPr marR="0" lvl="5"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6pPr>
            <a:lvl7pPr marR="0" lvl="6"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7pPr>
            <a:lvl8pPr marR="0" lvl="7"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8pPr>
            <a:lvl9pPr marR="0" lvl="8" algn="l" rtl="0">
              <a:lnSpc>
                <a:spcPct val="100000"/>
              </a:lnSpc>
              <a:spcBef>
                <a:spcPts val="0"/>
              </a:spcBef>
              <a:spcAft>
                <a:spcPts val="0"/>
              </a:spcAft>
              <a:buClr>
                <a:srgbClr val="5A2A98"/>
              </a:buClr>
              <a:buSzPts val="3200"/>
              <a:buFont typeface="Calibri"/>
              <a:buNone/>
              <a:defRPr sz="3200" b="0" i="0" u="none" strike="noStrike" cap="none">
                <a:solidFill>
                  <a:srgbClr val="5A2A98"/>
                </a:solidFill>
                <a:latin typeface="Calibri"/>
                <a:ea typeface="Calibri"/>
                <a:cs typeface="Calibri"/>
                <a:sym typeface="Calibri"/>
              </a:defRPr>
            </a:lvl9pPr>
          </a:lstStyle>
          <a:p>
            <a:endParaRPr/>
          </a:p>
        </p:txBody>
      </p:sp>
      <p:sp>
        <p:nvSpPr>
          <p:cNvPr id="269" name="Google Shape;269;p32"/>
          <p:cNvSpPr txBox="1">
            <a:spLocks noGrp="1"/>
          </p:cNvSpPr>
          <p:nvPr>
            <p:ph type="body" idx="1"/>
          </p:nvPr>
        </p:nvSpPr>
        <p:spPr>
          <a:xfrm>
            <a:off x="311700" y="1152475"/>
            <a:ext cx="8520525" cy="3416400"/>
          </a:xfrm>
          <a:prstGeom prst="rect">
            <a:avLst/>
          </a:prstGeom>
          <a:noFill/>
          <a:ln>
            <a:noFill/>
          </a:ln>
        </p:spPr>
        <p:txBody>
          <a:bodyPr spcFirstLastPara="1" wrap="square" lIns="121900" tIns="121900" rIns="121900" bIns="121900" anchor="t" anchorCtr="0">
            <a:noAutofit/>
          </a:bodyPr>
          <a:lstStyle>
            <a:lvl1pPr marL="457200" marR="0" lvl="0" indent="-349250" algn="l" rtl="0">
              <a:lnSpc>
                <a:spcPct val="115000"/>
              </a:lnSpc>
              <a:spcBef>
                <a:spcPts val="0"/>
              </a:spcBef>
              <a:spcAft>
                <a:spcPts val="0"/>
              </a:spcAft>
              <a:buClr>
                <a:srgbClr val="434343"/>
              </a:buClr>
              <a:buSzPts val="1900"/>
              <a:buFont typeface="Calibri"/>
              <a:buChar char="●"/>
              <a:defRPr sz="1900" b="0" i="0" u="none" strike="noStrike" cap="none">
                <a:solidFill>
                  <a:srgbClr val="434343"/>
                </a:solidFill>
                <a:latin typeface="Calibri"/>
                <a:ea typeface="Calibri"/>
                <a:cs typeface="Calibri"/>
                <a:sym typeface="Calibri"/>
              </a:defRPr>
            </a:lvl1pPr>
            <a:lvl2pPr marL="914400" marR="0" lvl="1" indent="-349250" algn="l" rtl="0">
              <a:lnSpc>
                <a:spcPct val="115000"/>
              </a:lnSpc>
              <a:spcBef>
                <a:spcPts val="0"/>
              </a:spcBef>
              <a:spcAft>
                <a:spcPts val="0"/>
              </a:spcAft>
              <a:buClr>
                <a:srgbClr val="434343"/>
              </a:buClr>
              <a:buSzPts val="1900"/>
              <a:buFont typeface="Calibri"/>
              <a:buChar char="○"/>
              <a:defRPr sz="1900" b="0" i="0" u="none" strike="noStrike" cap="none">
                <a:solidFill>
                  <a:srgbClr val="434343"/>
                </a:solidFill>
                <a:latin typeface="Calibri"/>
                <a:ea typeface="Calibri"/>
                <a:cs typeface="Calibri"/>
                <a:sym typeface="Calibri"/>
              </a:defRPr>
            </a:lvl2pPr>
            <a:lvl3pPr marL="1371600" marR="0" lvl="2"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3pPr>
            <a:lvl4pPr marL="1828800" marR="0" lvl="3"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4pPr>
            <a:lvl5pPr marL="2286000" marR="0" lvl="4"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5pPr>
            <a:lvl6pPr marL="2743200" marR="0" lvl="5"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6pPr>
            <a:lvl7pPr marL="3200400" marR="0" lvl="6" indent="-330200" algn="l" rtl="0">
              <a:lnSpc>
                <a:spcPct val="115000"/>
              </a:lnSpc>
              <a:spcBef>
                <a:spcPts val="0"/>
              </a:spcBef>
              <a:spcAft>
                <a:spcPts val="0"/>
              </a:spcAft>
              <a:buClr>
                <a:srgbClr val="434343"/>
              </a:buClr>
              <a:buSzPts val="1600"/>
              <a:buFont typeface="Calibri"/>
              <a:buChar char="●"/>
              <a:defRPr sz="1600" b="0" i="0" u="none" strike="noStrike" cap="none">
                <a:solidFill>
                  <a:srgbClr val="434343"/>
                </a:solidFill>
                <a:latin typeface="Calibri"/>
                <a:ea typeface="Calibri"/>
                <a:cs typeface="Calibri"/>
                <a:sym typeface="Calibri"/>
              </a:defRPr>
            </a:lvl7pPr>
            <a:lvl8pPr marL="3657600" marR="0" lvl="7" indent="-323850" algn="l" rtl="0">
              <a:lnSpc>
                <a:spcPct val="115000"/>
              </a:lnSpc>
              <a:spcBef>
                <a:spcPts val="0"/>
              </a:spcBef>
              <a:spcAft>
                <a:spcPts val="0"/>
              </a:spcAft>
              <a:buClr>
                <a:srgbClr val="434343"/>
              </a:buClr>
              <a:buSzPts val="1500"/>
              <a:buFont typeface="Calibri"/>
              <a:buChar char="○"/>
              <a:defRPr sz="1500" b="0" i="0" u="none" strike="noStrike" cap="none">
                <a:solidFill>
                  <a:srgbClr val="434343"/>
                </a:solidFill>
                <a:latin typeface="Calibri"/>
                <a:ea typeface="Calibri"/>
                <a:cs typeface="Calibri"/>
                <a:sym typeface="Calibri"/>
              </a:defRPr>
            </a:lvl8pPr>
            <a:lvl9pPr marL="4114800" marR="0" lvl="8" indent="-323850" algn="l" rtl="0">
              <a:lnSpc>
                <a:spcPct val="115000"/>
              </a:lnSpc>
              <a:spcBef>
                <a:spcPts val="0"/>
              </a:spcBef>
              <a:spcAft>
                <a:spcPts val="0"/>
              </a:spcAft>
              <a:buClr>
                <a:srgbClr val="434343"/>
              </a:buClr>
              <a:buSzPts val="1500"/>
              <a:buFont typeface="Calibri"/>
              <a:buChar char="■"/>
              <a:defRPr sz="1500" b="0" i="0" u="none" strike="noStrike" cap="none">
                <a:solidFill>
                  <a:srgbClr val="434343"/>
                </a:solidFill>
                <a:latin typeface="Calibri"/>
                <a:ea typeface="Calibri"/>
                <a:cs typeface="Calibri"/>
                <a:sym typeface="Calibri"/>
              </a:defRPr>
            </a:lvl9pPr>
          </a:lstStyle>
          <a:p>
            <a:endParaRPr/>
          </a:p>
        </p:txBody>
      </p:sp>
      <p:sp>
        <p:nvSpPr>
          <p:cNvPr id="270" name="Google Shape;270;p32"/>
          <p:cNvSpPr txBox="1">
            <a:spLocks noGrp="1"/>
          </p:cNvSpPr>
          <p:nvPr>
            <p:ph type="sldNum" idx="12"/>
          </p:nvPr>
        </p:nvSpPr>
        <p:spPr>
          <a:xfrm>
            <a:off x="8415971" y="4714101"/>
            <a:ext cx="548775" cy="393525"/>
          </a:xfrm>
          <a:prstGeom prst="rect">
            <a:avLst/>
          </a:prstGeom>
          <a:noFill/>
          <a:ln>
            <a:noFill/>
          </a:ln>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600"/>
              <a:buFont typeface="Arial"/>
              <a:buNone/>
              <a:defRPr sz="1200" b="0" i="0" u="none" strike="noStrike" cap="none">
                <a:solidFill>
                  <a:srgbClr val="434343"/>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19842388"/>
      </p:ext>
    </p:extLst>
  </p:cSld>
  <p:clrMap bg1="lt1" tx1="dk1" bg2="dk2" tx2="lt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8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2"/>
          <p:cNvSpPr txBox="1">
            <a:spLocks noGrp="1"/>
          </p:cNvSpPr>
          <p:nvPr>
            <p:ph type="title"/>
          </p:nvPr>
        </p:nvSpPr>
        <p:spPr>
          <a:xfrm>
            <a:off x="1143000" y="1587825"/>
            <a:ext cx="6858000" cy="983925"/>
          </a:xfrm>
          <a:prstGeom prst="rect">
            <a:avLst/>
          </a:prstGeom>
          <a:noFill/>
          <a:ln>
            <a:noFill/>
          </a:ln>
        </p:spPr>
        <p:txBody>
          <a:bodyPr spcFirstLastPara="1" wrap="square" lIns="0" tIns="0" rIns="0" bIns="0" anchor="t" anchorCtr="0">
            <a:noAutofit/>
          </a:bodyPr>
          <a:lstStyle/>
          <a:p>
            <a:r>
              <a:rPr lang="en-US" dirty="0">
                <a:latin typeface="Calibri"/>
                <a:ea typeface="Calibri"/>
                <a:cs typeface="Calibri"/>
                <a:sym typeface="Calibri"/>
              </a:rPr>
              <a:t>Faculty Success</a:t>
            </a:r>
            <a:br>
              <a:rPr lang="en-US" dirty="0">
                <a:latin typeface="Calibri"/>
                <a:ea typeface="Calibri"/>
                <a:cs typeface="Calibri"/>
                <a:sym typeface="Calibri"/>
              </a:rPr>
            </a:br>
            <a:r>
              <a:rPr lang="en-US" dirty="0">
                <a:latin typeface="Calibri"/>
                <a:ea typeface="Calibri"/>
                <a:cs typeface="Calibri"/>
                <a:sym typeface="Calibri"/>
              </a:rPr>
              <a:t>Reviews, Promotion and Tenure</a:t>
            </a:r>
            <a:br>
              <a:rPr lang="en-US" dirty="0">
                <a:latin typeface="Calibri"/>
                <a:ea typeface="Calibri"/>
                <a:cs typeface="Calibri"/>
                <a:sym typeface="Calibri"/>
              </a:rPr>
            </a:br>
            <a:r>
              <a:rPr lang="en-US" dirty="0">
                <a:latin typeface="Calibri"/>
                <a:ea typeface="Calibri"/>
                <a:cs typeface="Calibri"/>
                <a:sym typeface="Calibri"/>
              </a:rPr>
              <a:t>Reviewer Essential Skills Training</a:t>
            </a:r>
            <a:endParaRPr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6"/>
          <p:cNvSpPr txBox="1">
            <a:spLocks noGrp="1"/>
          </p:cNvSpPr>
          <p:nvPr>
            <p:ph type="title"/>
          </p:nvPr>
        </p:nvSpPr>
        <p:spPr>
          <a:xfrm>
            <a:off x="284100" y="307975"/>
            <a:ext cx="2479725" cy="4268700"/>
          </a:xfrm>
          <a:prstGeom prst="rect">
            <a:avLst/>
          </a:prstGeom>
          <a:noFill/>
          <a:ln>
            <a:noFill/>
          </a:ln>
        </p:spPr>
        <p:txBody>
          <a:bodyPr spcFirstLastPara="1" wrap="square" lIns="68569" tIns="68569" rIns="68569" bIns="68569" anchor="t" anchorCtr="0">
            <a:noAutofit/>
          </a:bodyPr>
          <a:lstStyle/>
          <a:p>
            <a:r>
              <a:rPr lang="en-US" sz="2550" b="0" dirty="0">
                <a:latin typeface="Calibri"/>
                <a:ea typeface="Calibri"/>
                <a:cs typeface="Calibri"/>
                <a:sym typeface="Calibri"/>
              </a:rPr>
              <a:t>Reviews, Promotion and Tenure (RPT/Workflow)</a:t>
            </a:r>
            <a:endParaRPr sz="2550" b="0" dirty="0">
              <a:latin typeface="Calibri"/>
              <a:ea typeface="Calibri"/>
              <a:cs typeface="Calibri"/>
              <a:sym typeface="Calibri"/>
            </a:endParaRPr>
          </a:p>
        </p:txBody>
      </p:sp>
      <p:sp>
        <p:nvSpPr>
          <p:cNvPr id="447" name="Google Shape;447;p6"/>
          <p:cNvSpPr txBox="1">
            <a:spLocks noGrp="1"/>
          </p:cNvSpPr>
          <p:nvPr>
            <p:ph type="body" idx="1"/>
          </p:nvPr>
        </p:nvSpPr>
        <p:spPr>
          <a:xfrm>
            <a:off x="3167513" y="177619"/>
            <a:ext cx="5913225" cy="4747725"/>
          </a:xfrm>
          <a:prstGeom prst="rect">
            <a:avLst/>
          </a:prstGeom>
          <a:noFill/>
          <a:ln>
            <a:noFill/>
          </a:ln>
        </p:spPr>
        <p:txBody>
          <a:bodyPr spcFirstLastPara="1" wrap="square" lIns="68569" tIns="68569" rIns="68569" bIns="68569" anchor="t" anchorCtr="0">
            <a:noAutofit/>
          </a:bodyPr>
          <a:lstStyle/>
          <a:p>
            <a:pPr marL="0" lvl="0" indent="0">
              <a:lnSpc>
                <a:spcPct val="160000"/>
              </a:lnSpc>
              <a:spcBef>
                <a:spcPts val="0"/>
              </a:spcBef>
            </a:pPr>
            <a:r>
              <a:rPr lang="en-US" dirty="0">
                <a:solidFill>
                  <a:srgbClr val="2A1B43"/>
                </a:solidFill>
                <a:latin typeface="Barlow"/>
                <a:ea typeface="Barlow"/>
                <a:cs typeface="Barlow"/>
                <a:sym typeface="Barlow"/>
              </a:rPr>
              <a:t>RPT is used to fully digitize your processes for annual review and promotion &amp; tenure and get rid of the binders filling your provost’s office.</a:t>
            </a:r>
          </a:p>
          <a:p>
            <a:pPr marL="0" lvl="0" indent="0">
              <a:lnSpc>
                <a:spcPct val="160000"/>
              </a:lnSpc>
              <a:spcBef>
                <a:spcPts val="0"/>
              </a:spcBef>
            </a:pPr>
            <a:endParaRPr lang="en-US" dirty="0">
              <a:solidFill>
                <a:srgbClr val="2A1B43"/>
              </a:solidFill>
              <a:latin typeface="Barlow"/>
              <a:ea typeface="Barlow"/>
              <a:cs typeface="Barlow"/>
              <a:sym typeface="Barlow"/>
            </a:endParaRPr>
          </a:p>
          <a:p>
            <a:pPr marL="0" lvl="0" indent="0">
              <a:lnSpc>
                <a:spcPct val="160000"/>
              </a:lnSpc>
              <a:spcBef>
                <a:spcPts val="0"/>
              </a:spcBef>
            </a:pPr>
            <a:r>
              <a:rPr lang="en-US" dirty="0">
                <a:solidFill>
                  <a:srgbClr val="2A1B43"/>
                </a:solidFill>
                <a:latin typeface="Barlow"/>
                <a:ea typeface="Barlow"/>
                <a:cs typeface="Barlow"/>
                <a:sym typeface="Barlow"/>
              </a:rPr>
              <a:t>RPT empowers you to track progress and provide guidance to your stakeholders to ensure completion of critical campus processes from one central location.</a:t>
            </a:r>
          </a:p>
          <a:p>
            <a:pPr marL="0" indent="0">
              <a:spcBef>
                <a:spcPts val="750"/>
              </a:spcBef>
            </a:pPr>
            <a:endParaRPr sz="1200" dirty="0">
              <a:solidFill>
                <a:schemeClr val="dk1"/>
              </a:solidFill>
              <a:latin typeface="Calibri"/>
              <a:ea typeface="Calibri"/>
              <a:cs typeface="Calibri"/>
              <a:sym typeface="Calibri"/>
            </a:endParaRPr>
          </a:p>
          <a:p>
            <a:pPr indent="0">
              <a:spcBef>
                <a:spcPts val="750"/>
              </a:spcBef>
              <a:spcAft>
                <a:spcPts val="750"/>
              </a:spcAft>
            </a:pPr>
            <a:endParaRPr sz="1200"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71">
          <a:extLst>
            <a:ext uri="{FF2B5EF4-FFF2-40B4-BE49-F238E27FC236}">
              <a16:creationId xmlns:a16="http://schemas.microsoft.com/office/drawing/2014/main" id="{1513F5F3-A656-E2CD-C487-D06123B4BF68}"/>
            </a:ext>
          </a:extLst>
        </p:cNvPr>
        <p:cNvGrpSpPr/>
        <p:nvPr/>
      </p:nvGrpSpPr>
      <p:grpSpPr>
        <a:xfrm>
          <a:off x="0" y="0"/>
          <a:ext cx="0" cy="0"/>
          <a:chOff x="0" y="0"/>
          <a:chExt cx="0" cy="0"/>
        </a:xfrm>
      </p:grpSpPr>
      <p:sp>
        <p:nvSpPr>
          <p:cNvPr id="472" name="Google Shape;472;p10">
            <a:extLst>
              <a:ext uri="{FF2B5EF4-FFF2-40B4-BE49-F238E27FC236}">
                <a16:creationId xmlns:a16="http://schemas.microsoft.com/office/drawing/2014/main" id="{5BFFDFBD-947A-F92D-BE36-14B510E57991}"/>
              </a:ext>
            </a:extLst>
          </p:cNvPr>
          <p:cNvSpPr txBox="1"/>
          <p:nvPr/>
        </p:nvSpPr>
        <p:spPr>
          <a:xfrm>
            <a:off x="6750" y="2089238"/>
            <a:ext cx="9130500" cy="965025"/>
          </a:xfrm>
          <a:prstGeom prst="rect">
            <a:avLst/>
          </a:prstGeom>
          <a:noFill/>
          <a:ln>
            <a:noFill/>
          </a:ln>
        </p:spPr>
        <p:txBody>
          <a:bodyPr spcFirstLastPara="1" wrap="square" lIns="91425" tIns="91425" rIns="91425" bIns="91425" anchor="t"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4000"/>
              <a:buFont typeface="Arial"/>
              <a:buNone/>
              <a:tabLst/>
              <a:defRPr/>
            </a:pPr>
            <a:endParaRPr kumimoji="0" sz="30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73" name="Google Shape;473;p10">
            <a:extLst>
              <a:ext uri="{FF2B5EF4-FFF2-40B4-BE49-F238E27FC236}">
                <a16:creationId xmlns:a16="http://schemas.microsoft.com/office/drawing/2014/main" id="{D31F243F-9577-14C9-2C2E-070B3CA90DD3}"/>
              </a:ext>
            </a:extLst>
          </p:cNvPr>
          <p:cNvSpPr txBox="1">
            <a:spLocks noGrp="1"/>
          </p:cNvSpPr>
          <p:nvPr>
            <p:ph type="body" idx="4294967295"/>
          </p:nvPr>
        </p:nvSpPr>
        <p:spPr>
          <a:xfrm>
            <a:off x="1138666" y="3065348"/>
            <a:ext cx="6994575" cy="692325"/>
          </a:xfrm>
          <a:prstGeom prst="rect">
            <a:avLst/>
          </a:prstGeom>
          <a:noFill/>
          <a:ln>
            <a:noFill/>
          </a:ln>
        </p:spPr>
        <p:txBody>
          <a:bodyPr spcFirstLastPara="1" wrap="square" lIns="0" tIns="0" rIns="0" bIns="0" anchor="t" anchorCtr="0">
            <a:noAutofit/>
          </a:bodyPr>
          <a:lstStyle/>
          <a:p>
            <a:pPr marL="0" indent="0">
              <a:lnSpc>
                <a:spcPct val="90000"/>
              </a:lnSpc>
              <a:buClr>
                <a:srgbClr val="6867A3"/>
              </a:buClr>
              <a:buSzPts val="6700"/>
              <a:buNone/>
            </a:pPr>
            <a:r>
              <a:rPr lang="en-US" sz="5025" dirty="0">
                <a:solidFill>
                  <a:srgbClr val="CAC0E2"/>
                </a:solidFill>
              </a:rPr>
              <a:t>Essential Skills for Reviewers</a:t>
            </a:r>
            <a:endParaRPr dirty="0">
              <a:solidFill>
                <a:srgbClr val="CAC0E2"/>
              </a:solidFill>
            </a:endParaRPr>
          </a:p>
        </p:txBody>
      </p:sp>
    </p:spTree>
    <p:extLst>
      <p:ext uri="{BB962C8B-B14F-4D97-AF65-F5344CB8AC3E}">
        <p14:creationId xmlns:p14="http://schemas.microsoft.com/office/powerpoint/2010/main" val="4191046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8">
          <a:extLst>
            <a:ext uri="{FF2B5EF4-FFF2-40B4-BE49-F238E27FC236}">
              <a16:creationId xmlns:a16="http://schemas.microsoft.com/office/drawing/2014/main" id="{2B7DE6DC-5300-3004-B71F-E52EDA423BBC}"/>
            </a:ext>
          </a:extLst>
        </p:cNvPr>
        <p:cNvGrpSpPr/>
        <p:nvPr/>
      </p:nvGrpSpPr>
      <p:grpSpPr>
        <a:xfrm>
          <a:off x="0" y="0"/>
          <a:ext cx="0" cy="0"/>
          <a:chOff x="0" y="0"/>
          <a:chExt cx="0" cy="0"/>
        </a:xfrm>
      </p:grpSpPr>
      <p:pic>
        <p:nvPicPr>
          <p:cNvPr id="11" name="Google Shape;855;p89">
            <a:extLst>
              <a:ext uri="{FF2B5EF4-FFF2-40B4-BE49-F238E27FC236}">
                <a16:creationId xmlns:a16="http://schemas.microsoft.com/office/drawing/2014/main" id="{02E73EAD-19FC-7D77-F24B-150F88A1D0A7}"/>
              </a:ext>
            </a:extLst>
          </p:cNvPr>
          <p:cNvPicPr preferRelativeResize="0"/>
          <p:nvPr/>
        </p:nvPicPr>
        <p:blipFill>
          <a:blip r:embed="rId3">
            <a:alphaModFix/>
          </a:blip>
          <a:stretch>
            <a:fillRect/>
          </a:stretch>
        </p:blipFill>
        <p:spPr>
          <a:xfrm>
            <a:off x="2082200" y="839650"/>
            <a:ext cx="4642101" cy="3624750"/>
          </a:xfrm>
          <a:prstGeom prst="rect">
            <a:avLst/>
          </a:prstGeom>
          <a:noFill/>
          <a:ln w="9525" cap="flat" cmpd="sng">
            <a:solidFill>
              <a:schemeClr val="dk2"/>
            </a:solidFill>
            <a:prstDash val="solid"/>
            <a:round/>
            <a:headEnd type="none" w="sm" len="sm"/>
            <a:tailEnd type="none" w="sm" len="sm"/>
          </a:ln>
        </p:spPr>
      </p:pic>
      <p:sp>
        <p:nvSpPr>
          <p:cNvPr id="569" name="Google Shape;569;p95">
            <a:extLst>
              <a:ext uri="{FF2B5EF4-FFF2-40B4-BE49-F238E27FC236}">
                <a16:creationId xmlns:a16="http://schemas.microsoft.com/office/drawing/2014/main" id="{EB7D3214-30D1-7DB9-1E0E-AFE624B39BB6}"/>
              </a:ext>
            </a:extLst>
          </p:cNvPr>
          <p:cNvSpPr txBox="1">
            <a:spLocks noGrp="1"/>
          </p:cNvSpPr>
          <p:nvPr>
            <p:ph type="title"/>
          </p:nvPr>
        </p:nvSpPr>
        <p:spPr>
          <a:xfrm>
            <a:off x="364117" y="312517"/>
            <a:ext cx="7998750" cy="341325"/>
          </a:xfrm>
          <a:prstGeom prst="rect">
            <a:avLst/>
          </a:prstGeom>
        </p:spPr>
        <p:txBody>
          <a:bodyPr spcFirstLastPara="1" wrap="square" lIns="0" tIns="0" rIns="0" bIns="0" anchor="ctr" anchorCtr="0">
            <a:noAutofit/>
          </a:bodyPr>
          <a:lstStyle/>
          <a:p>
            <a:pPr algn="ctr"/>
            <a:r>
              <a:rPr lang="en-US" dirty="0">
                <a:latin typeface="Calibri"/>
                <a:ea typeface="Calibri"/>
                <a:cs typeface="Calibri"/>
                <a:sym typeface="Calibri"/>
              </a:rPr>
              <a:t>Sample Email Notification for Reviewers</a:t>
            </a:r>
            <a:endParaRPr dirty="0">
              <a:latin typeface="Calibri"/>
              <a:ea typeface="Calibri"/>
              <a:cs typeface="Calibri"/>
              <a:sym typeface="Calibri"/>
            </a:endParaRPr>
          </a:p>
        </p:txBody>
      </p:sp>
      <p:sp>
        <p:nvSpPr>
          <p:cNvPr id="2" name="AutoShape 2">
            <a:extLst>
              <a:ext uri="{FF2B5EF4-FFF2-40B4-BE49-F238E27FC236}">
                <a16:creationId xmlns:a16="http://schemas.microsoft.com/office/drawing/2014/main" id="{BE61BF5C-441A-52FD-1ABF-8C2EE62D86C2}"/>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856;p89">
            <a:extLst>
              <a:ext uri="{FF2B5EF4-FFF2-40B4-BE49-F238E27FC236}">
                <a16:creationId xmlns:a16="http://schemas.microsoft.com/office/drawing/2014/main" id="{F889828B-64B5-9ACC-671B-075FA6510415}"/>
              </a:ext>
            </a:extLst>
          </p:cNvPr>
          <p:cNvSpPr/>
          <p:nvPr/>
        </p:nvSpPr>
        <p:spPr>
          <a:xfrm>
            <a:off x="1486425" y="1627975"/>
            <a:ext cx="786600" cy="141600"/>
          </a:xfrm>
          <a:prstGeom prst="rightArrow">
            <a:avLst>
              <a:gd name="adj1" fmla="val 50000"/>
              <a:gd name="adj2" fmla="val 50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857;p89">
            <a:extLst>
              <a:ext uri="{FF2B5EF4-FFF2-40B4-BE49-F238E27FC236}">
                <a16:creationId xmlns:a16="http://schemas.microsoft.com/office/drawing/2014/main" id="{D3E8322D-9269-E210-C799-8F983ED19D8D}"/>
              </a:ext>
            </a:extLst>
          </p:cNvPr>
          <p:cNvSpPr/>
          <p:nvPr/>
        </p:nvSpPr>
        <p:spPr>
          <a:xfrm>
            <a:off x="1486425" y="1811850"/>
            <a:ext cx="786600" cy="141600"/>
          </a:xfrm>
          <a:prstGeom prst="rightArrow">
            <a:avLst>
              <a:gd name="adj1" fmla="val 50000"/>
              <a:gd name="adj2" fmla="val 50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 name="Google Shape;858;p89">
            <a:extLst>
              <a:ext uri="{FF2B5EF4-FFF2-40B4-BE49-F238E27FC236}">
                <a16:creationId xmlns:a16="http://schemas.microsoft.com/office/drawing/2014/main" id="{DE972BD9-6855-2D2C-23A1-C930586154BB}"/>
              </a:ext>
            </a:extLst>
          </p:cNvPr>
          <p:cNvSpPr/>
          <p:nvPr/>
        </p:nvSpPr>
        <p:spPr>
          <a:xfrm>
            <a:off x="1486425" y="1995725"/>
            <a:ext cx="786600" cy="141600"/>
          </a:xfrm>
          <a:prstGeom prst="rightArrow">
            <a:avLst>
              <a:gd name="adj1" fmla="val 50000"/>
              <a:gd name="adj2" fmla="val 50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2716727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8">
          <a:extLst>
            <a:ext uri="{FF2B5EF4-FFF2-40B4-BE49-F238E27FC236}">
              <a16:creationId xmlns:a16="http://schemas.microsoft.com/office/drawing/2014/main" id="{F45712C6-9E34-CBF2-DA43-3A3B96200665}"/>
            </a:ext>
          </a:extLst>
        </p:cNvPr>
        <p:cNvGrpSpPr/>
        <p:nvPr/>
      </p:nvGrpSpPr>
      <p:grpSpPr>
        <a:xfrm>
          <a:off x="0" y="0"/>
          <a:ext cx="0" cy="0"/>
          <a:chOff x="0" y="0"/>
          <a:chExt cx="0" cy="0"/>
        </a:xfrm>
      </p:grpSpPr>
      <p:pic>
        <p:nvPicPr>
          <p:cNvPr id="12" name="Google Shape;865;p90">
            <a:extLst>
              <a:ext uri="{FF2B5EF4-FFF2-40B4-BE49-F238E27FC236}">
                <a16:creationId xmlns:a16="http://schemas.microsoft.com/office/drawing/2014/main" id="{7992A6B6-87E4-2F7B-62D6-6E834A7E6409}"/>
              </a:ext>
            </a:extLst>
          </p:cNvPr>
          <p:cNvPicPr preferRelativeResize="0"/>
          <p:nvPr/>
        </p:nvPicPr>
        <p:blipFill>
          <a:blip r:embed="rId3">
            <a:alphaModFix/>
          </a:blip>
          <a:stretch>
            <a:fillRect/>
          </a:stretch>
        </p:blipFill>
        <p:spPr>
          <a:xfrm>
            <a:off x="2352675" y="2330996"/>
            <a:ext cx="4438650" cy="2552700"/>
          </a:xfrm>
          <a:prstGeom prst="rect">
            <a:avLst/>
          </a:prstGeom>
          <a:noFill/>
          <a:ln w="9525" cap="flat" cmpd="sng">
            <a:solidFill>
              <a:schemeClr val="dk2"/>
            </a:solidFill>
            <a:prstDash val="solid"/>
            <a:round/>
            <a:headEnd type="none" w="sm" len="sm"/>
            <a:tailEnd type="none" w="sm" len="sm"/>
          </a:ln>
        </p:spPr>
      </p:pic>
      <p:sp>
        <p:nvSpPr>
          <p:cNvPr id="569" name="Google Shape;569;p95">
            <a:extLst>
              <a:ext uri="{FF2B5EF4-FFF2-40B4-BE49-F238E27FC236}">
                <a16:creationId xmlns:a16="http://schemas.microsoft.com/office/drawing/2014/main" id="{2C04B1FB-47C3-F6C4-2B16-D5D636869BE3}"/>
              </a:ext>
            </a:extLst>
          </p:cNvPr>
          <p:cNvSpPr txBox="1">
            <a:spLocks noGrp="1"/>
          </p:cNvSpPr>
          <p:nvPr>
            <p:ph type="title"/>
          </p:nvPr>
        </p:nvSpPr>
        <p:spPr>
          <a:xfrm>
            <a:off x="364117" y="312517"/>
            <a:ext cx="7998750" cy="341325"/>
          </a:xfrm>
          <a:prstGeom prst="rect">
            <a:avLst/>
          </a:prstGeom>
        </p:spPr>
        <p:txBody>
          <a:bodyPr spcFirstLastPara="1" wrap="square" lIns="0" tIns="0" rIns="0" bIns="0" anchor="ctr" anchorCtr="0">
            <a:noAutofit/>
          </a:bodyPr>
          <a:lstStyle/>
          <a:p>
            <a:pPr algn="ctr"/>
            <a:r>
              <a:rPr lang="en-US" dirty="0">
                <a:latin typeface="Calibri"/>
                <a:ea typeface="Calibri"/>
                <a:cs typeface="Calibri"/>
                <a:sym typeface="Calibri"/>
              </a:rPr>
              <a:t>Submitting Your Form and Other Actions for Reviewers</a:t>
            </a:r>
            <a:endParaRPr dirty="0">
              <a:latin typeface="Calibri"/>
              <a:ea typeface="Calibri"/>
              <a:cs typeface="Calibri"/>
              <a:sym typeface="Calibri"/>
            </a:endParaRPr>
          </a:p>
        </p:txBody>
      </p:sp>
      <p:sp>
        <p:nvSpPr>
          <p:cNvPr id="2" name="AutoShape 2">
            <a:extLst>
              <a:ext uri="{FF2B5EF4-FFF2-40B4-BE49-F238E27FC236}">
                <a16:creationId xmlns:a16="http://schemas.microsoft.com/office/drawing/2014/main" id="{45D8E0DB-BE14-6913-1B15-74691B9115E8}"/>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864;p90">
            <a:extLst>
              <a:ext uri="{FF2B5EF4-FFF2-40B4-BE49-F238E27FC236}">
                <a16:creationId xmlns:a16="http://schemas.microsoft.com/office/drawing/2014/main" id="{B1D5C29B-4F74-39D3-3703-695DEDFCDF44}"/>
              </a:ext>
            </a:extLst>
          </p:cNvPr>
          <p:cNvSpPr txBox="1"/>
          <p:nvPr/>
        </p:nvSpPr>
        <p:spPr>
          <a:xfrm>
            <a:off x="863400" y="968836"/>
            <a:ext cx="7188600" cy="1174500"/>
          </a:xfrm>
          <a:prstGeom prst="rect">
            <a:avLst/>
          </a:prstGeom>
          <a:noFill/>
          <a:ln>
            <a:noFill/>
          </a:ln>
        </p:spPr>
        <p:txBody>
          <a:bodyPr spcFirstLastPara="1" wrap="square" lIns="0" tIns="0" rIns="0" bIns="0" anchor="t" anchorCtr="0">
            <a:normAutofit fontScale="77500" lnSpcReduction="20000"/>
          </a:bodyPr>
          <a:lstStyle/>
          <a:p>
            <a:pPr marL="0" marR="0" lvl="0" indent="0" algn="l" rtl="0">
              <a:lnSpc>
                <a:spcPct val="120000"/>
              </a:lnSpc>
              <a:spcBef>
                <a:spcPts val="0"/>
              </a:spcBef>
              <a:spcAft>
                <a:spcPts val="0"/>
              </a:spcAft>
              <a:buNone/>
            </a:pPr>
            <a:r>
              <a:rPr lang="en" sz="2300" dirty="0">
                <a:latin typeface="Calibri" panose="020F0502020204030204" pitchFamily="34" charset="0"/>
                <a:cs typeface="Calibri" panose="020F0502020204030204" pitchFamily="34" charset="0"/>
              </a:rPr>
              <a:t>Reviewers will have additional Actions to choose from. If you are a reviewer on a step, you can </a:t>
            </a:r>
            <a:r>
              <a:rPr lang="en" sz="2300" b="1" dirty="0">
                <a:latin typeface="Calibri" panose="020F0502020204030204" pitchFamily="34" charset="0"/>
                <a:cs typeface="Calibri" panose="020F0502020204030204" pitchFamily="34" charset="0"/>
              </a:rPr>
              <a:t>Send Back</a:t>
            </a:r>
            <a:r>
              <a:rPr lang="en" sz="2300" dirty="0">
                <a:latin typeface="Calibri" panose="020F0502020204030204" pitchFamily="34" charset="0"/>
                <a:cs typeface="Calibri" panose="020F0502020204030204" pitchFamily="34" charset="0"/>
              </a:rPr>
              <a:t> to the Previous Step.  You will be able to write a note and set a deadline for the step to be completed and rerouted to you. </a:t>
            </a:r>
            <a:endParaRPr sz="2300" dirty="0">
              <a:latin typeface="Calibri" panose="020F0502020204030204" pitchFamily="34" charset="0"/>
              <a:cs typeface="Calibri" panose="020F0502020204030204" pitchFamily="34" charset="0"/>
            </a:endParaRPr>
          </a:p>
          <a:p>
            <a:pPr marL="0" marR="0" lvl="0" indent="0" algn="l" rtl="0">
              <a:lnSpc>
                <a:spcPct val="160000"/>
              </a:lnSpc>
              <a:spcBef>
                <a:spcPts val="0"/>
              </a:spcBef>
              <a:spcAft>
                <a:spcPts val="0"/>
              </a:spcAft>
              <a:buNone/>
            </a:pPr>
            <a:endParaRPr sz="700" dirty="0"/>
          </a:p>
        </p:txBody>
      </p:sp>
      <p:sp>
        <p:nvSpPr>
          <p:cNvPr id="4" name="Google Shape;867;p90">
            <a:extLst>
              <a:ext uri="{FF2B5EF4-FFF2-40B4-BE49-F238E27FC236}">
                <a16:creationId xmlns:a16="http://schemas.microsoft.com/office/drawing/2014/main" id="{5A5454FE-FECE-AB84-4A3A-5F1BAC5739B4}"/>
              </a:ext>
            </a:extLst>
          </p:cNvPr>
          <p:cNvSpPr/>
          <p:nvPr/>
        </p:nvSpPr>
        <p:spPr>
          <a:xfrm>
            <a:off x="1903225" y="3130175"/>
            <a:ext cx="739200" cy="86400"/>
          </a:xfrm>
          <a:prstGeom prst="rightArrow">
            <a:avLst>
              <a:gd name="adj1" fmla="val 50000"/>
              <a:gd name="adj2" fmla="val 5000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 name="Google Shape;868;p90">
            <a:extLst>
              <a:ext uri="{FF2B5EF4-FFF2-40B4-BE49-F238E27FC236}">
                <a16:creationId xmlns:a16="http://schemas.microsoft.com/office/drawing/2014/main" id="{72716A8D-20CD-B7B2-34B5-0C26EC354F7B}"/>
              </a:ext>
            </a:extLst>
          </p:cNvPr>
          <p:cNvSpPr/>
          <p:nvPr/>
        </p:nvSpPr>
        <p:spPr>
          <a:xfrm>
            <a:off x="1903225" y="3754450"/>
            <a:ext cx="739200" cy="86400"/>
          </a:xfrm>
          <a:prstGeom prst="rightArrow">
            <a:avLst>
              <a:gd name="adj1" fmla="val 50000"/>
              <a:gd name="adj2" fmla="val 5000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869;p90">
            <a:extLst>
              <a:ext uri="{FF2B5EF4-FFF2-40B4-BE49-F238E27FC236}">
                <a16:creationId xmlns:a16="http://schemas.microsoft.com/office/drawing/2014/main" id="{0C93F21C-CB46-1D07-3D53-69F7E802DEF2}"/>
              </a:ext>
            </a:extLst>
          </p:cNvPr>
          <p:cNvSpPr/>
          <p:nvPr/>
        </p:nvSpPr>
        <p:spPr>
          <a:xfrm>
            <a:off x="1903225" y="4378725"/>
            <a:ext cx="739200" cy="86400"/>
          </a:xfrm>
          <a:prstGeom prst="rightArrow">
            <a:avLst>
              <a:gd name="adj1" fmla="val 50000"/>
              <a:gd name="adj2" fmla="val 5000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 name="Google Shape;866;p90">
            <a:extLst>
              <a:ext uri="{FF2B5EF4-FFF2-40B4-BE49-F238E27FC236}">
                <a16:creationId xmlns:a16="http://schemas.microsoft.com/office/drawing/2014/main" id="{203A77EE-2592-15AE-2BA5-7FB851FFD1A6}"/>
              </a:ext>
            </a:extLst>
          </p:cNvPr>
          <p:cNvSpPr/>
          <p:nvPr/>
        </p:nvSpPr>
        <p:spPr>
          <a:xfrm>
            <a:off x="4674225" y="2349600"/>
            <a:ext cx="1027800" cy="444300"/>
          </a:xfrm>
          <a:prstGeom prst="ellipse">
            <a:avLst/>
          </a:prstGeom>
          <a:noFill/>
          <a:ln w="1905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extLst>
      <p:ext uri="{BB962C8B-B14F-4D97-AF65-F5344CB8AC3E}">
        <p14:creationId xmlns:p14="http://schemas.microsoft.com/office/powerpoint/2010/main" val="1299313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8">
          <a:extLst>
            <a:ext uri="{FF2B5EF4-FFF2-40B4-BE49-F238E27FC236}">
              <a16:creationId xmlns:a16="http://schemas.microsoft.com/office/drawing/2014/main" id="{4956774B-FE54-F6C8-FD7A-54B666FE8513}"/>
            </a:ext>
          </a:extLst>
        </p:cNvPr>
        <p:cNvGrpSpPr/>
        <p:nvPr/>
      </p:nvGrpSpPr>
      <p:grpSpPr>
        <a:xfrm>
          <a:off x="0" y="0"/>
          <a:ext cx="0" cy="0"/>
          <a:chOff x="0" y="0"/>
          <a:chExt cx="0" cy="0"/>
        </a:xfrm>
      </p:grpSpPr>
      <p:sp>
        <p:nvSpPr>
          <p:cNvPr id="569" name="Google Shape;569;p95">
            <a:extLst>
              <a:ext uri="{FF2B5EF4-FFF2-40B4-BE49-F238E27FC236}">
                <a16:creationId xmlns:a16="http://schemas.microsoft.com/office/drawing/2014/main" id="{CBFFBDB1-E011-0BE2-3485-30012A15842F}"/>
              </a:ext>
            </a:extLst>
          </p:cNvPr>
          <p:cNvSpPr txBox="1">
            <a:spLocks noGrp="1"/>
          </p:cNvSpPr>
          <p:nvPr>
            <p:ph type="title"/>
          </p:nvPr>
        </p:nvSpPr>
        <p:spPr>
          <a:xfrm>
            <a:off x="667353" y="451709"/>
            <a:ext cx="4701377" cy="341325"/>
          </a:xfrm>
          <a:prstGeom prst="rect">
            <a:avLst/>
          </a:prstGeom>
        </p:spPr>
        <p:txBody>
          <a:bodyPr spcFirstLastPara="1" wrap="square" lIns="0" tIns="0" rIns="0" bIns="0" anchor="ctr" anchorCtr="0">
            <a:noAutofit/>
          </a:bodyPr>
          <a:lstStyle/>
          <a:p>
            <a:pPr algn="ctr"/>
            <a:r>
              <a:rPr lang="en-US" dirty="0">
                <a:latin typeface="Calibri"/>
                <a:ea typeface="Calibri"/>
                <a:cs typeface="Calibri"/>
                <a:sym typeface="Calibri"/>
              </a:rPr>
              <a:t>Permissions: Submission Monitoring and Unit Administration</a:t>
            </a:r>
            <a:endParaRPr dirty="0">
              <a:latin typeface="Calibri"/>
              <a:ea typeface="Calibri"/>
              <a:cs typeface="Calibri"/>
              <a:sym typeface="Calibri"/>
            </a:endParaRPr>
          </a:p>
        </p:txBody>
      </p:sp>
      <p:sp>
        <p:nvSpPr>
          <p:cNvPr id="2" name="AutoShape 2">
            <a:extLst>
              <a:ext uri="{FF2B5EF4-FFF2-40B4-BE49-F238E27FC236}">
                <a16:creationId xmlns:a16="http://schemas.microsoft.com/office/drawing/2014/main" id="{CA8C28EC-79D2-4AE0-F6F4-85F6105851CA}"/>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864;p90">
            <a:extLst>
              <a:ext uri="{FF2B5EF4-FFF2-40B4-BE49-F238E27FC236}">
                <a16:creationId xmlns:a16="http://schemas.microsoft.com/office/drawing/2014/main" id="{5B92CAB4-7227-A1C0-F66A-71802C245038}"/>
              </a:ext>
            </a:extLst>
          </p:cNvPr>
          <p:cNvSpPr txBox="1"/>
          <p:nvPr/>
        </p:nvSpPr>
        <p:spPr>
          <a:xfrm>
            <a:off x="326641" y="1075150"/>
            <a:ext cx="4701377" cy="2207625"/>
          </a:xfrm>
          <a:prstGeom prst="rect">
            <a:avLst/>
          </a:prstGeom>
          <a:noFill/>
          <a:ln>
            <a:noFill/>
          </a:ln>
        </p:spPr>
        <p:txBody>
          <a:bodyPr spcFirstLastPara="1" wrap="square" lIns="0" tIns="0" rIns="0" bIns="0" anchor="t" anchorCtr="0">
            <a:normAutofit fontScale="62500" lnSpcReduction="20000"/>
          </a:bodyPr>
          <a:lstStyle/>
          <a:p>
            <a:pPr lvl="0"/>
            <a:r>
              <a:rPr lang="en-US" sz="2400" dirty="0">
                <a:latin typeface="Calibri" panose="020F0502020204030204" pitchFamily="34" charset="0"/>
                <a:cs typeface="Calibri" panose="020F0502020204030204" pitchFamily="34" charset="0"/>
              </a:rPr>
              <a:t>Some campus leaders will have permission to </a:t>
            </a:r>
            <a:r>
              <a:rPr lang="en-US" sz="2400" b="1" dirty="0">
                <a:latin typeface="Calibri" panose="020F0502020204030204" pitchFamily="34" charset="0"/>
                <a:cs typeface="Calibri" panose="020F0502020204030204" pitchFamily="34" charset="0"/>
              </a:rPr>
              <a:t>view</a:t>
            </a:r>
            <a:r>
              <a:rPr lang="en-US" sz="2400" dirty="0">
                <a:latin typeface="Calibri" panose="020F0502020204030204" pitchFamily="34" charset="0"/>
                <a:cs typeface="Calibri" panose="020F0502020204030204" pitchFamily="34" charset="0"/>
              </a:rPr>
              <a:t> or </a:t>
            </a:r>
            <a:r>
              <a:rPr lang="en-US" sz="2400" b="1" dirty="0">
                <a:latin typeface="Calibri" panose="020F0502020204030204" pitchFamily="34" charset="0"/>
                <a:cs typeface="Calibri" panose="020F0502020204030204" pitchFamily="34" charset="0"/>
              </a:rPr>
              <a:t>delegate</a:t>
            </a:r>
            <a:r>
              <a:rPr lang="en-US" sz="2400" dirty="0">
                <a:latin typeface="Calibri" panose="020F0502020204030204" pitchFamily="34" charset="0"/>
                <a:cs typeface="Calibri" panose="020F0502020204030204" pitchFamily="34" charset="0"/>
              </a:rPr>
              <a:t> over submissions of their particular group (college, department, etc.) This is determined by your Workflow administrator.</a:t>
            </a:r>
          </a:p>
          <a:p>
            <a:pPr lvl="0"/>
            <a:endParaRPr lang="en-US" sz="2400" dirty="0">
              <a:latin typeface="Calibri" panose="020F0502020204030204" pitchFamily="34" charset="0"/>
              <a:cs typeface="Calibri" panose="020F0502020204030204" pitchFamily="34" charset="0"/>
            </a:endParaRPr>
          </a:p>
          <a:p>
            <a:pPr lvl="0"/>
            <a:r>
              <a:rPr lang="en-US" sz="2400" dirty="0">
                <a:latin typeface="Calibri" panose="020F0502020204030204" pitchFamily="34" charset="0"/>
                <a:cs typeface="Calibri" panose="020F0502020204030204" pitchFamily="34" charset="0"/>
              </a:rPr>
              <a:t>If you are given permission to Submissions, you will access the Submissions table by navigating to the Admin view in Faculty Success, clicking on the Workflow tab, and then Submissions. </a:t>
            </a:r>
            <a:r>
              <a:rPr lang="en-US" sz="2400" dirty="0">
                <a:solidFill>
                  <a:schemeClr val="dk1"/>
                </a:solidFill>
                <a:latin typeface="Calibri" panose="020F0502020204030204" pitchFamily="34" charset="0"/>
                <a:cs typeface="Calibri" panose="020F0502020204030204" pitchFamily="34" charset="0"/>
              </a:rPr>
              <a:t> You will also notice an additional option, Tasks, and that takes you to your Workflow Tasks screen where you will access your Inbox and History.</a:t>
            </a:r>
            <a:endParaRPr lang="en-US" sz="2400" dirty="0">
              <a:latin typeface="Calibri" panose="020F0502020204030204" pitchFamily="34" charset="0"/>
              <a:cs typeface="Calibri" panose="020F0502020204030204" pitchFamily="34" charset="0"/>
            </a:endParaRPr>
          </a:p>
          <a:p>
            <a:pPr marL="0" marR="0" lvl="0" indent="0" algn="l" rtl="0">
              <a:lnSpc>
                <a:spcPct val="160000"/>
              </a:lnSpc>
              <a:spcBef>
                <a:spcPts val="0"/>
              </a:spcBef>
              <a:spcAft>
                <a:spcPts val="0"/>
              </a:spcAft>
              <a:buNone/>
            </a:pPr>
            <a:endParaRPr sz="700" dirty="0"/>
          </a:p>
        </p:txBody>
      </p:sp>
      <p:pic>
        <p:nvPicPr>
          <p:cNvPr id="5" name="Google Shape;876;p91">
            <a:extLst>
              <a:ext uri="{FF2B5EF4-FFF2-40B4-BE49-F238E27FC236}">
                <a16:creationId xmlns:a16="http://schemas.microsoft.com/office/drawing/2014/main" id="{6AD4766E-6313-4511-0941-0C218B71C426}"/>
              </a:ext>
            </a:extLst>
          </p:cNvPr>
          <p:cNvPicPr preferRelativeResize="0"/>
          <p:nvPr/>
        </p:nvPicPr>
        <p:blipFill>
          <a:blip r:embed="rId3">
            <a:alphaModFix/>
          </a:blip>
          <a:stretch>
            <a:fillRect/>
          </a:stretch>
        </p:blipFill>
        <p:spPr>
          <a:xfrm>
            <a:off x="5368730" y="1509899"/>
            <a:ext cx="2760721" cy="1590175"/>
          </a:xfrm>
          <a:prstGeom prst="rect">
            <a:avLst/>
          </a:prstGeom>
          <a:noFill/>
          <a:ln w="9525" cap="flat" cmpd="sng">
            <a:noFill/>
            <a:prstDash val="solid"/>
            <a:round/>
            <a:headEnd type="none" w="sm" len="sm"/>
            <a:tailEnd type="none" w="sm" len="sm"/>
          </a:ln>
        </p:spPr>
      </p:pic>
      <p:pic>
        <p:nvPicPr>
          <p:cNvPr id="7" name="Google Shape;875;p91">
            <a:extLst>
              <a:ext uri="{FF2B5EF4-FFF2-40B4-BE49-F238E27FC236}">
                <a16:creationId xmlns:a16="http://schemas.microsoft.com/office/drawing/2014/main" id="{C8CFF0CE-8AC5-B611-6189-8FEC0F34E0D0}"/>
              </a:ext>
            </a:extLst>
          </p:cNvPr>
          <p:cNvPicPr preferRelativeResize="0"/>
          <p:nvPr/>
        </p:nvPicPr>
        <p:blipFill>
          <a:blip r:embed="rId4">
            <a:alphaModFix/>
          </a:blip>
          <a:stretch>
            <a:fillRect/>
          </a:stretch>
        </p:blipFill>
        <p:spPr>
          <a:xfrm>
            <a:off x="152400" y="3282776"/>
            <a:ext cx="8839200" cy="1494961"/>
          </a:xfrm>
          <a:prstGeom prst="rect">
            <a:avLst/>
          </a:prstGeom>
          <a:noFill/>
          <a:ln w="9525" cap="flat" cmpd="sng">
            <a:solidFill>
              <a:schemeClr val="dk2"/>
            </a:solidFill>
            <a:prstDash val="solid"/>
            <a:round/>
            <a:headEnd type="none" w="sm" len="sm"/>
            <a:tailEnd type="none" w="sm" len="sm"/>
          </a:ln>
        </p:spPr>
      </p:pic>
      <p:pic>
        <p:nvPicPr>
          <p:cNvPr id="10" name="Picture 9">
            <a:extLst>
              <a:ext uri="{FF2B5EF4-FFF2-40B4-BE49-F238E27FC236}">
                <a16:creationId xmlns:a16="http://schemas.microsoft.com/office/drawing/2014/main" id="{03A2C941-0F40-416C-F9F6-7748108FE921}"/>
              </a:ext>
            </a:extLst>
          </p:cNvPr>
          <p:cNvPicPr>
            <a:picLocks noChangeAspect="1"/>
          </p:cNvPicPr>
          <p:nvPr/>
        </p:nvPicPr>
        <p:blipFill>
          <a:blip r:embed="rId5"/>
          <a:srcRect l="81046" b="60069"/>
          <a:stretch>
            <a:fillRect/>
          </a:stretch>
        </p:blipFill>
        <p:spPr>
          <a:xfrm>
            <a:off x="6749090" y="137289"/>
            <a:ext cx="1871092" cy="1445465"/>
          </a:xfrm>
          <a:prstGeom prst="rect">
            <a:avLst/>
          </a:prstGeom>
        </p:spPr>
      </p:pic>
      <p:sp>
        <p:nvSpPr>
          <p:cNvPr id="11" name="Google Shape;539;g22929f8b832_0_87">
            <a:extLst>
              <a:ext uri="{FF2B5EF4-FFF2-40B4-BE49-F238E27FC236}">
                <a16:creationId xmlns:a16="http://schemas.microsoft.com/office/drawing/2014/main" id="{F7543C3B-4912-C2FE-0AEC-B47D171B4434}"/>
              </a:ext>
            </a:extLst>
          </p:cNvPr>
          <p:cNvSpPr/>
          <p:nvPr/>
        </p:nvSpPr>
        <p:spPr>
          <a:xfrm>
            <a:off x="7164997" y="644891"/>
            <a:ext cx="1252416" cy="430260"/>
          </a:xfrm>
          <a:prstGeom prst="ellipse">
            <a:avLst/>
          </a:prstGeom>
          <a:noFill/>
          <a:ln w="38100" cap="flat" cmpd="sng">
            <a:solidFill>
              <a:srgbClr val="C4ADE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Left-Right Arrow 12">
            <a:extLst>
              <a:ext uri="{FF2B5EF4-FFF2-40B4-BE49-F238E27FC236}">
                <a16:creationId xmlns:a16="http://schemas.microsoft.com/office/drawing/2014/main" id="{335E7633-B58D-3497-E1AF-50331D0860BE}"/>
              </a:ext>
            </a:extLst>
          </p:cNvPr>
          <p:cNvSpPr/>
          <p:nvPr/>
        </p:nvSpPr>
        <p:spPr>
          <a:xfrm rot="18620396">
            <a:off x="6422589" y="1155203"/>
            <a:ext cx="906131" cy="284402"/>
          </a:xfrm>
          <a:prstGeom prst="lef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17999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471">
          <a:extLst>
            <a:ext uri="{FF2B5EF4-FFF2-40B4-BE49-F238E27FC236}">
              <a16:creationId xmlns:a16="http://schemas.microsoft.com/office/drawing/2014/main" id="{F18FBEA7-7FD9-A541-5E9D-5755EC81A5DF}"/>
            </a:ext>
          </a:extLst>
        </p:cNvPr>
        <p:cNvGrpSpPr/>
        <p:nvPr/>
      </p:nvGrpSpPr>
      <p:grpSpPr>
        <a:xfrm>
          <a:off x="0" y="0"/>
          <a:ext cx="0" cy="0"/>
          <a:chOff x="0" y="0"/>
          <a:chExt cx="0" cy="0"/>
        </a:xfrm>
      </p:grpSpPr>
      <p:sp>
        <p:nvSpPr>
          <p:cNvPr id="472" name="Google Shape;472;p10">
            <a:extLst>
              <a:ext uri="{FF2B5EF4-FFF2-40B4-BE49-F238E27FC236}">
                <a16:creationId xmlns:a16="http://schemas.microsoft.com/office/drawing/2014/main" id="{2C437CF3-18EE-D419-63EC-05BAC6D9D0E8}"/>
              </a:ext>
            </a:extLst>
          </p:cNvPr>
          <p:cNvSpPr txBox="1"/>
          <p:nvPr/>
        </p:nvSpPr>
        <p:spPr>
          <a:xfrm>
            <a:off x="6750" y="2089238"/>
            <a:ext cx="9130500" cy="965025"/>
          </a:xfrm>
          <a:prstGeom prst="rect">
            <a:avLst/>
          </a:prstGeom>
          <a:noFill/>
          <a:ln>
            <a:noFill/>
          </a:ln>
        </p:spPr>
        <p:txBody>
          <a:bodyPr spcFirstLastPara="1" wrap="square" lIns="91425" tIns="91425" rIns="91425" bIns="91425" anchor="t"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4000"/>
              <a:buFont typeface="Arial"/>
              <a:buNone/>
              <a:tabLst/>
              <a:defRPr/>
            </a:pPr>
            <a:endParaRPr kumimoji="0" sz="30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73" name="Google Shape;473;p10">
            <a:extLst>
              <a:ext uri="{FF2B5EF4-FFF2-40B4-BE49-F238E27FC236}">
                <a16:creationId xmlns:a16="http://schemas.microsoft.com/office/drawing/2014/main" id="{EAB0B506-36C7-33D1-2E63-B05E6A6627D5}"/>
              </a:ext>
            </a:extLst>
          </p:cNvPr>
          <p:cNvSpPr txBox="1">
            <a:spLocks noGrp="1"/>
          </p:cNvSpPr>
          <p:nvPr>
            <p:ph type="body" idx="4294967295"/>
          </p:nvPr>
        </p:nvSpPr>
        <p:spPr>
          <a:xfrm>
            <a:off x="1138666" y="3065348"/>
            <a:ext cx="6994575" cy="692325"/>
          </a:xfrm>
          <a:prstGeom prst="rect">
            <a:avLst/>
          </a:prstGeom>
          <a:noFill/>
          <a:ln>
            <a:noFill/>
          </a:ln>
        </p:spPr>
        <p:txBody>
          <a:bodyPr spcFirstLastPara="1" wrap="square" lIns="0" tIns="0" rIns="0" bIns="0" anchor="t" anchorCtr="0">
            <a:noAutofit/>
          </a:bodyPr>
          <a:lstStyle/>
          <a:p>
            <a:pPr marL="0" indent="0">
              <a:lnSpc>
                <a:spcPct val="90000"/>
              </a:lnSpc>
              <a:buClr>
                <a:srgbClr val="6867A3"/>
              </a:buClr>
              <a:buSzPts val="6700"/>
              <a:buNone/>
            </a:pPr>
            <a:r>
              <a:rPr lang="en-US" sz="5025" dirty="0">
                <a:solidFill>
                  <a:srgbClr val="CAC0E2"/>
                </a:solidFill>
              </a:rPr>
              <a:t>Committee Steps</a:t>
            </a:r>
            <a:endParaRPr dirty="0">
              <a:solidFill>
                <a:srgbClr val="CAC0E2"/>
              </a:solidFill>
            </a:endParaRPr>
          </a:p>
        </p:txBody>
      </p:sp>
    </p:spTree>
    <p:extLst>
      <p:ext uri="{BB962C8B-B14F-4D97-AF65-F5344CB8AC3E}">
        <p14:creationId xmlns:p14="http://schemas.microsoft.com/office/powerpoint/2010/main" val="1452869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C48BFE55-BC8A-5AFC-75C5-87CCA53B3A50}"/>
            </a:ext>
          </a:extLst>
        </p:cNvPr>
        <p:cNvGrpSpPr/>
        <p:nvPr/>
      </p:nvGrpSpPr>
      <p:grpSpPr>
        <a:xfrm>
          <a:off x="0" y="0"/>
          <a:ext cx="0" cy="0"/>
          <a:chOff x="0" y="0"/>
          <a:chExt cx="0" cy="0"/>
        </a:xfrm>
      </p:grpSpPr>
      <p:sp>
        <p:nvSpPr>
          <p:cNvPr id="522" name="Google Shape;522;g22929f8b832_0_65">
            <a:extLst>
              <a:ext uri="{FF2B5EF4-FFF2-40B4-BE49-F238E27FC236}">
                <a16:creationId xmlns:a16="http://schemas.microsoft.com/office/drawing/2014/main" id="{16C7A42F-32ED-DC0C-6470-32C0BB06B4CB}"/>
              </a:ext>
            </a:extLst>
          </p:cNvPr>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Contributing to a Committee Step</a:t>
            </a:r>
            <a:endParaRPr dirty="0">
              <a:latin typeface="Calibri"/>
              <a:ea typeface="Calibri"/>
              <a:cs typeface="Calibri"/>
              <a:sym typeface="Calibri"/>
            </a:endParaRPr>
          </a:p>
        </p:txBody>
      </p:sp>
      <p:sp>
        <p:nvSpPr>
          <p:cNvPr id="523" name="Google Shape;523;g22929f8b832_0_65">
            <a:extLst>
              <a:ext uri="{FF2B5EF4-FFF2-40B4-BE49-F238E27FC236}">
                <a16:creationId xmlns:a16="http://schemas.microsoft.com/office/drawing/2014/main" id="{8FAC12CD-0012-9AD8-B33D-EEE9DA97D451}"/>
              </a:ext>
            </a:extLst>
          </p:cNvPr>
          <p:cNvSpPr txBox="1">
            <a:spLocks noGrp="1"/>
          </p:cNvSpPr>
          <p:nvPr>
            <p:ph type="body" idx="1"/>
          </p:nvPr>
        </p:nvSpPr>
        <p:spPr>
          <a:xfrm>
            <a:off x="566212" y="923808"/>
            <a:ext cx="8011575" cy="2690250"/>
          </a:xfrm>
          <a:prstGeom prst="rect">
            <a:avLst/>
          </a:prstGeom>
          <a:noFill/>
          <a:ln>
            <a:noFill/>
          </a:ln>
        </p:spPr>
        <p:txBody>
          <a:bodyPr spcFirstLastPara="1" wrap="square" lIns="0" tIns="0" rIns="0" bIns="0" anchor="t" anchorCtr="0">
            <a:noAutofit/>
          </a:bodyPr>
          <a:lstStyle/>
          <a:p>
            <a:pPr marL="0" lvl="0" indent="0">
              <a:lnSpc>
                <a:spcPct val="100000"/>
              </a:lnSpc>
              <a:spcBef>
                <a:spcPts val="0"/>
              </a:spcBef>
            </a:pPr>
            <a:r>
              <a:rPr lang="en-US" dirty="0">
                <a:solidFill>
                  <a:srgbClr val="2A1B43"/>
                </a:solidFill>
                <a:latin typeface="Calibri" panose="020F0502020204030204" pitchFamily="34" charset="0"/>
                <a:ea typeface="Barlow"/>
                <a:cs typeface="Calibri" panose="020F0502020204030204" pitchFamily="34" charset="0"/>
                <a:sym typeface="Barlow"/>
              </a:rPr>
              <a:t>You may have a review process that includes committees. Committees are comprised of a Chair and Members. </a:t>
            </a:r>
          </a:p>
          <a:p>
            <a:pPr marL="0" lvl="0" indent="0">
              <a:lnSpc>
                <a:spcPct val="100000"/>
              </a:lnSpc>
              <a:spcBef>
                <a:spcPts val="0"/>
              </a:spcBef>
            </a:pPr>
            <a:endParaRPr lang="en-US" dirty="0">
              <a:solidFill>
                <a:srgbClr val="2A1B43"/>
              </a:solidFill>
              <a:latin typeface="Calibri" panose="020F0502020204030204" pitchFamily="34" charset="0"/>
              <a:ea typeface="Barlow"/>
              <a:cs typeface="Calibri" panose="020F0502020204030204" pitchFamily="34" charset="0"/>
              <a:sym typeface="Barlow"/>
            </a:endParaRPr>
          </a:p>
          <a:p>
            <a:pPr marL="0" lvl="0" indent="0">
              <a:lnSpc>
                <a:spcPct val="100000"/>
              </a:lnSpc>
              <a:spcBef>
                <a:spcPts val="0"/>
              </a:spcBef>
            </a:pPr>
            <a:r>
              <a:rPr lang="en-US" dirty="0">
                <a:solidFill>
                  <a:srgbClr val="2A1B43"/>
                </a:solidFill>
                <a:latin typeface="Calibri" panose="020F0502020204030204" pitchFamily="34" charset="0"/>
                <a:ea typeface="Barlow"/>
                <a:cs typeface="Calibri" panose="020F0502020204030204" pitchFamily="34" charset="0"/>
                <a:sym typeface="Barlow"/>
              </a:rPr>
              <a:t>Committee member forms can be configured so that are anonymous or visible to other committee members. The Committee Chair also contributes as a committee member.</a:t>
            </a:r>
          </a:p>
          <a:p>
            <a:pPr marL="0" lvl="0" indent="0">
              <a:lnSpc>
                <a:spcPct val="100000"/>
              </a:lnSpc>
              <a:spcBef>
                <a:spcPts val="0"/>
              </a:spcBef>
            </a:pPr>
            <a:endParaRPr lang="en-US" dirty="0">
              <a:solidFill>
                <a:srgbClr val="2A1B43"/>
              </a:solidFill>
              <a:latin typeface="Calibri" panose="020F0502020204030204" pitchFamily="34" charset="0"/>
              <a:ea typeface="Barlow"/>
              <a:cs typeface="Calibri" panose="020F0502020204030204" pitchFamily="34" charset="0"/>
              <a:sym typeface="Barlow"/>
            </a:endParaRPr>
          </a:p>
          <a:p>
            <a:pPr marL="0" lvl="0" indent="0">
              <a:lnSpc>
                <a:spcPct val="100000"/>
              </a:lnSpc>
              <a:spcBef>
                <a:spcPts val="0"/>
              </a:spcBef>
            </a:pPr>
            <a:r>
              <a:rPr lang="en-US" dirty="0">
                <a:solidFill>
                  <a:srgbClr val="2A1B43"/>
                </a:solidFill>
                <a:latin typeface="Calibri" panose="020F0502020204030204" pitchFamily="34" charset="0"/>
                <a:ea typeface="Barlow"/>
                <a:cs typeface="Calibri" panose="020F0502020204030204" pitchFamily="34" charset="0"/>
                <a:sym typeface="Barlow"/>
              </a:rPr>
              <a:t>All committee members will be able to view the Chair’s form, even in draft phase, whether the step is set to be anonymous or not.</a:t>
            </a:r>
          </a:p>
          <a:p>
            <a:pPr marL="0" indent="0">
              <a:lnSpc>
                <a:spcPct val="100000"/>
              </a:lnSpc>
              <a:spcBef>
                <a:spcPts val="2250"/>
              </a:spcBef>
              <a:spcAft>
                <a:spcPts val="1050"/>
              </a:spcAft>
            </a:pPr>
            <a:endParaRPr sz="1650" dirty="0">
              <a:solidFill>
                <a:srgbClr val="000000"/>
              </a:solidFill>
              <a:highlight>
                <a:srgbClr val="FFFFFF"/>
              </a:highlight>
              <a:latin typeface="Calibri"/>
              <a:ea typeface="Calibri"/>
              <a:cs typeface="Calibri"/>
              <a:sym typeface="Calibri"/>
            </a:endParaRPr>
          </a:p>
        </p:txBody>
      </p:sp>
    </p:spTree>
    <p:extLst>
      <p:ext uri="{BB962C8B-B14F-4D97-AF65-F5344CB8AC3E}">
        <p14:creationId xmlns:p14="http://schemas.microsoft.com/office/powerpoint/2010/main" val="1236754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BF215D84-B9BB-941B-B6BD-9AD8F7CB6373}"/>
            </a:ext>
          </a:extLst>
        </p:cNvPr>
        <p:cNvGrpSpPr/>
        <p:nvPr/>
      </p:nvGrpSpPr>
      <p:grpSpPr>
        <a:xfrm>
          <a:off x="0" y="0"/>
          <a:ext cx="0" cy="0"/>
          <a:chOff x="0" y="0"/>
          <a:chExt cx="0" cy="0"/>
        </a:xfrm>
      </p:grpSpPr>
      <p:sp>
        <p:nvSpPr>
          <p:cNvPr id="522" name="Google Shape;522;g22929f8b832_0_65">
            <a:extLst>
              <a:ext uri="{FF2B5EF4-FFF2-40B4-BE49-F238E27FC236}">
                <a16:creationId xmlns:a16="http://schemas.microsoft.com/office/drawing/2014/main" id="{46D7130B-4E3A-A465-31B5-A4FDEC3162DD}"/>
              </a:ext>
            </a:extLst>
          </p:cNvPr>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Contributing as a Committee Member</a:t>
            </a:r>
            <a:endParaRPr dirty="0">
              <a:latin typeface="Calibri"/>
              <a:ea typeface="Calibri"/>
              <a:cs typeface="Calibri"/>
              <a:sym typeface="Calibri"/>
            </a:endParaRPr>
          </a:p>
        </p:txBody>
      </p:sp>
      <p:pic>
        <p:nvPicPr>
          <p:cNvPr id="8" name="Picture 7">
            <a:extLst>
              <a:ext uri="{FF2B5EF4-FFF2-40B4-BE49-F238E27FC236}">
                <a16:creationId xmlns:a16="http://schemas.microsoft.com/office/drawing/2014/main" id="{E5A81E92-625E-04FB-A0BE-80D1C4ECE403}"/>
              </a:ext>
            </a:extLst>
          </p:cNvPr>
          <p:cNvPicPr>
            <a:picLocks noChangeAspect="1"/>
          </p:cNvPicPr>
          <p:nvPr/>
        </p:nvPicPr>
        <p:blipFill>
          <a:blip r:embed="rId3"/>
          <a:srcRect l="3568" r="3335"/>
          <a:stretch>
            <a:fillRect/>
          </a:stretch>
        </p:blipFill>
        <p:spPr>
          <a:xfrm>
            <a:off x="3100252" y="915447"/>
            <a:ext cx="5834742" cy="3557626"/>
          </a:xfrm>
          <a:prstGeom prst="rect">
            <a:avLst/>
          </a:prstGeom>
        </p:spPr>
      </p:pic>
      <p:sp>
        <p:nvSpPr>
          <p:cNvPr id="523" name="Google Shape;523;g22929f8b832_0_65">
            <a:extLst>
              <a:ext uri="{FF2B5EF4-FFF2-40B4-BE49-F238E27FC236}">
                <a16:creationId xmlns:a16="http://schemas.microsoft.com/office/drawing/2014/main" id="{C534D792-0782-26D9-7CED-D824245391BF}"/>
              </a:ext>
            </a:extLst>
          </p:cNvPr>
          <p:cNvSpPr txBox="1">
            <a:spLocks noGrp="1"/>
          </p:cNvSpPr>
          <p:nvPr>
            <p:ph type="body" idx="1"/>
          </p:nvPr>
        </p:nvSpPr>
        <p:spPr>
          <a:xfrm>
            <a:off x="285698" y="915447"/>
            <a:ext cx="2736134" cy="1323003"/>
          </a:xfrm>
          <a:prstGeom prst="rect">
            <a:avLst/>
          </a:prstGeom>
          <a:noFill/>
          <a:ln>
            <a:noFill/>
          </a:ln>
        </p:spPr>
        <p:txBody>
          <a:bodyPr spcFirstLastPara="1" wrap="square" lIns="0" tIns="0" rIns="0" bIns="0" anchor="t" anchorCtr="0">
            <a:noAutofit/>
          </a:bodyPr>
          <a:lstStyle/>
          <a:p>
            <a:pPr marL="152400" lvl="0" indent="0">
              <a:spcBef>
                <a:spcPts val="0"/>
              </a:spcBef>
              <a:buClr>
                <a:schemeClr val="dk1"/>
              </a:buClr>
              <a:buSzPts val="1100"/>
            </a:pPr>
            <a:r>
              <a:rPr lang="en-US" sz="1600" dirty="0">
                <a:latin typeface="Calibri" panose="020F0502020204030204" pitchFamily="34" charset="0"/>
                <a:ea typeface="Barlow"/>
                <a:cs typeface="Calibri" panose="020F0502020204030204" pitchFamily="34" charset="0"/>
                <a:sym typeface="Barlow"/>
              </a:rPr>
              <a:t>When a committee member opens their workflow form, the form will show all prior step responses that are visible to them, and they can use this information as part of their review process.  </a:t>
            </a:r>
          </a:p>
          <a:p>
            <a:pPr marL="152400" lvl="0" indent="0">
              <a:spcBef>
                <a:spcPts val="0"/>
              </a:spcBef>
              <a:buClr>
                <a:schemeClr val="dk1"/>
              </a:buClr>
              <a:buSzPts val="1100"/>
            </a:pPr>
            <a:endParaRPr lang="en-US" sz="1000" dirty="0">
              <a:latin typeface="Calibri" panose="020F0502020204030204" pitchFamily="34" charset="0"/>
              <a:ea typeface="Barlow"/>
              <a:cs typeface="Calibri" panose="020F0502020204030204" pitchFamily="34" charset="0"/>
              <a:sym typeface="Barlow"/>
            </a:endParaRPr>
          </a:p>
          <a:p>
            <a:pPr marL="152400" lvl="0" indent="0">
              <a:spcBef>
                <a:spcPts val="0"/>
              </a:spcBef>
              <a:buClr>
                <a:schemeClr val="dk1"/>
              </a:buClr>
              <a:buSzPts val="1100"/>
            </a:pPr>
            <a:r>
              <a:rPr lang="en-US" sz="1600" dirty="0">
                <a:latin typeface="Calibri" panose="020F0502020204030204" pitchFamily="34" charset="0"/>
                <a:ea typeface="Barlow"/>
                <a:cs typeface="Calibri" panose="020F0502020204030204" pitchFamily="34" charset="0"/>
                <a:sym typeface="Barlow"/>
              </a:rPr>
              <a:t>Your submission portion will be towards the bottom under “My Response”. You will fill out their form and click “Publish My Response to Committee”.</a:t>
            </a:r>
          </a:p>
          <a:p>
            <a:pPr marL="0" indent="0">
              <a:lnSpc>
                <a:spcPct val="100000"/>
              </a:lnSpc>
              <a:spcBef>
                <a:spcPts val="2250"/>
              </a:spcBef>
              <a:spcAft>
                <a:spcPts val="1050"/>
              </a:spcAft>
            </a:pPr>
            <a:endParaRPr sz="1650" dirty="0">
              <a:solidFill>
                <a:srgbClr val="000000"/>
              </a:solidFill>
              <a:highlight>
                <a:srgbClr val="FFFFFF"/>
              </a:highlight>
              <a:latin typeface="Calibri"/>
              <a:ea typeface="Calibri"/>
              <a:cs typeface="Calibri"/>
              <a:sym typeface="Calibri"/>
            </a:endParaRPr>
          </a:p>
        </p:txBody>
      </p:sp>
      <p:sp>
        <p:nvSpPr>
          <p:cNvPr id="4" name="Google Shape;899;p94">
            <a:extLst>
              <a:ext uri="{FF2B5EF4-FFF2-40B4-BE49-F238E27FC236}">
                <a16:creationId xmlns:a16="http://schemas.microsoft.com/office/drawing/2014/main" id="{2F392E83-655E-114C-4607-E2D4A1CD6856}"/>
              </a:ext>
            </a:extLst>
          </p:cNvPr>
          <p:cNvSpPr/>
          <p:nvPr/>
        </p:nvSpPr>
        <p:spPr>
          <a:xfrm rot="10800000">
            <a:off x="3788300" y="1368467"/>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899;p94">
            <a:extLst>
              <a:ext uri="{FF2B5EF4-FFF2-40B4-BE49-F238E27FC236}">
                <a16:creationId xmlns:a16="http://schemas.microsoft.com/office/drawing/2014/main" id="{7A30336B-4650-81F3-21BE-1D435F98CE1E}"/>
              </a:ext>
            </a:extLst>
          </p:cNvPr>
          <p:cNvSpPr/>
          <p:nvPr/>
        </p:nvSpPr>
        <p:spPr>
          <a:xfrm rot="10800000">
            <a:off x="4209062" y="3409930"/>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99;p94">
            <a:extLst>
              <a:ext uri="{FF2B5EF4-FFF2-40B4-BE49-F238E27FC236}">
                <a16:creationId xmlns:a16="http://schemas.microsoft.com/office/drawing/2014/main" id="{2A12D5B2-C9CF-8114-60EB-6B10D28D2DA9}"/>
              </a:ext>
            </a:extLst>
          </p:cNvPr>
          <p:cNvSpPr/>
          <p:nvPr/>
        </p:nvSpPr>
        <p:spPr>
          <a:xfrm>
            <a:off x="6734705" y="1543335"/>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902;p94">
            <a:extLst>
              <a:ext uri="{FF2B5EF4-FFF2-40B4-BE49-F238E27FC236}">
                <a16:creationId xmlns:a16="http://schemas.microsoft.com/office/drawing/2014/main" id="{7B797B1A-3717-8DD6-F2FB-B82CDF86645E}"/>
              </a:ext>
            </a:extLst>
          </p:cNvPr>
          <p:cNvSpPr/>
          <p:nvPr/>
        </p:nvSpPr>
        <p:spPr>
          <a:xfrm>
            <a:off x="8138614" y="3377619"/>
            <a:ext cx="874800" cy="342600"/>
          </a:xfrm>
          <a:prstGeom prst="ellipse">
            <a:avLst/>
          </a:prstGeom>
          <a:noFill/>
          <a:ln w="19050"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7058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0C45A34A-67A9-4CE7-B3F4-BD235F97D74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1B0D9AE-C3F8-E6EF-23B9-E7C39F82C4B5}"/>
              </a:ext>
            </a:extLst>
          </p:cNvPr>
          <p:cNvPicPr>
            <a:picLocks noChangeAspect="1"/>
          </p:cNvPicPr>
          <p:nvPr/>
        </p:nvPicPr>
        <p:blipFill>
          <a:blip r:embed="rId3"/>
          <a:stretch>
            <a:fillRect/>
          </a:stretch>
        </p:blipFill>
        <p:spPr>
          <a:xfrm>
            <a:off x="1165163" y="645133"/>
            <a:ext cx="6068682" cy="4264959"/>
          </a:xfrm>
          <a:prstGeom prst="rect">
            <a:avLst/>
          </a:prstGeom>
        </p:spPr>
      </p:pic>
      <p:sp>
        <p:nvSpPr>
          <p:cNvPr id="522" name="Google Shape;522;g22929f8b832_0_65">
            <a:extLst>
              <a:ext uri="{FF2B5EF4-FFF2-40B4-BE49-F238E27FC236}">
                <a16:creationId xmlns:a16="http://schemas.microsoft.com/office/drawing/2014/main" id="{5DD16226-1834-5F14-75F9-6C0591C6FCDA}"/>
              </a:ext>
            </a:extLst>
          </p:cNvPr>
          <p:cNvSpPr txBox="1">
            <a:spLocks noGrp="1"/>
          </p:cNvSpPr>
          <p:nvPr>
            <p:ph type="title"/>
          </p:nvPr>
        </p:nvSpPr>
        <p:spPr>
          <a:xfrm>
            <a:off x="372826" y="160614"/>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Committee Member View After Published Response</a:t>
            </a:r>
            <a:endParaRPr dirty="0">
              <a:latin typeface="Calibri"/>
              <a:ea typeface="Calibri"/>
              <a:cs typeface="Calibri"/>
              <a:sym typeface="Calibri"/>
            </a:endParaRPr>
          </a:p>
        </p:txBody>
      </p:sp>
      <p:sp>
        <p:nvSpPr>
          <p:cNvPr id="4" name="Google Shape;899;p94">
            <a:extLst>
              <a:ext uri="{FF2B5EF4-FFF2-40B4-BE49-F238E27FC236}">
                <a16:creationId xmlns:a16="http://schemas.microsoft.com/office/drawing/2014/main" id="{010EB5E0-CDC8-FCDB-2AA6-E6CCA0F0335A}"/>
              </a:ext>
            </a:extLst>
          </p:cNvPr>
          <p:cNvSpPr/>
          <p:nvPr/>
        </p:nvSpPr>
        <p:spPr>
          <a:xfrm>
            <a:off x="1165163" y="1239409"/>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899;p94">
            <a:extLst>
              <a:ext uri="{FF2B5EF4-FFF2-40B4-BE49-F238E27FC236}">
                <a16:creationId xmlns:a16="http://schemas.microsoft.com/office/drawing/2014/main" id="{6496345F-6E8C-77FA-2223-24C30C5D97EF}"/>
              </a:ext>
            </a:extLst>
          </p:cNvPr>
          <p:cNvSpPr/>
          <p:nvPr/>
        </p:nvSpPr>
        <p:spPr>
          <a:xfrm>
            <a:off x="1165163" y="3381576"/>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899;p94">
            <a:extLst>
              <a:ext uri="{FF2B5EF4-FFF2-40B4-BE49-F238E27FC236}">
                <a16:creationId xmlns:a16="http://schemas.microsoft.com/office/drawing/2014/main" id="{3D54A34B-368C-A4FC-A766-0A15F7898C92}"/>
              </a:ext>
            </a:extLst>
          </p:cNvPr>
          <p:cNvSpPr/>
          <p:nvPr/>
        </p:nvSpPr>
        <p:spPr>
          <a:xfrm>
            <a:off x="1165163" y="3661879"/>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2464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9CC8DB6F-C494-EB38-EFD4-576E35C55237}"/>
            </a:ext>
          </a:extLst>
        </p:cNvPr>
        <p:cNvGrpSpPr/>
        <p:nvPr/>
      </p:nvGrpSpPr>
      <p:grpSpPr>
        <a:xfrm>
          <a:off x="0" y="0"/>
          <a:ext cx="0" cy="0"/>
          <a:chOff x="0" y="0"/>
          <a:chExt cx="0" cy="0"/>
        </a:xfrm>
      </p:grpSpPr>
      <p:sp>
        <p:nvSpPr>
          <p:cNvPr id="522" name="Google Shape;522;g22929f8b832_0_65">
            <a:extLst>
              <a:ext uri="{FF2B5EF4-FFF2-40B4-BE49-F238E27FC236}">
                <a16:creationId xmlns:a16="http://schemas.microsoft.com/office/drawing/2014/main" id="{798D723A-B531-8031-1F76-47A0A932A735}"/>
              </a:ext>
            </a:extLst>
          </p:cNvPr>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Chair Contributing as a Committee Member</a:t>
            </a:r>
            <a:endParaRPr dirty="0">
              <a:latin typeface="Calibri"/>
              <a:ea typeface="Calibri"/>
              <a:cs typeface="Calibri"/>
              <a:sym typeface="Calibri"/>
            </a:endParaRPr>
          </a:p>
        </p:txBody>
      </p:sp>
      <p:pic>
        <p:nvPicPr>
          <p:cNvPr id="3" name="Picture 2">
            <a:extLst>
              <a:ext uri="{FF2B5EF4-FFF2-40B4-BE49-F238E27FC236}">
                <a16:creationId xmlns:a16="http://schemas.microsoft.com/office/drawing/2014/main" id="{EFF335BC-517D-39AB-BFE4-311EC47B11CC}"/>
              </a:ext>
            </a:extLst>
          </p:cNvPr>
          <p:cNvPicPr>
            <a:picLocks noChangeAspect="1"/>
          </p:cNvPicPr>
          <p:nvPr/>
        </p:nvPicPr>
        <p:blipFill>
          <a:blip r:embed="rId3"/>
          <a:stretch>
            <a:fillRect/>
          </a:stretch>
        </p:blipFill>
        <p:spPr>
          <a:xfrm>
            <a:off x="3095769" y="772684"/>
            <a:ext cx="5917645" cy="4058299"/>
          </a:xfrm>
          <a:prstGeom prst="rect">
            <a:avLst/>
          </a:prstGeom>
        </p:spPr>
      </p:pic>
      <p:sp>
        <p:nvSpPr>
          <p:cNvPr id="523" name="Google Shape;523;g22929f8b832_0_65">
            <a:extLst>
              <a:ext uri="{FF2B5EF4-FFF2-40B4-BE49-F238E27FC236}">
                <a16:creationId xmlns:a16="http://schemas.microsoft.com/office/drawing/2014/main" id="{9A0C82B6-B040-241F-4DCD-BB2DBC281F12}"/>
              </a:ext>
            </a:extLst>
          </p:cNvPr>
          <p:cNvSpPr txBox="1">
            <a:spLocks noGrp="1"/>
          </p:cNvSpPr>
          <p:nvPr>
            <p:ph type="body" idx="1"/>
          </p:nvPr>
        </p:nvSpPr>
        <p:spPr>
          <a:xfrm>
            <a:off x="285698" y="915447"/>
            <a:ext cx="2736134" cy="1323003"/>
          </a:xfrm>
          <a:prstGeom prst="rect">
            <a:avLst/>
          </a:prstGeom>
          <a:noFill/>
          <a:ln>
            <a:noFill/>
          </a:ln>
        </p:spPr>
        <p:txBody>
          <a:bodyPr spcFirstLastPara="1" wrap="square" lIns="0" tIns="0" rIns="0" bIns="0" anchor="t" anchorCtr="0">
            <a:noAutofit/>
          </a:bodyPr>
          <a:lstStyle/>
          <a:p>
            <a:pPr marL="0" lvl="0" indent="0">
              <a:spcBef>
                <a:spcPts val="0"/>
              </a:spcBef>
              <a:buClr>
                <a:schemeClr val="dk1"/>
              </a:buClr>
              <a:buSzPts val="1100"/>
            </a:pPr>
            <a:r>
              <a:rPr lang="en-US" sz="1600" dirty="0">
                <a:latin typeface="Calibri" panose="020F0502020204030204" pitchFamily="34" charset="0"/>
                <a:ea typeface="Barlow"/>
                <a:cs typeface="Calibri" panose="020F0502020204030204" pitchFamily="34" charset="0"/>
                <a:sym typeface="Barlow"/>
              </a:rPr>
              <a:t>The committee chair will complete both the committee member form and the committee chair form. </a:t>
            </a:r>
          </a:p>
          <a:p>
            <a:pPr marL="609600" lvl="0" indent="0">
              <a:spcBef>
                <a:spcPts val="0"/>
              </a:spcBef>
              <a:buClr>
                <a:schemeClr val="dk1"/>
              </a:buClr>
              <a:buSzPts val="1100"/>
            </a:pPr>
            <a:endParaRPr lang="en-US" sz="1600" dirty="0">
              <a:latin typeface="Calibri" panose="020F0502020204030204" pitchFamily="34" charset="0"/>
              <a:ea typeface="Barlow"/>
              <a:cs typeface="Calibri" panose="020F0502020204030204" pitchFamily="34" charset="0"/>
              <a:sym typeface="Barlow"/>
            </a:endParaRPr>
          </a:p>
          <a:p>
            <a:pPr marL="0" lvl="0" indent="0">
              <a:spcBef>
                <a:spcPts val="0"/>
              </a:spcBef>
              <a:buClr>
                <a:schemeClr val="dk1"/>
              </a:buClr>
              <a:buSzPts val="1100"/>
            </a:pPr>
            <a:r>
              <a:rPr lang="en-US" sz="1600" dirty="0">
                <a:latin typeface="Calibri" panose="020F0502020204030204" pitchFamily="34" charset="0"/>
                <a:ea typeface="Barlow"/>
                <a:cs typeface="Calibri" panose="020F0502020204030204" pitchFamily="34" charset="0"/>
                <a:sym typeface="Barlow"/>
              </a:rPr>
              <a:t>The committee chair form is the one that will get moved forward in the process. The Chair will first complete the member form. When they are finished, they will click “Publish My Response to Committee”.</a:t>
            </a:r>
            <a:endParaRPr lang="en-US" sz="1600" dirty="0">
              <a:solidFill>
                <a:srgbClr val="2A1B43"/>
              </a:solidFill>
              <a:latin typeface="Calibri" panose="020F0502020204030204" pitchFamily="34" charset="0"/>
              <a:ea typeface="Barlow"/>
              <a:cs typeface="Calibri" panose="020F0502020204030204" pitchFamily="34" charset="0"/>
              <a:sym typeface="Barlow"/>
            </a:endParaRPr>
          </a:p>
          <a:p>
            <a:pPr marL="0" indent="0">
              <a:lnSpc>
                <a:spcPct val="100000"/>
              </a:lnSpc>
              <a:spcBef>
                <a:spcPts val="2250"/>
              </a:spcBef>
              <a:spcAft>
                <a:spcPts val="1050"/>
              </a:spcAft>
            </a:pPr>
            <a:endParaRPr sz="1650" dirty="0">
              <a:solidFill>
                <a:srgbClr val="000000"/>
              </a:solidFill>
              <a:highlight>
                <a:srgbClr val="FFFFFF"/>
              </a:highlight>
              <a:latin typeface="Calibri"/>
              <a:ea typeface="Calibri"/>
              <a:cs typeface="Calibri"/>
              <a:sym typeface="Calibri"/>
            </a:endParaRPr>
          </a:p>
        </p:txBody>
      </p:sp>
      <p:sp>
        <p:nvSpPr>
          <p:cNvPr id="4" name="Google Shape;899;p94">
            <a:extLst>
              <a:ext uri="{FF2B5EF4-FFF2-40B4-BE49-F238E27FC236}">
                <a16:creationId xmlns:a16="http://schemas.microsoft.com/office/drawing/2014/main" id="{7539284D-DF35-B63B-EA2A-539809276083}"/>
              </a:ext>
            </a:extLst>
          </p:cNvPr>
          <p:cNvSpPr/>
          <p:nvPr/>
        </p:nvSpPr>
        <p:spPr>
          <a:xfrm rot="10800000">
            <a:off x="4361619" y="1594929"/>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99;p94">
            <a:extLst>
              <a:ext uri="{FF2B5EF4-FFF2-40B4-BE49-F238E27FC236}">
                <a16:creationId xmlns:a16="http://schemas.microsoft.com/office/drawing/2014/main" id="{94817784-A9EC-72B5-4A9B-CD3A605BC4EB}"/>
              </a:ext>
            </a:extLst>
          </p:cNvPr>
          <p:cNvSpPr/>
          <p:nvPr/>
        </p:nvSpPr>
        <p:spPr>
          <a:xfrm>
            <a:off x="6717288" y="1368467"/>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0840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21">
          <a:extLst>
            <a:ext uri="{FF2B5EF4-FFF2-40B4-BE49-F238E27FC236}">
              <a16:creationId xmlns:a16="http://schemas.microsoft.com/office/drawing/2014/main" id="{BDA1CCEE-F3BA-63B2-D135-3C07D726BAC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AED75B3-8749-5984-0B31-F1F3D112C50E}"/>
              </a:ext>
            </a:extLst>
          </p:cNvPr>
          <p:cNvPicPr>
            <a:picLocks noChangeAspect="1"/>
          </p:cNvPicPr>
          <p:nvPr/>
        </p:nvPicPr>
        <p:blipFill>
          <a:blip r:embed="rId3"/>
          <a:stretch>
            <a:fillRect/>
          </a:stretch>
        </p:blipFill>
        <p:spPr>
          <a:xfrm>
            <a:off x="590467" y="1533073"/>
            <a:ext cx="7772400" cy="3483396"/>
          </a:xfrm>
          <a:prstGeom prst="rect">
            <a:avLst/>
          </a:prstGeom>
        </p:spPr>
      </p:pic>
      <p:sp>
        <p:nvSpPr>
          <p:cNvPr id="522" name="Google Shape;522;g22929f8b832_0_65">
            <a:extLst>
              <a:ext uri="{FF2B5EF4-FFF2-40B4-BE49-F238E27FC236}">
                <a16:creationId xmlns:a16="http://schemas.microsoft.com/office/drawing/2014/main" id="{D3CF5AEB-E7A5-BBB5-F860-5841C1262F75}"/>
              </a:ext>
            </a:extLst>
          </p:cNvPr>
          <p:cNvSpPr txBox="1">
            <a:spLocks noGrp="1"/>
          </p:cNvSpPr>
          <p:nvPr>
            <p:ph type="title"/>
          </p:nvPr>
        </p:nvSpPr>
        <p:spPr>
          <a:xfrm>
            <a:off x="364117" y="312517"/>
            <a:ext cx="7998750" cy="341325"/>
          </a:xfrm>
          <a:prstGeom prst="rect">
            <a:avLst/>
          </a:prstGeom>
          <a:noFill/>
          <a:ln>
            <a:noFill/>
          </a:ln>
        </p:spPr>
        <p:txBody>
          <a:bodyPr spcFirstLastPara="1" wrap="square" lIns="0" tIns="0" rIns="0" bIns="0" anchor="ctr" anchorCtr="0">
            <a:noAutofit/>
          </a:bodyPr>
          <a:lstStyle/>
          <a:p>
            <a:pPr algn="ctr"/>
            <a:r>
              <a:rPr lang="en-US" dirty="0">
                <a:latin typeface="Calibri"/>
                <a:ea typeface="Calibri"/>
                <a:cs typeface="Calibri"/>
                <a:sym typeface="Calibri"/>
              </a:rPr>
              <a:t>Chair Contributing as the Chair and Submitting to Next Step</a:t>
            </a:r>
            <a:endParaRPr dirty="0">
              <a:latin typeface="Calibri"/>
              <a:ea typeface="Calibri"/>
              <a:cs typeface="Calibri"/>
              <a:sym typeface="Calibri"/>
            </a:endParaRPr>
          </a:p>
        </p:txBody>
      </p:sp>
      <p:sp>
        <p:nvSpPr>
          <p:cNvPr id="523" name="Google Shape;523;g22929f8b832_0_65">
            <a:extLst>
              <a:ext uri="{FF2B5EF4-FFF2-40B4-BE49-F238E27FC236}">
                <a16:creationId xmlns:a16="http://schemas.microsoft.com/office/drawing/2014/main" id="{717494D1-B66D-39C0-C0D0-01B8A401DA86}"/>
              </a:ext>
            </a:extLst>
          </p:cNvPr>
          <p:cNvSpPr txBox="1">
            <a:spLocks noGrp="1"/>
          </p:cNvSpPr>
          <p:nvPr>
            <p:ph type="body" idx="1"/>
          </p:nvPr>
        </p:nvSpPr>
        <p:spPr>
          <a:xfrm>
            <a:off x="254535" y="732567"/>
            <a:ext cx="8634930" cy="2289307"/>
          </a:xfrm>
          <a:prstGeom prst="rect">
            <a:avLst/>
          </a:prstGeom>
          <a:noFill/>
          <a:ln>
            <a:noFill/>
          </a:ln>
        </p:spPr>
        <p:txBody>
          <a:bodyPr spcFirstLastPara="1" wrap="square" lIns="0" tIns="0" rIns="0" bIns="0" anchor="t" anchorCtr="0">
            <a:noAutofit/>
          </a:bodyPr>
          <a:lstStyle/>
          <a:p>
            <a:pPr marL="0" lvl="0" indent="0">
              <a:lnSpc>
                <a:spcPct val="115000"/>
              </a:lnSpc>
              <a:spcBef>
                <a:spcPts val="0"/>
              </a:spcBef>
              <a:buSzPts val="1100"/>
            </a:pPr>
            <a:r>
              <a:rPr lang="en-US" sz="1600" dirty="0">
                <a:latin typeface="Calibri" panose="020F0502020204030204" pitchFamily="34" charset="0"/>
                <a:ea typeface="Barlow"/>
                <a:cs typeface="Calibri" panose="020F0502020204030204" pitchFamily="34" charset="0"/>
                <a:sym typeface="Barlow"/>
              </a:rPr>
              <a:t>When all committee members have responded, the Department Chair can now complete the Chair form for submission. When completed, they will click “Submit to XYZ” under Actions to send to the next step.</a:t>
            </a:r>
          </a:p>
          <a:p>
            <a:pPr marL="0" indent="0">
              <a:lnSpc>
                <a:spcPct val="100000"/>
              </a:lnSpc>
              <a:spcBef>
                <a:spcPts val="2250"/>
              </a:spcBef>
              <a:spcAft>
                <a:spcPts val="1050"/>
              </a:spcAft>
            </a:pPr>
            <a:endParaRPr sz="1650" dirty="0">
              <a:solidFill>
                <a:srgbClr val="000000"/>
              </a:solidFill>
              <a:highlight>
                <a:srgbClr val="FFFFFF"/>
              </a:highlight>
              <a:latin typeface="Calibri"/>
              <a:ea typeface="Calibri"/>
              <a:cs typeface="Calibri"/>
              <a:sym typeface="Calibri"/>
            </a:endParaRPr>
          </a:p>
        </p:txBody>
      </p:sp>
      <p:sp>
        <p:nvSpPr>
          <p:cNvPr id="4" name="Google Shape;899;p94">
            <a:extLst>
              <a:ext uri="{FF2B5EF4-FFF2-40B4-BE49-F238E27FC236}">
                <a16:creationId xmlns:a16="http://schemas.microsoft.com/office/drawing/2014/main" id="{744ACEB2-CC09-D876-8BE1-BB8BABA14A4B}"/>
              </a:ext>
            </a:extLst>
          </p:cNvPr>
          <p:cNvSpPr/>
          <p:nvPr/>
        </p:nvSpPr>
        <p:spPr>
          <a:xfrm>
            <a:off x="570752" y="3793620"/>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899;p94">
            <a:extLst>
              <a:ext uri="{FF2B5EF4-FFF2-40B4-BE49-F238E27FC236}">
                <a16:creationId xmlns:a16="http://schemas.microsoft.com/office/drawing/2014/main" id="{7D6A3D4E-E8C8-BF31-FBF6-6F0CE220C5CD}"/>
              </a:ext>
            </a:extLst>
          </p:cNvPr>
          <p:cNvSpPr/>
          <p:nvPr/>
        </p:nvSpPr>
        <p:spPr>
          <a:xfrm>
            <a:off x="5493690" y="2648666"/>
            <a:ext cx="420762" cy="138988"/>
          </a:xfrm>
          <a:prstGeom prst="rightArrow">
            <a:avLst>
              <a:gd name="adj1" fmla="val 50000"/>
              <a:gd name="adj2" fmla="val 50000"/>
            </a:avLst>
          </a:prstGeom>
          <a:solidFill>
            <a:srgbClr val="CC0000"/>
          </a:solidFill>
          <a:ln w="9525" cap="flat" cmpd="sng">
            <a:solidFill>
              <a:srgbClr val="37275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2685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tandard Slide Types">
  <a:themeElements>
    <a:clrScheme name="Watermark">
      <a:dk1>
        <a:srgbClr val="2A1B43"/>
      </a:dk1>
      <a:lt1>
        <a:srgbClr val="FFFFFF"/>
      </a:lt1>
      <a:dk2>
        <a:srgbClr val="372754"/>
      </a:dk2>
      <a:lt2>
        <a:srgbClr val="BEB1DB"/>
      </a:lt2>
      <a:accent1>
        <a:srgbClr val="FF8E6C"/>
      </a:accent1>
      <a:accent2>
        <a:srgbClr val="4FC9D3"/>
      </a:accent2>
      <a:accent3>
        <a:srgbClr val="CAD816"/>
      </a:accent3>
      <a:accent4>
        <a:srgbClr val="FFC658"/>
      </a:accent4>
      <a:accent5>
        <a:srgbClr val="CAC0E2"/>
      </a:accent5>
      <a:accent6>
        <a:srgbClr val="6E40A8"/>
      </a:accent6>
      <a:hlink>
        <a:srgbClr val="9A9ACE"/>
      </a:hlink>
      <a:folHlink>
        <a:srgbClr val="6866A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s">
  <a:themeElements>
    <a:clrScheme name="Watermark">
      <a:dk1>
        <a:srgbClr val="2A1B43"/>
      </a:dk1>
      <a:lt1>
        <a:srgbClr val="FFFFFF"/>
      </a:lt1>
      <a:dk2>
        <a:srgbClr val="372754"/>
      </a:dk2>
      <a:lt2>
        <a:srgbClr val="BEB1DB"/>
      </a:lt2>
      <a:accent1>
        <a:srgbClr val="FF8E6C"/>
      </a:accent1>
      <a:accent2>
        <a:srgbClr val="4FC9D3"/>
      </a:accent2>
      <a:accent3>
        <a:srgbClr val="CAD816"/>
      </a:accent3>
      <a:accent4>
        <a:srgbClr val="FFC658"/>
      </a:accent4>
      <a:accent5>
        <a:srgbClr val="CAC0E2"/>
      </a:accent5>
      <a:accent6>
        <a:srgbClr val="6E40A8"/>
      </a:accent6>
      <a:hlink>
        <a:srgbClr val="9A9ACE"/>
      </a:hlink>
      <a:folHlink>
        <a:srgbClr val="6866A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tandard Slide Types">
  <a:themeElements>
    <a:clrScheme name="Watermark">
      <a:dk1>
        <a:srgbClr val="2A1B43"/>
      </a:dk1>
      <a:lt1>
        <a:srgbClr val="FFFFFF"/>
      </a:lt1>
      <a:dk2>
        <a:srgbClr val="372754"/>
      </a:dk2>
      <a:lt2>
        <a:srgbClr val="BEB1DB"/>
      </a:lt2>
      <a:accent1>
        <a:srgbClr val="FF8E6C"/>
      </a:accent1>
      <a:accent2>
        <a:srgbClr val="4FC9D3"/>
      </a:accent2>
      <a:accent3>
        <a:srgbClr val="CAD816"/>
      </a:accent3>
      <a:accent4>
        <a:srgbClr val="FFC658"/>
      </a:accent4>
      <a:accent5>
        <a:srgbClr val="CAC0E2"/>
      </a:accent5>
      <a:accent6>
        <a:srgbClr val="6E40A8"/>
      </a:accent6>
      <a:hlink>
        <a:srgbClr val="9A9ACE"/>
      </a:hlink>
      <a:folHlink>
        <a:srgbClr val="6866A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atermark">
  <a:themeElements>
    <a:clrScheme name="Watermark">
      <a:dk1>
        <a:srgbClr val="000000"/>
      </a:dk1>
      <a:lt1>
        <a:srgbClr val="FFFFFF"/>
      </a:lt1>
      <a:dk2>
        <a:srgbClr val="2A1B43"/>
      </a:dk2>
      <a:lt2>
        <a:srgbClr val="EEEEEE"/>
      </a:lt2>
      <a:accent1>
        <a:srgbClr val="592A98"/>
      </a:accent1>
      <a:accent2>
        <a:srgbClr val="555191"/>
      </a:accent2>
      <a:accent3>
        <a:srgbClr val="8885C3"/>
      </a:accent3>
      <a:accent4>
        <a:srgbClr val="C1B3DD"/>
      </a:accent4>
      <a:accent5>
        <a:srgbClr val="FF8E6C"/>
      </a:accent5>
      <a:accent6>
        <a:srgbClr val="4FC9D2"/>
      </a:accent6>
      <a:hlink>
        <a:srgbClr val="C9D716"/>
      </a:hlink>
      <a:folHlink>
        <a:srgbClr val="FFC6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511</TotalTime>
  <Words>511</Words>
  <Application>Microsoft Macintosh PowerPoint</Application>
  <PresentationFormat>On-screen Show (16:9)</PresentationFormat>
  <Paragraphs>35</Paragraphs>
  <Slides>13</Slides>
  <Notes>13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13</vt:i4>
      </vt:variant>
    </vt:vector>
  </HeadingPairs>
  <TitlesOfParts>
    <vt:vector size="23" baseType="lpstr">
      <vt:lpstr>Arial</vt:lpstr>
      <vt:lpstr>Noto Sans Symbols</vt:lpstr>
      <vt:lpstr>Calibri</vt:lpstr>
      <vt:lpstr>Barlow</vt:lpstr>
      <vt:lpstr>Courier New</vt:lpstr>
      <vt:lpstr>Merriweather Sans</vt:lpstr>
      <vt:lpstr>Standard Slide Types</vt:lpstr>
      <vt:lpstr>Title Slides</vt:lpstr>
      <vt:lpstr>1_Standard Slide Types</vt:lpstr>
      <vt:lpstr>Watermark</vt:lpstr>
      <vt:lpstr>Faculty Success Reviews, Promotion and Tenure Reviewer Essential Skills Training</vt:lpstr>
      <vt:lpstr>Reviews, Promotion and Tenure (RPT/Workflow)</vt:lpstr>
      <vt:lpstr>PowerPoint Presentation</vt:lpstr>
      <vt:lpstr>Sample Email Notification for Reviewers</vt:lpstr>
      <vt:lpstr>Submitting Your Form and Other Actions for Reviewers</vt:lpstr>
      <vt:lpstr>Permissions: Submission Monitoring and Unit Administration</vt:lpstr>
      <vt:lpstr>PowerPoint Presentation</vt:lpstr>
      <vt:lpstr>Contributing to a Committee Step</vt:lpstr>
      <vt:lpstr>Contributing as a Committee Member</vt:lpstr>
      <vt:lpstr>Committee Member View After Published Response</vt:lpstr>
      <vt:lpstr>Chair Contributing as a Committee Member</vt:lpstr>
      <vt:lpstr>Chair Contributing as the Chair and Submitting to Next Step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Author</cp:lastModifiedBy>
  <cp:revision>9</cp:revision>
  <dcterms:modified xsi:type="dcterms:W3CDTF">2026-08-01T13:34:52Z</dcterms:modified>
</cp:coreProperties>
</file>