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 id="2147483728" r:id="rId2"/>
    <p:sldMasterId id="2147483746" r:id="rId3"/>
    <p:sldMasterId id="2147483764" r:id="rId4"/>
  </p:sldMasterIdLst>
  <p:notesMasterIdLst>
    <p:notesMasterId r:id="rId20"/>
  </p:notesMasterIdLst>
  <p:sldIdLst>
    <p:sldId id="292" r:id="rId5"/>
    <p:sldId id="296" r:id="rId6"/>
    <p:sldId id="299" r:id="rId7"/>
    <p:sldId id="300" r:id="rId8"/>
    <p:sldId id="264" r:id="rId9"/>
    <p:sldId id="302" r:id="rId10"/>
    <p:sldId id="303" r:id="rId11"/>
    <p:sldId id="304" r:id="rId12"/>
    <p:sldId id="305" r:id="rId13"/>
    <p:sldId id="273" r:id="rId14"/>
    <p:sldId id="274" r:id="rId15"/>
    <p:sldId id="275" r:id="rId16"/>
    <p:sldId id="276" r:id="rId17"/>
    <p:sldId id="306" r:id="rId18"/>
    <p:sldId id="278" r:id="rId19"/>
  </p:sldIdLst>
  <p:sldSz cx="9144000" cy="5143500" type="screen16x9"/>
  <p:notesSz cx="6858000" cy="9144000"/>
  <p:embeddedFontLst>
    <p:embeddedFont>
      <p:font typeface="Barlow" pitchFamily="2" charset="77"/>
      <p:regular r:id="rId21"/>
      <p:bold r:id="rId22"/>
      <p:italic r:id="rId23"/>
      <p:boldItalic r:id="rId24"/>
    </p:embeddedFont>
    <p:embeddedFont>
      <p:font typeface="Merriweather Sans" pitchFamily="2" charset="77"/>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8BF088-03F3-47C5-B2E3-4DECC8D459F7}">
  <a:tblStyle styleId="{218BF088-03F3-47C5-B2E3-4DECC8D459F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8"/>
    <p:restoredTop sz="94093"/>
  </p:normalViewPr>
  <p:slideViewPr>
    <p:cSldViewPr snapToGrid="0">
      <p:cViewPr varScale="1">
        <p:scale>
          <a:sx n="123" d="100"/>
          <a:sy n="123" d="100"/>
        </p:scale>
        <p:origin x="936"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93" name="Google Shape;3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000000"/>
              </a:buClr>
              <a:buSzPts val="1400"/>
              <a:buFont typeface="Arial"/>
              <a:buNone/>
            </a:pPr>
            <a:endParaRPr/>
          </a:p>
        </p:txBody>
      </p:sp>
      <p:sp>
        <p:nvSpPr>
          <p:cNvPr id="444" name="Google Shape;444;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i="1" dirty="0"/>
          </a:p>
        </p:txBody>
      </p:sp>
      <p:sp>
        <p:nvSpPr>
          <p:cNvPr id="464" name="Google Shape;4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endParaRPr sz="1100" dirty="0"/>
          </a:p>
        </p:txBody>
      </p:sp>
      <p:sp>
        <p:nvSpPr>
          <p:cNvPr id="470" name="Google Shape;47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i="1"/>
              <a:t>Please provide your expectations for your End Users.  We’ve provided a few examples for you.</a:t>
            </a:r>
            <a:endParaRPr i="1"/>
          </a:p>
        </p:txBody>
      </p:sp>
      <p:sp>
        <p:nvSpPr>
          <p:cNvPr id="464" name="Google Shape;4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22929f8b832_0_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C8071AF9-E3DB-3BEC-A680-E45F52594752}"/>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8B7ECD29-7F0B-3D62-7226-3EF63A6FDC1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8903B8F9-366D-1B99-26EB-678D16F048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7889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8BC612BA-D40E-7ABE-9985-E9B328358BFD}"/>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163F51D2-2403-E0F4-EB5E-3EC793FAA2D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6F6F7ACF-570D-3458-D13D-A873F960A5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582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A898CFC6-61C5-B2C4-6536-733334996846}"/>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1BB73089-3001-449A-0558-7F72B7A926B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EF790E0A-B015-0E3F-6656-CC129D803D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3825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22929f8b832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7" name="Google Shape;527;g22929f8b832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2929f8b832_0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4" name="Google Shape;534;g22929f8b832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2929f8b832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3" name="Google Shape;543;g22929f8b832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2929f8b832_0_1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4" name="Google Shape;554;g22929f8b832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b074547ad7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b074547ad7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gb074547ad7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2929f8b832_0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1" name="Google Shape;571;g22929f8b832_0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Header Only">
  <p:cSld name="Blank, Header Only">
    <p:spTree>
      <p:nvGrpSpPr>
        <p:cNvPr id="1" name="Shape 19"/>
        <p:cNvGrpSpPr/>
        <p:nvPr/>
      </p:nvGrpSpPr>
      <p:grpSpPr>
        <a:xfrm>
          <a:off x="0" y="0"/>
          <a:ext cx="0" cy="0"/>
          <a:chOff x="0" y="0"/>
          <a:chExt cx="0" cy="0"/>
        </a:xfrm>
      </p:grpSpPr>
      <p:sp>
        <p:nvSpPr>
          <p:cNvPr id="20" name="Google Shape;20;p36"/>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Tree>
    <p:extLst>
      <p:ext uri="{BB962C8B-B14F-4D97-AF65-F5344CB8AC3E}">
        <p14:creationId xmlns:p14="http://schemas.microsoft.com/office/powerpoint/2010/main" val="918127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ody Text">
  <p:cSld name="Body Tex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364117" y="312517"/>
            <a:ext cx="7998770" cy="341232"/>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 name="Google Shape;23;p37"/>
          <p:cNvSpPr txBox="1">
            <a:spLocks noGrp="1"/>
          </p:cNvSpPr>
          <p:nvPr>
            <p:ph type="body" idx="1"/>
          </p:nvPr>
        </p:nvSpPr>
        <p:spPr>
          <a:xfrm>
            <a:off x="351218" y="1498107"/>
            <a:ext cx="8011670" cy="3141299"/>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45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4193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Column Text">
  <p:cSld name="3-Column Text">
    <p:spTree>
      <p:nvGrpSpPr>
        <p:cNvPr id="1" name="Shape 24"/>
        <p:cNvGrpSpPr/>
        <p:nvPr/>
      </p:nvGrpSpPr>
      <p:grpSpPr>
        <a:xfrm>
          <a:off x="0" y="0"/>
          <a:ext cx="0" cy="0"/>
          <a:chOff x="0" y="0"/>
          <a:chExt cx="0" cy="0"/>
        </a:xfrm>
      </p:grpSpPr>
      <p:sp>
        <p:nvSpPr>
          <p:cNvPr id="25" name="Google Shape;25;p41"/>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6" name="Google Shape;26;p41"/>
          <p:cNvSpPr txBox="1">
            <a:spLocks noGrp="1"/>
          </p:cNvSpPr>
          <p:nvPr>
            <p:ph type="body" idx="1"/>
          </p:nvPr>
        </p:nvSpPr>
        <p:spPr>
          <a:xfrm>
            <a:off x="364116"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7" name="Google Shape;27;p41"/>
          <p:cNvSpPr txBox="1">
            <a:spLocks noGrp="1"/>
          </p:cNvSpPr>
          <p:nvPr>
            <p:ph type="body" idx="2"/>
          </p:nvPr>
        </p:nvSpPr>
        <p:spPr>
          <a:xfrm>
            <a:off x="3092264"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8" name="Google Shape;28;p41"/>
          <p:cNvSpPr txBox="1">
            <a:spLocks noGrp="1"/>
          </p:cNvSpPr>
          <p:nvPr>
            <p:ph type="body" idx="3"/>
          </p:nvPr>
        </p:nvSpPr>
        <p:spPr>
          <a:xfrm>
            <a:off x="5820412"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01293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Testimonial">
  <p:cSld name="Quote/Testimonial">
    <p:spTree>
      <p:nvGrpSpPr>
        <p:cNvPr id="1" name="Shape 29"/>
        <p:cNvGrpSpPr/>
        <p:nvPr/>
      </p:nvGrpSpPr>
      <p:grpSpPr>
        <a:xfrm>
          <a:off x="0" y="0"/>
          <a:ext cx="0" cy="0"/>
          <a:chOff x="0" y="0"/>
          <a:chExt cx="0" cy="0"/>
        </a:xfrm>
      </p:grpSpPr>
      <p:sp>
        <p:nvSpPr>
          <p:cNvPr id="30" name="Google Shape;30;p42"/>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31" name="Google Shape;31;p42"/>
          <p:cNvSpPr txBox="1"/>
          <p:nvPr/>
        </p:nvSpPr>
        <p:spPr>
          <a:xfrm>
            <a:off x="238602"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FF8E6C"/>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2" name="Google Shape;32;p42"/>
          <p:cNvSpPr txBox="1"/>
          <p:nvPr/>
        </p:nvSpPr>
        <p:spPr>
          <a:xfrm>
            <a:off x="3051524"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C9D716"/>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3" name="Google Shape;33;p42"/>
          <p:cNvSpPr txBox="1"/>
          <p:nvPr/>
        </p:nvSpPr>
        <p:spPr>
          <a:xfrm>
            <a:off x="5845439"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4FC9D2"/>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4" name="Google Shape;34;p42"/>
          <p:cNvSpPr txBox="1">
            <a:spLocks noGrp="1"/>
          </p:cNvSpPr>
          <p:nvPr>
            <p:ph type="body" idx="1"/>
          </p:nvPr>
        </p:nvSpPr>
        <p:spPr>
          <a:xfrm>
            <a:off x="1395455" y="3608973"/>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5" name="Google Shape;35;p42"/>
          <p:cNvSpPr txBox="1">
            <a:spLocks noGrp="1"/>
          </p:cNvSpPr>
          <p:nvPr>
            <p:ph type="body" idx="2"/>
          </p:nvPr>
        </p:nvSpPr>
        <p:spPr>
          <a:xfrm>
            <a:off x="4181429" y="3872101"/>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6" name="Google Shape;36;p42"/>
          <p:cNvSpPr txBox="1">
            <a:spLocks noGrp="1"/>
          </p:cNvSpPr>
          <p:nvPr>
            <p:ph type="body" idx="3"/>
          </p:nvPr>
        </p:nvSpPr>
        <p:spPr>
          <a:xfrm>
            <a:off x="6967111" y="3365364"/>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7" name="Google Shape;37;p42"/>
          <p:cNvSpPr txBox="1">
            <a:spLocks noGrp="1"/>
          </p:cNvSpPr>
          <p:nvPr>
            <p:ph type="body" idx="4"/>
          </p:nvPr>
        </p:nvSpPr>
        <p:spPr>
          <a:xfrm>
            <a:off x="364116"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8" name="Google Shape;38;p42"/>
          <p:cNvSpPr txBox="1">
            <a:spLocks noGrp="1"/>
          </p:cNvSpPr>
          <p:nvPr>
            <p:ph type="body" idx="5"/>
          </p:nvPr>
        </p:nvSpPr>
        <p:spPr>
          <a:xfrm>
            <a:off x="3149062"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9" name="Google Shape;39;p42"/>
          <p:cNvSpPr txBox="1">
            <a:spLocks noGrp="1"/>
          </p:cNvSpPr>
          <p:nvPr>
            <p:ph type="body" idx="6"/>
          </p:nvPr>
        </p:nvSpPr>
        <p:spPr>
          <a:xfrm>
            <a:off x="5934007"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247650" algn="l">
              <a:lnSpc>
                <a:spcPct val="168750"/>
              </a:lnSpc>
              <a:spcBef>
                <a:spcPts val="450"/>
              </a:spcBef>
              <a:spcAft>
                <a:spcPts val="0"/>
              </a:spcAft>
              <a:buClr>
                <a:schemeClr val="lt1"/>
              </a:buClr>
              <a:buSzPts val="1600"/>
              <a:buFont typeface="Arial"/>
              <a:buChar char="•"/>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4818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40"/>
        <p:cNvGrpSpPr/>
        <p:nvPr/>
      </p:nvGrpSpPr>
      <p:grpSpPr>
        <a:xfrm>
          <a:off x="0" y="0"/>
          <a:ext cx="0" cy="0"/>
          <a:chOff x="0" y="0"/>
          <a:chExt cx="0" cy="0"/>
        </a:xfrm>
      </p:grpSpPr>
      <p:sp>
        <p:nvSpPr>
          <p:cNvPr id="41" name="Google Shape;41;p43"/>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42" name="Google Shape;42;p43"/>
          <p:cNvSpPr>
            <a:spLocks noGrp="1"/>
          </p:cNvSpPr>
          <p:nvPr>
            <p:ph type="chart" idx="2"/>
          </p:nvPr>
        </p:nvSpPr>
        <p:spPr>
          <a:xfrm>
            <a:off x="3326130" y="1210866"/>
            <a:ext cx="5036617" cy="3427809"/>
          </a:xfrm>
          <a:prstGeom prst="rect">
            <a:avLst/>
          </a:prstGeom>
          <a:noFill/>
          <a:ln>
            <a:noFill/>
          </a:ln>
        </p:spPr>
        <p:txBody>
          <a:bodyPr spcFirstLastPara="1" wrap="square" lIns="0" tIns="0" rIns="0" bIns="0" anchor="t" anchorCtr="0">
            <a:noAutofit/>
          </a:bodyPr>
          <a:lstStyle>
            <a:lvl1pPr marR="0" lvl="0" algn="l" rtl="0">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R="0" lvl="1" algn="l" rtl="0">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R="0" lvl="2" algn="l" rtl="0">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R="0" lvl="3" algn="l" rtl="0">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R="0" lvl="4" algn="l" rtl="0">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3" name="Google Shape;43;p43"/>
          <p:cNvSpPr txBox="1">
            <a:spLocks noGrp="1"/>
          </p:cNvSpPr>
          <p:nvPr>
            <p:ph type="body" idx="1"/>
          </p:nvPr>
        </p:nvSpPr>
        <p:spPr>
          <a:xfrm>
            <a:off x="364117" y="1704975"/>
            <a:ext cx="2668886"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40720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mall Photo, Body Text">
  <p:cSld name="Small Photo, Body Text">
    <p:spTree>
      <p:nvGrpSpPr>
        <p:cNvPr id="1" name="Shape 44"/>
        <p:cNvGrpSpPr/>
        <p:nvPr/>
      </p:nvGrpSpPr>
      <p:grpSpPr>
        <a:xfrm>
          <a:off x="0" y="0"/>
          <a:ext cx="0" cy="0"/>
          <a:chOff x="0" y="0"/>
          <a:chExt cx="0" cy="0"/>
        </a:xfrm>
      </p:grpSpPr>
      <p:sp>
        <p:nvSpPr>
          <p:cNvPr id="45" name="Google Shape;45;p44"/>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46" name="Google Shape;46;p44"/>
          <p:cNvSpPr>
            <a:spLocks noGrp="1"/>
          </p:cNvSpPr>
          <p:nvPr>
            <p:ph type="pic" idx="2"/>
          </p:nvPr>
        </p:nvSpPr>
        <p:spPr>
          <a:xfrm>
            <a:off x="364117" y="1716882"/>
            <a:ext cx="2479216" cy="2628291"/>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47" name="Google Shape;47;p44"/>
          <p:cNvSpPr txBox="1">
            <a:spLocks noGrp="1"/>
          </p:cNvSpPr>
          <p:nvPr>
            <p:ph type="body" idx="1"/>
          </p:nvPr>
        </p:nvSpPr>
        <p:spPr>
          <a:xfrm>
            <a:off x="3061214" y="1716882"/>
            <a:ext cx="5301672"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21180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arge Photo, Body Text">
  <p:cSld name="Large Photo, Body Text">
    <p:spTree>
      <p:nvGrpSpPr>
        <p:cNvPr id="1" name="Shape 48"/>
        <p:cNvGrpSpPr/>
        <p:nvPr/>
      </p:nvGrpSpPr>
      <p:grpSpPr>
        <a:xfrm>
          <a:off x="0" y="0"/>
          <a:ext cx="0" cy="0"/>
          <a:chOff x="0" y="0"/>
          <a:chExt cx="0" cy="0"/>
        </a:xfrm>
      </p:grpSpPr>
      <p:sp>
        <p:nvSpPr>
          <p:cNvPr id="49" name="Google Shape;49;p45"/>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50" name="Google Shape;50;p45"/>
          <p:cNvSpPr>
            <a:spLocks noGrp="1"/>
          </p:cNvSpPr>
          <p:nvPr>
            <p:ph type="pic" idx="2"/>
          </p:nvPr>
        </p:nvSpPr>
        <p:spPr>
          <a:xfrm>
            <a:off x="361619" y="1210867"/>
            <a:ext cx="5325161" cy="3427809"/>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51" name="Google Shape;51;p45"/>
          <p:cNvSpPr txBox="1">
            <a:spLocks noGrp="1"/>
          </p:cNvSpPr>
          <p:nvPr>
            <p:ph type="body" idx="1"/>
          </p:nvPr>
        </p:nvSpPr>
        <p:spPr>
          <a:xfrm>
            <a:off x="5841538" y="1704975"/>
            <a:ext cx="2521349"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52516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52"/>
        <p:cNvGrpSpPr/>
        <p:nvPr/>
      </p:nvGrpSpPr>
      <p:grpSpPr>
        <a:xfrm>
          <a:off x="0" y="0"/>
          <a:ext cx="0" cy="0"/>
          <a:chOff x="0" y="0"/>
          <a:chExt cx="0" cy="0"/>
        </a:xfrm>
      </p:grpSpPr>
      <p:pic>
        <p:nvPicPr>
          <p:cNvPr id="53" name="Google Shape;53;p46"/>
          <p:cNvPicPr preferRelativeResize="0"/>
          <p:nvPr/>
        </p:nvPicPr>
        <p:blipFill rotWithShape="1">
          <a:blip r:embed="rId2">
            <a:alphaModFix/>
          </a:blip>
          <a:srcRect r="22775"/>
          <a:stretch/>
        </p:blipFill>
        <p:spPr>
          <a:xfrm>
            <a:off x="3184458" y="0"/>
            <a:ext cx="5959543" cy="5143500"/>
          </a:xfrm>
          <a:prstGeom prst="rect">
            <a:avLst/>
          </a:prstGeom>
          <a:noFill/>
          <a:ln>
            <a:noFill/>
          </a:ln>
        </p:spPr>
      </p:pic>
      <p:sp>
        <p:nvSpPr>
          <p:cNvPr id="54" name="Google Shape;54;p46"/>
          <p:cNvSpPr txBox="1">
            <a:spLocks noGrp="1"/>
          </p:cNvSpPr>
          <p:nvPr>
            <p:ph type="title"/>
          </p:nvPr>
        </p:nvSpPr>
        <p:spPr>
          <a:xfrm>
            <a:off x="364116" y="314540"/>
            <a:ext cx="4866471"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55" name="Google Shape;55;p46"/>
          <p:cNvSpPr txBox="1">
            <a:spLocks noGrp="1"/>
          </p:cNvSpPr>
          <p:nvPr>
            <p:ph type="body" idx="1"/>
          </p:nvPr>
        </p:nvSpPr>
        <p:spPr>
          <a:xfrm>
            <a:off x="364117" y="1716881"/>
            <a:ext cx="2668886"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56" name="Google Shape;56;p46"/>
          <p:cNvPicPr preferRelativeResize="0"/>
          <p:nvPr/>
        </p:nvPicPr>
        <p:blipFill rotWithShape="1">
          <a:blip r:embed="rId3">
            <a:alphaModFix/>
          </a:blip>
          <a:srcRect/>
          <a:stretch/>
        </p:blipFill>
        <p:spPr>
          <a:xfrm>
            <a:off x="8472843" y="228322"/>
            <a:ext cx="434938" cy="380058"/>
          </a:xfrm>
          <a:prstGeom prst="rect">
            <a:avLst/>
          </a:prstGeom>
          <a:noFill/>
          <a:ln>
            <a:noFill/>
          </a:ln>
        </p:spPr>
      </p:pic>
    </p:spTree>
    <p:extLst>
      <p:ext uri="{BB962C8B-B14F-4D97-AF65-F5344CB8AC3E}">
        <p14:creationId xmlns:p14="http://schemas.microsoft.com/office/powerpoint/2010/main" val="3404652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57"/>
        <p:cNvGrpSpPr/>
        <p:nvPr/>
      </p:nvGrpSpPr>
      <p:grpSpPr>
        <a:xfrm>
          <a:off x="0" y="0"/>
          <a:ext cx="0" cy="0"/>
          <a:chOff x="0" y="0"/>
          <a:chExt cx="0" cy="0"/>
        </a:xfrm>
      </p:grpSpPr>
      <p:sp>
        <p:nvSpPr>
          <p:cNvPr id="58" name="Google Shape;58;g22929f8b832_0_530"/>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59" name="Google Shape;59;g22929f8b832_0_530"/>
          <p:cNvPicPr preferRelativeResize="0"/>
          <p:nvPr/>
        </p:nvPicPr>
        <p:blipFill rotWithShape="1">
          <a:blip r:embed="rId2">
            <a:alphaModFix/>
          </a:blip>
          <a:srcRect t="38210" b="43252"/>
          <a:stretch/>
        </p:blipFill>
        <p:spPr>
          <a:xfrm>
            <a:off x="5727425" y="4029153"/>
            <a:ext cx="3227733" cy="598313"/>
          </a:xfrm>
          <a:prstGeom prst="rect">
            <a:avLst/>
          </a:prstGeom>
          <a:noFill/>
          <a:ln>
            <a:noFill/>
          </a:ln>
        </p:spPr>
      </p:pic>
      <p:sp>
        <p:nvSpPr>
          <p:cNvPr id="60" name="Google Shape;60;g22929f8b832_0_530"/>
          <p:cNvSpPr txBox="1">
            <a:spLocks noGrp="1"/>
          </p:cNvSpPr>
          <p:nvPr>
            <p:ph type="title"/>
          </p:nvPr>
        </p:nvSpPr>
        <p:spPr>
          <a:xfrm>
            <a:off x="1143000" y="1822866"/>
            <a:ext cx="6858000" cy="983925"/>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sz="1350"/>
            </a:lvl2pPr>
            <a:lvl3pPr lvl="2" algn="l" rtl="0">
              <a:lnSpc>
                <a:spcPct val="100000"/>
              </a:lnSpc>
              <a:spcBef>
                <a:spcPts val="0"/>
              </a:spcBef>
              <a:spcAft>
                <a:spcPts val="0"/>
              </a:spcAft>
              <a:buSzPts val="1400"/>
              <a:buNone/>
              <a:defRPr sz="1350"/>
            </a:lvl3pPr>
            <a:lvl4pPr lvl="3" algn="l" rtl="0">
              <a:lnSpc>
                <a:spcPct val="100000"/>
              </a:lnSpc>
              <a:spcBef>
                <a:spcPts val="0"/>
              </a:spcBef>
              <a:spcAft>
                <a:spcPts val="0"/>
              </a:spcAft>
              <a:buSzPts val="1400"/>
              <a:buNone/>
              <a:defRPr sz="1350"/>
            </a:lvl4pPr>
            <a:lvl5pPr lvl="4" algn="l" rtl="0">
              <a:lnSpc>
                <a:spcPct val="100000"/>
              </a:lnSpc>
              <a:spcBef>
                <a:spcPts val="0"/>
              </a:spcBef>
              <a:spcAft>
                <a:spcPts val="0"/>
              </a:spcAft>
              <a:buSzPts val="1400"/>
              <a:buNone/>
              <a:defRPr sz="1350"/>
            </a:lvl5pPr>
            <a:lvl6pPr lvl="5" algn="l" rtl="0">
              <a:lnSpc>
                <a:spcPct val="100000"/>
              </a:lnSpc>
              <a:spcBef>
                <a:spcPts val="0"/>
              </a:spcBef>
              <a:spcAft>
                <a:spcPts val="0"/>
              </a:spcAft>
              <a:buSzPts val="1400"/>
              <a:buNone/>
              <a:defRPr sz="1350"/>
            </a:lvl6pPr>
            <a:lvl7pPr lvl="6" algn="l" rtl="0">
              <a:lnSpc>
                <a:spcPct val="100000"/>
              </a:lnSpc>
              <a:spcBef>
                <a:spcPts val="0"/>
              </a:spcBef>
              <a:spcAft>
                <a:spcPts val="0"/>
              </a:spcAft>
              <a:buSzPts val="1400"/>
              <a:buNone/>
              <a:defRPr sz="1350"/>
            </a:lvl7pPr>
            <a:lvl8pPr lvl="7" algn="l" rtl="0">
              <a:lnSpc>
                <a:spcPct val="100000"/>
              </a:lnSpc>
              <a:spcBef>
                <a:spcPts val="0"/>
              </a:spcBef>
              <a:spcAft>
                <a:spcPts val="0"/>
              </a:spcAft>
              <a:buSzPts val="1400"/>
              <a:buNone/>
              <a:defRPr sz="1350"/>
            </a:lvl8pPr>
            <a:lvl9pPr lvl="8" algn="l" rtl="0">
              <a:lnSpc>
                <a:spcPct val="100000"/>
              </a:lnSpc>
              <a:spcBef>
                <a:spcPts val="0"/>
              </a:spcBef>
              <a:spcAft>
                <a:spcPts val="0"/>
              </a:spcAft>
              <a:buSzPts val="1400"/>
              <a:buNone/>
              <a:defRPr sz="1350"/>
            </a:lvl9pPr>
          </a:lstStyle>
          <a:p>
            <a:endParaRPr/>
          </a:p>
        </p:txBody>
      </p:sp>
      <p:sp>
        <p:nvSpPr>
          <p:cNvPr id="61" name="Google Shape;61;g22929f8b832_0_530"/>
          <p:cNvSpPr txBox="1">
            <a:spLocks noGrp="1"/>
          </p:cNvSpPr>
          <p:nvPr>
            <p:ph type="body" idx="1"/>
          </p:nvPr>
        </p:nvSpPr>
        <p:spPr>
          <a:xfrm>
            <a:off x="1143001" y="512250"/>
            <a:ext cx="6858000" cy="24975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62" name="Google Shape;62;g22929f8b832_0_530"/>
          <p:cNvSpPr txBox="1">
            <a:spLocks noGrp="1"/>
          </p:cNvSpPr>
          <p:nvPr>
            <p:ph type="body" idx="2"/>
          </p:nvPr>
        </p:nvSpPr>
        <p:spPr>
          <a:xfrm>
            <a:off x="1143001" y="735611"/>
            <a:ext cx="6858000" cy="26190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571641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Graphic Agenda, 3-5 Items">
  <p:cSld name="Graphic Agenda, 3-5 Items">
    <p:spTree>
      <p:nvGrpSpPr>
        <p:cNvPr id="1" name="Shape 63"/>
        <p:cNvGrpSpPr/>
        <p:nvPr/>
      </p:nvGrpSpPr>
      <p:grpSpPr>
        <a:xfrm>
          <a:off x="0" y="0"/>
          <a:ext cx="0" cy="0"/>
          <a:chOff x="0" y="0"/>
          <a:chExt cx="0" cy="0"/>
        </a:xfrm>
      </p:grpSpPr>
      <p:sp>
        <p:nvSpPr>
          <p:cNvPr id="64" name="Google Shape;64;g22929f8b832_0_536"/>
          <p:cNvSpPr txBox="1">
            <a:spLocks noGrp="1"/>
          </p:cNvSpPr>
          <p:nvPr>
            <p:ph type="title"/>
          </p:nvPr>
        </p:nvSpPr>
        <p:spPr>
          <a:xfrm>
            <a:off x="342900" y="314540"/>
            <a:ext cx="5999175" cy="345375"/>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2"/>
              </a:buClr>
              <a:buSzPts val="3200"/>
              <a:buFont typeface="Calibri"/>
              <a:buNone/>
              <a:defRPr>
                <a:solidFill>
                  <a:schemeClr val="l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5" name="Google Shape;65;g22929f8b832_0_536"/>
          <p:cNvSpPr/>
          <p:nvPr/>
        </p:nvSpPr>
        <p:spPr>
          <a:xfrm rot="-1800257">
            <a:off x="4191081" y="1217881"/>
            <a:ext cx="493136" cy="425291"/>
          </a:xfrm>
          <a:prstGeom prst="triangle">
            <a:avLst>
              <a:gd name="adj" fmla="val 50000"/>
            </a:avLst>
          </a:prstGeom>
          <a:solidFill>
            <a:srgbClr val="F1EFF7"/>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6" name="Google Shape;66;g22929f8b832_0_536"/>
          <p:cNvSpPr/>
          <p:nvPr/>
        </p:nvSpPr>
        <p:spPr>
          <a:xfrm rot="1800257">
            <a:off x="4421428" y="1759678"/>
            <a:ext cx="493136" cy="425291"/>
          </a:xfrm>
          <a:prstGeom prst="triangle">
            <a:avLst>
              <a:gd name="adj" fmla="val 50000"/>
            </a:avLst>
          </a:prstGeom>
          <a:solidFill>
            <a:srgbClr val="CAC0E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7" name="Google Shape;67;g22929f8b832_0_536"/>
          <p:cNvSpPr/>
          <p:nvPr/>
        </p:nvSpPr>
        <p:spPr>
          <a:xfrm rot="-1800257">
            <a:off x="4190497" y="2304930"/>
            <a:ext cx="493136" cy="425291"/>
          </a:xfrm>
          <a:prstGeom prst="triangle">
            <a:avLst>
              <a:gd name="adj" fmla="val 50000"/>
            </a:avLst>
          </a:prstGeom>
          <a:solidFill>
            <a:srgbClr val="9A9ACF"/>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8" name="Google Shape;68;g22929f8b832_0_536"/>
          <p:cNvSpPr/>
          <p:nvPr/>
        </p:nvSpPr>
        <p:spPr>
          <a:xfrm rot="1800257">
            <a:off x="4422073" y="2842111"/>
            <a:ext cx="493136" cy="425291"/>
          </a:xfrm>
          <a:prstGeom prst="triangle">
            <a:avLst>
              <a:gd name="adj" fmla="val 50000"/>
            </a:avLst>
          </a:prstGeom>
          <a:solidFill>
            <a:srgbClr val="6867A3"/>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9" name="Google Shape;69;g22929f8b832_0_536"/>
          <p:cNvSpPr/>
          <p:nvPr/>
        </p:nvSpPr>
        <p:spPr>
          <a:xfrm rot="-1800257">
            <a:off x="4189168" y="3381384"/>
            <a:ext cx="493136" cy="425291"/>
          </a:xfrm>
          <a:prstGeom prst="triangle">
            <a:avLst>
              <a:gd name="adj" fmla="val 50000"/>
            </a:avLst>
          </a:prstGeom>
          <a:solidFill>
            <a:schemeClr val="accent6"/>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70" name="Google Shape;70;g22929f8b832_0_536"/>
          <p:cNvSpPr txBox="1"/>
          <p:nvPr/>
        </p:nvSpPr>
        <p:spPr>
          <a:xfrm>
            <a:off x="4220841" y="2400512"/>
            <a:ext cx="523350"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03</a:t>
            </a:r>
            <a:endParaRPr sz="1050" b="0" i="0" u="none" strike="noStrike" cap="none">
              <a:solidFill>
                <a:srgbClr val="000000"/>
              </a:solidFill>
              <a:latin typeface="Arial"/>
              <a:ea typeface="Arial"/>
              <a:cs typeface="Arial"/>
              <a:sym typeface="Arial"/>
            </a:endParaRPr>
          </a:p>
        </p:txBody>
      </p:sp>
      <p:sp>
        <p:nvSpPr>
          <p:cNvPr id="71" name="Google Shape;71;g22929f8b832_0_536"/>
          <p:cNvSpPr txBox="1">
            <a:spLocks noGrp="1"/>
          </p:cNvSpPr>
          <p:nvPr>
            <p:ph type="body" idx="1"/>
          </p:nvPr>
        </p:nvSpPr>
        <p:spPr>
          <a:xfrm>
            <a:off x="4970377" y="1746245"/>
            <a:ext cx="3837375" cy="584550"/>
          </a:xfrm>
          <a:prstGeom prst="rect">
            <a:avLst/>
          </a:prstGeom>
          <a:noFill/>
          <a:ln>
            <a:noFill/>
          </a:ln>
        </p:spPr>
        <p:txBody>
          <a:bodyPr spcFirstLastPara="1" wrap="square" lIns="0" tIns="0" rIns="0" bIns="0" anchor="ctr" anchorCtr="0">
            <a:noAutofit/>
          </a:bodyPr>
          <a:lstStyle>
            <a:lvl1pPr marL="342900" marR="0" lvl="0" indent="-171450" algn="l"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2" name="Google Shape;72;g22929f8b832_0_536"/>
          <p:cNvSpPr txBox="1">
            <a:spLocks noGrp="1"/>
          </p:cNvSpPr>
          <p:nvPr>
            <p:ph type="body" idx="2"/>
          </p:nvPr>
        </p:nvSpPr>
        <p:spPr>
          <a:xfrm>
            <a:off x="342900" y="1200150"/>
            <a:ext cx="3777300" cy="584550"/>
          </a:xfrm>
          <a:prstGeom prst="rect">
            <a:avLst/>
          </a:prstGeom>
          <a:noFill/>
          <a:ln>
            <a:noFill/>
          </a:ln>
        </p:spPr>
        <p:txBody>
          <a:bodyPr spcFirstLastPara="1" wrap="square" lIns="0" tIns="0" rIns="0" bIns="0" anchor="ctr" anchorCtr="0">
            <a:noAutofit/>
          </a:bodyPr>
          <a:lstStyle>
            <a:lvl1pPr marL="342900" lvl="0" indent="-171450" algn="r" rtl="0">
              <a:lnSpc>
                <a:spcPct val="90000"/>
              </a:lnSpc>
              <a:spcBef>
                <a:spcPts val="750"/>
              </a:spcBef>
              <a:spcAft>
                <a:spcPts val="0"/>
              </a:spcAft>
              <a:buClr>
                <a:schemeClr val="lt1"/>
              </a:buClr>
              <a:buSzPts val="2000"/>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3" name="Google Shape;73;g22929f8b832_0_536"/>
          <p:cNvSpPr txBox="1">
            <a:spLocks noGrp="1"/>
          </p:cNvSpPr>
          <p:nvPr>
            <p:ph type="body" idx="3"/>
          </p:nvPr>
        </p:nvSpPr>
        <p:spPr>
          <a:xfrm>
            <a:off x="4970377" y="2825481"/>
            <a:ext cx="3837375" cy="584550"/>
          </a:xfrm>
          <a:prstGeom prst="rect">
            <a:avLst/>
          </a:prstGeom>
          <a:noFill/>
          <a:ln>
            <a:noFill/>
          </a:ln>
        </p:spPr>
        <p:txBody>
          <a:bodyPr spcFirstLastPara="1" wrap="square" lIns="0" tIns="0" rIns="0" bIns="0" anchor="ctr" anchorCtr="0">
            <a:noAutofit/>
          </a:bodyPr>
          <a:lstStyle>
            <a:lvl1pPr marL="342900" marR="0" lvl="0" indent="-171450" algn="l"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4" name="Google Shape;74;g22929f8b832_0_536"/>
          <p:cNvSpPr txBox="1">
            <a:spLocks noGrp="1"/>
          </p:cNvSpPr>
          <p:nvPr>
            <p:ph type="body" idx="4"/>
          </p:nvPr>
        </p:nvSpPr>
        <p:spPr>
          <a:xfrm>
            <a:off x="342900" y="2287671"/>
            <a:ext cx="3777300" cy="584550"/>
          </a:xfrm>
          <a:prstGeom prst="rect">
            <a:avLst/>
          </a:prstGeom>
          <a:noFill/>
          <a:ln>
            <a:noFill/>
          </a:ln>
        </p:spPr>
        <p:txBody>
          <a:bodyPr spcFirstLastPara="1" wrap="square" lIns="0" tIns="0" rIns="0" bIns="0" anchor="ctr" anchorCtr="0">
            <a:noAutofit/>
          </a:bodyPr>
          <a:lstStyle>
            <a:lvl1pPr marL="342900" marR="0" lvl="0" indent="-171450" algn="r"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5" name="Google Shape;75;g22929f8b832_0_536"/>
          <p:cNvSpPr txBox="1">
            <a:spLocks noGrp="1"/>
          </p:cNvSpPr>
          <p:nvPr>
            <p:ph type="body" idx="5"/>
          </p:nvPr>
        </p:nvSpPr>
        <p:spPr>
          <a:xfrm>
            <a:off x="342900" y="3375192"/>
            <a:ext cx="3777300" cy="584550"/>
          </a:xfrm>
          <a:prstGeom prst="rect">
            <a:avLst/>
          </a:prstGeom>
          <a:noFill/>
          <a:ln>
            <a:noFill/>
          </a:ln>
        </p:spPr>
        <p:txBody>
          <a:bodyPr spcFirstLastPara="1" wrap="square" lIns="0" tIns="0" rIns="0" bIns="0" anchor="ctr" anchorCtr="0">
            <a:noAutofit/>
          </a:bodyPr>
          <a:lstStyle>
            <a:lvl1pPr marL="342900" marR="0" lvl="0" indent="-171450" algn="r"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6" name="Google Shape;76;g22929f8b832_0_536"/>
          <p:cNvSpPr txBox="1">
            <a:spLocks noGrp="1"/>
          </p:cNvSpPr>
          <p:nvPr>
            <p:ph type="body" idx="6"/>
          </p:nvPr>
        </p:nvSpPr>
        <p:spPr>
          <a:xfrm>
            <a:off x="4359458" y="2970947"/>
            <a:ext cx="543375" cy="335700"/>
          </a:xfrm>
          <a:prstGeom prst="rect">
            <a:avLst/>
          </a:prstGeom>
          <a:noFill/>
          <a:ln>
            <a:noFill/>
          </a:ln>
        </p:spPr>
        <p:txBody>
          <a:bodyPr spcFirstLastPara="1" wrap="square" lIns="91425" tIns="45700" rIns="91425" bIns="45700" anchor="t" anchorCtr="0">
            <a:noAutofit/>
          </a:bodyPr>
          <a:lstStyle>
            <a:lvl1pPr marL="342900" lvl="0" indent="-171450" algn="ctr" rtl="0">
              <a:lnSpc>
                <a:spcPct val="90000"/>
              </a:lnSpc>
              <a:spcBef>
                <a:spcPts val="750"/>
              </a:spcBef>
              <a:spcAft>
                <a:spcPts val="0"/>
              </a:spcAft>
              <a:buClr>
                <a:schemeClr val="dk1"/>
              </a:buClr>
              <a:buSzPts val="2400"/>
              <a:buNone/>
              <a:defRPr sz="1800">
                <a:solidFill>
                  <a:schemeClr val="dk1"/>
                </a:solidFill>
              </a:defRPr>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7" name="Google Shape;77;g22929f8b832_0_536"/>
          <p:cNvSpPr txBox="1">
            <a:spLocks noGrp="1"/>
          </p:cNvSpPr>
          <p:nvPr>
            <p:ph type="body" idx="7"/>
          </p:nvPr>
        </p:nvSpPr>
        <p:spPr>
          <a:xfrm>
            <a:off x="4211697" y="3512196"/>
            <a:ext cx="540000" cy="282825"/>
          </a:xfrm>
          <a:prstGeom prst="rect">
            <a:avLst/>
          </a:prstGeom>
          <a:noFill/>
          <a:ln>
            <a:noFill/>
          </a:ln>
        </p:spPr>
        <p:txBody>
          <a:bodyPr spcFirstLastPara="1" wrap="square" lIns="91425" tIns="45700" rIns="91425" bIns="45700" anchor="t" anchorCtr="0">
            <a:noAutofit/>
          </a:bodyPr>
          <a:lstStyle>
            <a:lvl1pPr marL="342900" lvl="0" indent="-171450" algn="ctr" rtl="0">
              <a:lnSpc>
                <a:spcPct val="90000"/>
              </a:lnSpc>
              <a:spcBef>
                <a:spcPts val="750"/>
              </a:spcBef>
              <a:spcAft>
                <a:spcPts val="0"/>
              </a:spcAft>
              <a:buClr>
                <a:schemeClr val="dk1"/>
              </a:buClr>
              <a:buSzPts val="2400"/>
              <a:buNone/>
              <a:defRPr sz="1800">
                <a:solidFill>
                  <a:schemeClr val="dk1"/>
                </a:solidFill>
              </a:defRPr>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8" name="Google Shape;78;g22929f8b832_0_536"/>
          <p:cNvSpPr txBox="1"/>
          <p:nvPr/>
        </p:nvSpPr>
        <p:spPr>
          <a:xfrm>
            <a:off x="4359458" y="1853297"/>
            <a:ext cx="543375"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02</a:t>
            </a:r>
            <a:endParaRPr sz="1050" b="0" i="0" u="none" strike="noStrike" cap="none">
              <a:solidFill>
                <a:srgbClr val="000000"/>
              </a:solidFill>
              <a:latin typeface="Arial"/>
              <a:ea typeface="Arial"/>
              <a:cs typeface="Arial"/>
              <a:sym typeface="Arial"/>
            </a:endParaRPr>
          </a:p>
        </p:txBody>
      </p:sp>
      <p:sp>
        <p:nvSpPr>
          <p:cNvPr id="79" name="Google Shape;79;g22929f8b832_0_536"/>
          <p:cNvSpPr txBox="1"/>
          <p:nvPr/>
        </p:nvSpPr>
        <p:spPr>
          <a:xfrm>
            <a:off x="4220842" y="1305700"/>
            <a:ext cx="523350"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01</a:t>
            </a:r>
            <a:endParaRPr sz="105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22221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80"/>
        <p:cNvGrpSpPr/>
        <p:nvPr/>
      </p:nvGrpSpPr>
      <p:grpSpPr>
        <a:xfrm>
          <a:off x="0" y="0"/>
          <a:ext cx="0" cy="0"/>
          <a:chOff x="0" y="0"/>
          <a:chExt cx="0" cy="0"/>
        </a:xfrm>
      </p:grpSpPr>
    </p:spTree>
    <p:extLst>
      <p:ext uri="{BB962C8B-B14F-4D97-AF65-F5344CB8AC3E}">
        <p14:creationId xmlns:p14="http://schemas.microsoft.com/office/powerpoint/2010/main" val="1331803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1">
  <p:cSld name="1_Custom layout 1">
    <p:bg>
      <p:bgPr>
        <a:solidFill>
          <a:srgbClr val="FFFFFF"/>
        </a:solidFill>
        <a:effectLst/>
      </p:bgPr>
    </p:bg>
    <p:spTree>
      <p:nvGrpSpPr>
        <p:cNvPr id="1" name="Shape 81"/>
        <p:cNvGrpSpPr/>
        <p:nvPr/>
      </p:nvGrpSpPr>
      <p:grpSpPr>
        <a:xfrm>
          <a:off x="0" y="0"/>
          <a:ext cx="0" cy="0"/>
          <a:chOff x="0" y="0"/>
          <a:chExt cx="0" cy="0"/>
        </a:xfrm>
      </p:grpSpPr>
      <p:sp>
        <p:nvSpPr>
          <p:cNvPr id="82" name="Google Shape;82;g22929f8b832_0_554"/>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83" name="Google Shape;83;g22929f8b832_0_554"/>
          <p:cNvCxnSpPr/>
          <p:nvPr/>
        </p:nvCxnSpPr>
        <p:spPr>
          <a:xfrm>
            <a:off x="3027473" y="0"/>
            <a:ext cx="0" cy="5133375"/>
          </a:xfrm>
          <a:prstGeom prst="straightConnector1">
            <a:avLst/>
          </a:prstGeom>
          <a:noFill/>
          <a:ln w="9525" cap="flat" cmpd="sng">
            <a:solidFill>
              <a:srgbClr val="F2F2F2"/>
            </a:solidFill>
            <a:prstDash val="solid"/>
            <a:miter lim="8000"/>
            <a:headEnd type="none" w="sm" len="sm"/>
            <a:tailEnd type="none" w="sm" len="sm"/>
          </a:ln>
          <a:effectLst>
            <a:outerShdw blurRad="50800" dist="38100" algn="l" rotWithShape="0">
              <a:srgbClr val="000000">
                <a:alpha val="40000"/>
              </a:srgbClr>
            </a:outerShdw>
          </a:effectLst>
        </p:spPr>
      </p:cxnSp>
      <p:sp>
        <p:nvSpPr>
          <p:cNvPr id="84" name="Google Shape;84;g22929f8b832_0_554"/>
          <p:cNvSpPr/>
          <p:nvPr/>
        </p:nvSpPr>
        <p:spPr>
          <a:xfrm>
            <a:off x="0" y="0"/>
            <a:ext cx="3048075"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85" name="Google Shape;85;g22929f8b832_0_554"/>
          <p:cNvSpPr txBox="1">
            <a:spLocks noGrp="1"/>
          </p:cNvSpPr>
          <p:nvPr>
            <p:ph type="title"/>
          </p:nvPr>
        </p:nvSpPr>
        <p:spPr>
          <a:xfrm>
            <a:off x="284100" y="307975"/>
            <a:ext cx="2479725" cy="426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lt1"/>
              </a:buClr>
              <a:buSzPts val="4000"/>
              <a:buNone/>
              <a:defRPr sz="3000" b="1">
                <a:solidFill>
                  <a:schemeClr val="lt1"/>
                </a:solidFill>
              </a:defRPr>
            </a:lvl1pPr>
            <a:lvl2pPr lvl="1" algn="l" rtl="0">
              <a:lnSpc>
                <a:spcPct val="100000"/>
              </a:lnSpc>
              <a:spcBef>
                <a:spcPts val="0"/>
              </a:spcBef>
              <a:spcAft>
                <a:spcPts val="0"/>
              </a:spcAft>
              <a:buClr>
                <a:schemeClr val="lt1"/>
              </a:buClr>
              <a:buSzPts val="4000"/>
              <a:buNone/>
              <a:defRPr sz="3000" b="1">
                <a:solidFill>
                  <a:schemeClr val="lt1"/>
                </a:solidFill>
              </a:defRPr>
            </a:lvl2pPr>
            <a:lvl3pPr lvl="2" algn="l" rtl="0">
              <a:lnSpc>
                <a:spcPct val="100000"/>
              </a:lnSpc>
              <a:spcBef>
                <a:spcPts val="0"/>
              </a:spcBef>
              <a:spcAft>
                <a:spcPts val="0"/>
              </a:spcAft>
              <a:buClr>
                <a:schemeClr val="lt1"/>
              </a:buClr>
              <a:buSzPts val="4000"/>
              <a:buNone/>
              <a:defRPr sz="3000" b="1">
                <a:solidFill>
                  <a:schemeClr val="lt1"/>
                </a:solidFill>
              </a:defRPr>
            </a:lvl3pPr>
            <a:lvl4pPr lvl="3" algn="l" rtl="0">
              <a:lnSpc>
                <a:spcPct val="100000"/>
              </a:lnSpc>
              <a:spcBef>
                <a:spcPts val="0"/>
              </a:spcBef>
              <a:spcAft>
                <a:spcPts val="0"/>
              </a:spcAft>
              <a:buClr>
                <a:schemeClr val="lt1"/>
              </a:buClr>
              <a:buSzPts val="4000"/>
              <a:buNone/>
              <a:defRPr sz="3000" b="1">
                <a:solidFill>
                  <a:schemeClr val="lt1"/>
                </a:solidFill>
              </a:defRPr>
            </a:lvl4pPr>
            <a:lvl5pPr lvl="4" algn="l" rtl="0">
              <a:lnSpc>
                <a:spcPct val="100000"/>
              </a:lnSpc>
              <a:spcBef>
                <a:spcPts val="0"/>
              </a:spcBef>
              <a:spcAft>
                <a:spcPts val="0"/>
              </a:spcAft>
              <a:buClr>
                <a:schemeClr val="lt1"/>
              </a:buClr>
              <a:buSzPts val="4000"/>
              <a:buNone/>
              <a:defRPr sz="3000" b="1">
                <a:solidFill>
                  <a:schemeClr val="lt1"/>
                </a:solidFill>
              </a:defRPr>
            </a:lvl5pPr>
            <a:lvl6pPr lvl="5" algn="l" rtl="0">
              <a:lnSpc>
                <a:spcPct val="100000"/>
              </a:lnSpc>
              <a:spcBef>
                <a:spcPts val="0"/>
              </a:spcBef>
              <a:spcAft>
                <a:spcPts val="0"/>
              </a:spcAft>
              <a:buClr>
                <a:schemeClr val="lt1"/>
              </a:buClr>
              <a:buSzPts val="4000"/>
              <a:buNone/>
              <a:defRPr sz="3000" b="1">
                <a:solidFill>
                  <a:schemeClr val="lt1"/>
                </a:solidFill>
              </a:defRPr>
            </a:lvl6pPr>
            <a:lvl7pPr lvl="6" algn="l" rtl="0">
              <a:lnSpc>
                <a:spcPct val="100000"/>
              </a:lnSpc>
              <a:spcBef>
                <a:spcPts val="0"/>
              </a:spcBef>
              <a:spcAft>
                <a:spcPts val="0"/>
              </a:spcAft>
              <a:buClr>
                <a:schemeClr val="lt1"/>
              </a:buClr>
              <a:buSzPts val="4000"/>
              <a:buNone/>
              <a:defRPr sz="3000" b="1">
                <a:solidFill>
                  <a:schemeClr val="lt1"/>
                </a:solidFill>
              </a:defRPr>
            </a:lvl7pPr>
            <a:lvl8pPr lvl="7" algn="l" rtl="0">
              <a:lnSpc>
                <a:spcPct val="100000"/>
              </a:lnSpc>
              <a:spcBef>
                <a:spcPts val="0"/>
              </a:spcBef>
              <a:spcAft>
                <a:spcPts val="0"/>
              </a:spcAft>
              <a:buClr>
                <a:schemeClr val="lt1"/>
              </a:buClr>
              <a:buSzPts val="4000"/>
              <a:buNone/>
              <a:defRPr sz="3000" b="1">
                <a:solidFill>
                  <a:schemeClr val="lt1"/>
                </a:solidFill>
              </a:defRPr>
            </a:lvl8pPr>
            <a:lvl9pPr lvl="8" algn="l" rtl="0">
              <a:lnSpc>
                <a:spcPct val="100000"/>
              </a:lnSpc>
              <a:spcBef>
                <a:spcPts val="0"/>
              </a:spcBef>
              <a:spcAft>
                <a:spcPts val="0"/>
              </a:spcAft>
              <a:buClr>
                <a:schemeClr val="lt1"/>
              </a:buClr>
              <a:buSzPts val="4000"/>
              <a:buNone/>
              <a:defRPr sz="3000" b="1">
                <a:solidFill>
                  <a:schemeClr val="lt1"/>
                </a:solidFill>
              </a:defRPr>
            </a:lvl9pPr>
          </a:lstStyle>
          <a:p>
            <a:endParaRPr/>
          </a:p>
        </p:txBody>
      </p:sp>
      <p:sp>
        <p:nvSpPr>
          <p:cNvPr id="86" name="Google Shape;86;g22929f8b832_0_554"/>
          <p:cNvSpPr txBox="1">
            <a:spLocks noGrp="1"/>
          </p:cNvSpPr>
          <p:nvPr>
            <p:ph type="body" idx="1"/>
          </p:nvPr>
        </p:nvSpPr>
        <p:spPr>
          <a:xfrm>
            <a:off x="3381100" y="307975"/>
            <a:ext cx="5451300" cy="4268700"/>
          </a:xfrm>
          <a:prstGeom prst="rect">
            <a:avLst/>
          </a:prstGeom>
          <a:noFill/>
          <a:ln>
            <a:noFill/>
          </a:ln>
        </p:spPr>
        <p:txBody>
          <a:bodyPr spcFirstLastPara="1" wrap="square" lIns="91425" tIns="91425" rIns="91425" bIns="91425" anchor="t" anchorCtr="0">
            <a:noAutofit/>
          </a:bodyPr>
          <a:lstStyle>
            <a:lvl1pPr marL="342900" lvl="0" indent="-171450" algn="l" rtl="0">
              <a:lnSpc>
                <a:spcPct val="115000"/>
              </a:lnSpc>
              <a:spcBef>
                <a:spcPts val="450"/>
              </a:spcBef>
              <a:spcAft>
                <a:spcPts val="0"/>
              </a:spcAft>
              <a:buClr>
                <a:schemeClr val="dk2"/>
              </a:buClr>
              <a:buSzPts val="2400"/>
              <a:buNone/>
              <a:defRPr sz="1800">
                <a:solidFill>
                  <a:schemeClr val="dk2"/>
                </a:solidFill>
              </a:defRPr>
            </a:lvl1pPr>
            <a:lvl2pPr marL="685800" lvl="1" indent="-171450" algn="l" rtl="0">
              <a:lnSpc>
                <a:spcPct val="115000"/>
              </a:lnSpc>
              <a:spcBef>
                <a:spcPts val="1575"/>
              </a:spcBef>
              <a:spcAft>
                <a:spcPts val="0"/>
              </a:spcAft>
              <a:buClr>
                <a:schemeClr val="dk2"/>
              </a:buClr>
              <a:buSzPts val="1600"/>
              <a:buNone/>
              <a:defRPr sz="1425">
                <a:solidFill>
                  <a:schemeClr val="dk2"/>
                </a:solidFill>
              </a:defRPr>
            </a:lvl2pPr>
            <a:lvl3pPr marL="1028700" lvl="2" indent="-247650" algn="l" rtl="0">
              <a:lnSpc>
                <a:spcPct val="115000"/>
              </a:lnSpc>
              <a:spcBef>
                <a:spcPts val="1575"/>
              </a:spcBef>
              <a:spcAft>
                <a:spcPts val="0"/>
              </a:spcAft>
              <a:buClr>
                <a:schemeClr val="dk2"/>
              </a:buClr>
              <a:buSzPts val="1600"/>
              <a:buChar char="•"/>
              <a:defRPr sz="1425">
                <a:solidFill>
                  <a:schemeClr val="dk2"/>
                </a:solidFill>
              </a:defRPr>
            </a:lvl3pPr>
            <a:lvl4pPr marL="1371600" lvl="3" indent="-247650" algn="l" rtl="0">
              <a:lnSpc>
                <a:spcPct val="115000"/>
              </a:lnSpc>
              <a:spcBef>
                <a:spcPts val="1575"/>
              </a:spcBef>
              <a:spcAft>
                <a:spcPts val="0"/>
              </a:spcAft>
              <a:buClr>
                <a:schemeClr val="dk2"/>
              </a:buClr>
              <a:buSzPts val="1600"/>
              <a:buChar char="-"/>
              <a:defRPr sz="1425">
                <a:solidFill>
                  <a:schemeClr val="dk2"/>
                </a:solidFill>
              </a:defRPr>
            </a:lvl4pPr>
            <a:lvl5pPr marL="1714500" lvl="4" indent="-224790" algn="l" rtl="0">
              <a:lnSpc>
                <a:spcPct val="115000"/>
              </a:lnSpc>
              <a:spcBef>
                <a:spcPts val="1575"/>
              </a:spcBef>
              <a:spcAft>
                <a:spcPts val="0"/>
              </a:spcAft>
              <a:buClr>
                <a:schemeClr val="dk2"/>
              </a:buClr>
              <a:buSzPts val="1120"/>
              <a:buChar char="○"/>
              <a:defRPr sz="1425">
                <a:solidFill>
                  <a:schemeClr val="dk2"/>
                </a:solidFill>
              </a:defRPr>
            </a:lvl5pPr>
            <a:lvl6pPr marL="2057400" lvl="5" indent="-266700" algn="l" rtl="0">
              <a:lnSpc>
                <a:spcPct val="115000"/>
              </a:lnSpc>
              <a:spcBef>
                <a:spcPts val="1575"/>
              </a:spcBef>
              <a:spcAft>
                <a:spcPts val="0"/>
              </a:spcAft>
              <a:buClr>
                <a:schemeClr val="dk2"/>
              </a:buClr>
              <a:buSzPts val="2000"/>
              <a:buChar char="•"/>
              <a:defRPr sz="1425">
                <a:solidFill>
                  <a:schemeClr val="dk2"/>
                </a:solidFill>
              </a:defRPr>
            </a:lvl6pPr>
            <a:lvl7pPr marL="2400300" lvl="6" indent="-266700" algn="l" rtl="0">
              <a:lnSpc>
                <a:spcPct val="115000"/>
              </a:lnSpc>
              <a:spcBef>
                <a:spcPts val="1575"/>
              </a:spcBef>
              <a:spcAft>
                <a:spcPts val="0"/>
              </a:spcAft>
              <a:buClr>
                <a:schemeClr val="dk2"/>
              </a:buClr>
              <a:buSzPts val="2000"/>
              <a:buChar char="•"/>
              <a:defRPr sz="1425">
                <a:solidFill>
                  <a:schemeClr val="dk2"/>
                </a:solidFill>
              </a:defRPr>
            </a:lvl7pPr>
            <a:lvl8pPr marL="2743200" lvl="7" indent="-266700" algn="l" rtl="0">
              <a:lnSpc>
                <a:spcPct val="115000"/>
              </a:lnSpc>
              <a:spcBef>
                <a:spcPts val="1575"/>
              </a:spcBef>
              <a:spcAft>
                <a:spcPts val="0"/>
              </a:spcAft>
              <a:buClr>
                <a:schemeClr val="dk2"/>
              </a:buClr>
              <a:buSzPts val="2000"/>
              <a:buChar char="•"/>
              <a:defRPr sz="1425">
                <a:solidFill>
                  <a:schemeClr val="dk2"/>
                </a:solidFill>
              </a:defRPr>
            </a:lvl8pPr>
            <a:lvl9pPr marL="3086100" lvl="8" indent="-266700" algn="l" rtl="0">
              <a:lnSpc>
                <a:spcPct val="115000"/>
              </a:lnSpc>
              <a:spcBef>
                <a:spcPts val="1575"/>
              </a:spcBef>
              <a:spcAft>
                <a:spcPts val="1575"/>
              </a:spcAft>
              <a:buClr>
                <a:schemeClr val="dk2"/>
              </a:buClr>
              <a:buSzPts val="2000"/>
              <a:buChar char="•"/>
              <a:defRPr sz="1425">
                <a:solidFill>
                  <a:schemeClr val="dk2"/>
                </a:solidFill>
              </a:defRPr>
            </a:lvl9pPr>
          </a:lstStyle>
          <a:p>
            <a:endParaRPr/>
          </a:p>
        </p:txBody>
      </p:sp>
      <p:sp>
        <p:nvSpPr>
          <p:cNvPr id="87" name="Google Shape;87;g22929f8b832_0_554"/>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47751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g22929f8b832_0_561"/>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6845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amp;A + Thank You">
  <p:cSld name="Q&amp;A + Thank You">
    <p:bg>
      <p:bgPr>
        <a:solidFill>
          <a:srgbClr val="2A1B43"/>
        </a:solidFill>
        <a:effectLst/>
      </p:bgPr>
    </p:bg>
    <p:spTree>
      <p:nvGrpSpPr>
        <p:cNvPr id="1" name="Shape 90"/>
        <p:cNvGrpSpPr/>
        <p:nvPr/>
      </p:nvGrpSpPr>
      <p:grpSpPr>
        <a:xfrm>
          <a:off x="0" y="0"/>
          <a:ext cx="0" cy="0"/>
          <a:chOff x="0" y="0"/>
          <a:chExt cx="0" cy="0"/>
        </a:xfrm>
      </p:grpSpPr>
      <p:sp>
        <p:nvSpPr>
          <p:cNvPr id="91" name="Google Shape;91;g22929f8b832_0_563"/>
          <p:cNvSpPr txBox="1"/>
          <p:nvPr/>
        </p:nvSpPr>
        <p:spPr>
          <a:xfrm>
            <a:off x="1012737" y="3142792"/>
            <a:ext cx="6859800" cy="5942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555191"/>
              </a:buClr>
              <a:buSzPts val="6000"/>
              <a:buFont typeface="Arial"/>
              <a:buNone/>
            </a:pPr>
            <a:r>
              <a:rPr lang="en-US" sz="4500" b="0" i="0" u="none" strike="noStrike" cap="none">
                <a:solidFill>
                  <a:srgbClr val="555191"/>
                </a:solidFill>
                <a:latin typeface="Calibri"/>
                <a:ea typeface="Calibri"/>
                <a:cs typeface="Calibri"/>
                <a:sym typeface="Calibri"/>
              </a:rPr>
              <a:t>Q&amp;A</a:t>
            </a:r>
            <a:endParaRPr sz="1050" b="0" i="0" u="none" strike="noStrike" cap="none">
              <a:solidFill>
                <a:srgbClr val="000000"/>
              </a:solidFill>
              <a:latin typeface="Calibri"/>
              <a:ea typeface="Calibri"/>
              <a:cs typeface="Calibri"/>
              <a:sym typeface="Calibri"/>
            </a:endParaRPr>
          </a:p>
        </p:txBody>
      </p:sp>
      <p:sp>
        <p:nvSpPr>
          <p:cNvPr id="92" name="Google Shape;92;g22929f8b832_0_563"/>
          <p:cNvSpPr txBox="1"/>
          <p:nvPr/>
        </p:nvSpPr>
        <p:spPr>
          <a:xfrm>
            <a:off x="1012737" y="3826107"/>
            <a:ext cx="6859800" cy="504900"/>
          </a:xfrm>
          <a:prstGeom prst="rect">
            <a:avLst/>
          </a:prstGeom>
          <a:noFill/>
          <a:ln>
            <a:noFill/>
          </a:ln>
        </p:spPr>
        <p:txBody>
          <a:bodyPr spcFirstLastPara="1" wrap="square" lIns="20569" tIns="0" rIns="0" bIns="0" anchor="t" anchorCtr="0">
            <a:noAutofit/>
          </a:bodyPr>
          <a:lstStyle/>
          <a:p>
            <a:pPr marL="0" marR="0" lvl="0" indent="0" algn="l" rtl="0">
              <a:lnSpc>
                <a:spcPct val="90000"/>
              </a:lnSpc>
              <a:spcBef>
                <a:spcPts val="0"/>
              </a:spcBef>
              <a:spcAft>
                <a:spcPts val="0"/>
              </a:spcAft>
              <a:buClr>
                <a:srgbClr val="C1B3DD"/>
              </a:buClr>
              <a:buSzPts val="4000"/>
              <a:buFont typeface="Arial"/>
              <a:buNone/>
            </a:pPr>
            <a:r>
              <a:rPr lang="en-US" sz="3000" b="0" i="0" u="none" strike="noStrike" cap="none">
                <a:solidFill>
                  <a:srgbClr val="C1B3DD"/>
                </a:solidFill>
                <a:latin typeface="Calibri"/>
                <a:ea typeface="Calibri"/>
                <a:cs typeface="Calibri"/>
                <a:sym typeface="Calibri"/>
              </a:rPr>
              <a:t>Thank you!</a:t>
            </a:r>
            <a:endParaRPr sz="1050" b="0" i="0" u="none" strike="noStrike" cap="none">
              <a:solidFill>
                <a:srgbClr val="000000"/>
              </a:solidFill>
              <a:latin typeface="Calibri"/>
              <a:ea typeface="Calibri"/>
              <a:cs typeface="Calibri"/>
              <a:sym typeface="Calibri"/>
            </a:endParaRPr>
          </a:p>
        </p:txBody>
      </p:sp>
      <p:pic>
        <p:nvPicPr>
          <p:cNvPr id="93" name="Google Shape;93;g22929f8b832_0_563"/>
          <p:cNvPicPr preferRelativeResize="0"/>
          <p:nvPr/>
        </p:nvPicPr>
        <p:blipFill rotWithShape="1">
          <a:blip r:embed="rId2">
            <a:alphaModFix/>
          </a:blip>
          <a:srcRect t="-4386" r="-3777" b="-4724"/>
          <a:stretch/>
        </p:blipFill>
        <p:spPr>
          <a:xfrm>
            <a:off x="6536022" y="205740"/>
            <a:ext cx="2538121" cy="2331720"/>
          </a:xfrm>
          <a:prstGeom prst="rect">
            <a:avLst/>
          </a:prstGeom>
          <a:solidFill>
            <a:srgbClr val="2A1B43"/>
          </a:solidFill>
          <a:ln>
            <a:noFill/>
          </a:ln>
        </p:spPr>
      </p:pic>
    </p:spTree>
    <p:extLst>
      <p:ext uri="{BB962C8B-B14F-4D97-AF65-F5344CB8AC3E}">
        <p14:creationId xmlns:p14="http://schemas.microsoft.com/office/powerpoint/2010/main" val="1941144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96"/>
        <p:cNvGrpSpPr/>
        <p:nvPr/>
      </p:nvGrpSpPr>
      <p:grpSpPr>
        <a:xfrm>
          <a:off x="0" y="0"/>
          <a:ext cx="0" cy="0"/>
          <a:chOff x="0" y="0"/>
          <a:chExt cx="0" cy="0"/>
        </a:xfrm>
      </p:grpSpPr>
      <p:sp>
        <p:nvSpPr>
          <p:cNvPr id="97" name="Google Shape;97;p25"/>
          <p:cNvSpPr/>
          <p:nvPr/>
        </p:nvSpPr>
        <p:spPr>
          <a:xfrm>
            <a:off x="0" y="0"/>
            <a:ext cx="9144000" cy="3500168"/>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98" name="Google Shape;98;p25"/>
          <p:cNvPicPr preferRelativeResize="0"/>
          <p:nvPr/>
        </p:nvPicPr>
        <p:blipFill rotWithShape="1">
          <a:blip r:embed="rId2">
            <a:alphaModFix/>
          </a:blip>
          <a:srcRect t="38211" b="43252"/>
          <a:stretch/>
        </p:blipFill>
        <p:spPr>
          <a:xfrm>
            <a:off x="5727425" y="4029153"/>
            <a:ext cx="3227732" cy="598312"/>
          </a:xfrm>
          <a:prstGeom prst="rect">
            <a:avLst/>
          </a:prstGeom>
          <a:noFill/>
          <a:ln>
            <a:noFill/>
          </a:ln>
        </p:spPr>
      </p:pic>
      <p:sp>
        <p:nvSpPr>
          <p:cNvPr id="99" name="Google Shape;99;p25"/>
          <p:cNvSpPr txBox="1">
            <a:spLocks noGrp="1"/>
          </p:cNvSpPr>
          <p:nvPr>
            <p:ph type="title"/>
          </p:nvPr>
        </p:nvSpPr>
        <p:spPr>
          <a:xfrm>
            <a:off x="1143000" y="1822866"/>
            <a:ext cx="6858000" cy="983835"/>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100" name="Google Shape;100;p25"/>
          <p:cNvSpPr txBox="1">
            <a:spLocks noGrp="1"/>
          </p:cNvSpPr>
          <p:nvPr>
            <p:ph type="body" idx="1"/>
          </p:nvPr>
        </p:nvSpPr>
        <p:spPr>
          <a:xfrm>
            <a:off x="1143001" y="512250"/>
            <a:ext cx="6858000" cy="24975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1" name="Google Shape;101;p25"/>
          <p:cNvSpPr txBox="1">
            <a:spLocks noGrp="1"/>
          </p:cNvSpPr>
          <p:nvPr>
            <p:ph type="body" idx="2"/>
          </p:nvPr>
        </p:nvSpPr>
        <p:spPr>
          <a:xfrm>
            <a:off x="1143001" y="735611"/>
            <a:ext cx="6858000" cy="261897"/>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100435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Bottom">
  <p:cSld name="Title Bottom">
    <p:spTree>
      <p:nvGrpSpPr>
        <p:cNvPr id="1" name="Shape 102"/>
        <p:cNvGrpSpPr/>
        <p:nvPr/>
      </p:nvGrpSpPr>
      <p:grpSpPr>
        <a:xfrm>
          <a:off x="0" y="0"/>
          <a:ext cx="0" cy="0"/>
          <a:chOff x="0" y="0"/>
          <a:chExt cx="0" cy="0"/>
        </a:xfrm>
      </p:grpSpPr>
      <p:sp>
        <p:nvSpPr>
          <p:cNvPr id="103" name="Google Shape;103;p40"/>
          <p:cNvSpPr/>
          <p:nvPr/>
        </p:nvSpPr>
        <p:spPr>
          <a:xfrm>
            <a:off x="0" y="1643332"/>
            <a:ext cx="9144000" cy="3500168"/>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104" name="Google Shape;104;p40"/>
          <p:cNvPicPr preferRelativeResize="0"/>
          <p:nvPr/>
        </p:nvPicPr>
        <p:blipFill rotWithShape="1">
          <a:blip r:embed="rId2">
            <a:alphaModFix/>
          </a:blip>
          <a:srcRect t="38211" b="43252"/>
          <a:stretch/>
        </p:blipFill>
        <p:spPr>
          <a:xfrm>
            <a:off x="5737364" y="550458"/>
            <a:ext cx="3227732" cy="598312"/>
          </a:xfrm>
          <a:prstGeom prst="rect">
            <a:avLst/>
          </a:prstGeom>
          <a:noFill/>
          <a:ln>
            <a:noFill/>
          </a:ln>
        </p:spPr>
      </p:pic>
      <p:sp>
        <p:nvSpPr>
          <p:cNvPr id="105" name="Google Shape;105;p40"/>
          <p:cNvSpPr txBox="1">
            <a:spLocks noGrp="1"/>
          </p:cNvSpPr>
          <p:nvPr>
            <p:ph type="title"/>
          </p:nvPr>
        </p:nvSpPr>
        <p:spPr>
          <a:xfrm>
            <a:off x="1137724" y="2429190"/>
            <a:ext cx="6863276" cy="994172"/>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106" name="Google Shape;106;p40"/>
          <p:cNvSpPr txBox="1">
            <a:spLocks noGrp="1"/>
          </p:cNvSpPr>
          <p:nvPr>
            <p:ph type="body" idx="1"/>
          </p:nvPr>
        </p:nvSpPr>
        <p:spPr>
          <a:xfrm>
            <a:off x="1137725" y="4296869"/>
            <a:ext cx="6863276" cy="203414"/>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7" name="Google Shape;107;p40"/>
          <p:cNvSpPr txBox="1">
            <a:spLocks noGrp="1"/>
          </p:cNvSpPr>
          <p:nvPr>
            <p:ph type="body" idx="2"/>
          </p:nvPr>
        </p:nvSpPr>
        <p:spPr>
          <a:xfrm>
            <a:off x="1137725" y="4521200"/>
            <a:ext cx="6863276" cy="213308"/>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529524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rgbClr val="FFFFFF"/>
        </a:solidFill>
        <a:effectLst/>
      </p:bgPr>
    </p:bg>
    <p:spTree>
      <p:nvGrpSpPr>
        <p:cNvPr id="1" name="Shape 194"/>
        <p:cNvGrpSpPr/>
        <p:nvPr/>
      </p:nvGrpSpPr>
      <p:grpSpPr>
        <a:xfrm>
          <a:off x="0" y="0"/>
          <a:ext cx="0" cy="0"/>
          <a:chOff x="0" y="0"/>
          <a:chExt cx="0" cy="0"/>
        </a:xfrm>
      </p:grpSpPr>
      <p:sp>
        <p:nvSpPr>
          <p:cNvPr id="195" name="Google Shape;195;p31"/>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196" name="Google Shape;196;p31"/>
          <p:cNvCxnSpPr/>
          <p:nvPr/>
        </p:nvCxnSpPr>
        <p:spPr>
          <a:xfrm>
            <a:off x="3027473" y="0"/>
            <a:ext cx="0" cy="5133375"/>
          </a:xfrm>
          <a:prstGeom prst="straightConnector1">
            <a:avLst/>
          </a:prstGeom>
          <a:noFill/>
          <a:ln w="9525" cap="flat" cmpd="sng">
            <a:solidFill>
              <a:srgbClr val="F2F2F2"/>
            </a:solidFill>
            <a:prstDash val="solid"/>
            <a:miter lim="8000"/>
            <a:headEnd type="none" w="sm" len="sm"/>
            <a:tailEnd type="none" w="sm" len="sm"/>
          </a:ln>
          <a:effectLst>
            <a:outerShdw blurRad="50800" dist="38100" algn="l" rotWithShape="0">
              <a:srgbClr val="000000">
                <a:alpha val="40000"/>
              </a:srgbClr>
            </a:outerShdw>
          </a:effectLst>
        </p:spPr>
      </p:cxnSp>
      <p:sp>
        <p:nvSpPr>
          <p:cNvPr id="197" name="Google Shape;197;p31"/>
          <p:cNvSpPr/>
          <p:nvPr/>
        </p:nvSpPr>
        <p:spPr>
          <a:xfrm>
            <a:off x="0" y="0"/>
            <a:ext cx="3048075"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98" name="Google Shape;198;p31"/>
          <p:cNvSpPr txBox="1">
            <a:spLocks noGrp="1"/>
          </p:cNvSpPr>
          <p:nvPr>
            <p:ph type="title"/>
          </p:nvPr>
        </p:nvSpPr>
        <p:spPr>
          <a:xfrm>
            <a:off x="284100" y="307975"/>
            <a:ext cx="2479725" cy="4268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000"/>
              <a:buNone/>
              <a:defRPr sz="3000" b="1">
                <a:solidFill>
                  <a:schemeClr val="lt1"/>
                </a:solidFill>
              </a:defRPr>
            </a:lvl1pPr>
            <a:lvl2pPr lvl="1" algn="l">
              <a:lnSpc>
                <a:spcPct val="100000"/>
              </a:lnSpc>
              <a:spcBef>
                <a:spcPts val="0"/>
              </a:spcBef>
              <a:spcAft>
                <a:spcPts val="0"/>
              </a:spcAft>
              <a:buClr>
                <a:schemeClr val="lt1"/>
              </a:buClr>
              <a:buSzPts val="4000"/>
              <a:buNone/>
              <a:defRPr sz="3000" b="1">
                <a:solidFill>
                  <a:schemeClr val="lt1"/>
                </a:solidFill>
              </a:defRPr>
            </a:lvl2pPr>
            <a:lvl3pPr lvl="2" algn="l">
              <a:lnSpc>
                <a:spcPct val="100000"/>
              </a:lnSpc>
              <a:spcBef>
                <a:spcPts val="0"/>
              </a:spcBef>
              <a:spcAft>
                <a:spcPts val="0"/>
              </a:spcAft>
              <a:buClr>
                <a:schemeClr val="lt1"/>
              </a:buClr>
              <a:buSzPts val="4000"/>
              <a:buNone/>
              <a:defRPr sz="3000" b="1">
                <a:solidFill>
                  <a:schemeClr val="lt1"/>
                </a:solidFill>
              </a:defRPr>
            </a:lvl3pPr>
            <a:lvl4pPr lvl="3" algn="l">
              <a:lnSpc>
                <a:spcPct val="100000"/>
              </a:lnSpc>
              <a:spcBef>
                <a:spcPts val="0"/>
              </a:spcBef>
              <a:spcAft>
                <a:spcPts val="0"/>
              </a:spcAft>
              <a:buClr>
                <a:schemeClr val="lt1"/>
              </a:buClr>
              <a:buSzPts val="4000"/>
              <a:buNone/>
              <a:defRPr sz="3000" b="1">
                <a:solidFill>
                  <a:schemeClr val="lt1"/>
                </a:solidFill>
              </a:defRPr>
            </a:lvl4pPr>
            <a:lvl5pPr lvl="4" algn="l">
              <a:lnSpc>
                <a:spcPct val="100000"/>
              </a:lnSpc>
              <a:spcBef>
                <a:spcPts val="0"/>
              </a:spcBef>
              <a:spcAft>
                <a:spcPts val="0"/>
              </a:spcAft>
              <a:buClr>
                <a:schemeClr val="lt1"/>
              </a:buClr>
              <a:buSzPts val="4000"/>
              <a:buNone/>
              <a:defRPr sz="3000" b="1">
                <a:solidFill>
                  <a:schemeClr val="lt1"/>
                </a:solidFill>
              </a:defRPr>
            </a:lvl5pPr>
            <a:lvl6pPr lvl="5" algn="l">
              <a:lnSpc>
                <a:spcPct val="100000"/>
              </a:lnSpc>
              <a:spcBef>
                <a:spcPts val="0"/>
              </a:spcBef>
              <a:spcAft>
                <a:spcPts val="0"/>
              </a:spcAft>
              <a:buClr>
                <a:schemeClr val="lt1"/>
              </a:buClr>
              <a:buSzPts val="4000"/>
              <a:buNone/>
              <a:defRPr sz="3000" b="1">
                <a:solidFill>
                  <a:schemeClr val="lt1"/>
                </a:solidFill>
              </a:defRPr>
            </a:lvl6pPr>
            <a:lvl7pPr lvl="6" algn="l">
              <a:lnSpc>
                <a:spcPct val="100000"/>
              </a:lnSpc>
              <a:spcBef>
                <a:spcPts val="0"/>
              </a:spcBef>
              <a:spcAft>
                <a:spcPts val="0"/>
              </a:spcAft>
              <a:buClr>
                <a:schemeClr val="lt1"/>
              </a:buClr>
              <a:buSzPts val="4000"/>
              <a:buNone/>
              <a:defRPr sz="3000" b="1">
                <a:solidFill>
                  <a:schemeClr val="lt1"/>
                </a:solidFill>
              </a:defRPr>
            </a:lvl7pPr>
            <a:lvl8pPr lvl="7" algn="l">
              <a:lnSpc>
                <a:spcPct val="100000"/>
              </a:lnSpc>
              <a:spcBef>
                <a:spcPts val="0"/>
              </a:spcBef>
              <a:spcAft>
                <a:spcPts val="0"/>
              </a:spcAft>
              <a:buClr>
                <a:schemeClr val="lt1"/>
              </a:buClr>
              <a:buSzPts val="4000"/>
              <a:buNone/>
              <a:defRPr sz="3000" b="1">
                <a:solidFill>
                  <a:schemeClr val="lt1"/>
                </a:solidFill>
              </a:defRPr>
            </a:lvl8pPr>
            <a:lvl9pPr lvl="8" algn="l">
              <a:lnSpc>
                <a:spcPct val="100000"/>
              </a:lnSpc>
              <a:spcBef>
                <a:spcPts val="0"/>
              </a:spcBef>
              <a:spcAft>
                <a:spcPts val="0"/>
              </a:spcAft>
              <a:buClr>
                <a:schemeClr val="lt1"/>
              </a:buClr>
              <a:buSzPts val="4000"/>
              <a:buNone/>
              <a:defRPr sz="3000" b="1">
                <a:solidFill>
                  <a:schemeClr val="lt1"/>
                </a:solidFill>
              </a:defRPr>
            </a:lvl9pPr>
          </a:lstStyle>
          <a:p>
            <a:endParaRPr/>
          </a:p>
        </p:txBody>
      </p:sp>
      <p:sp>
        <p:nvSpPr>
          <p:cNvPr id="199" name="Google Shape;199;p31"/>
          <p:cNvSpPr txBox="1">
            <a:spLocks noGrp="1"/>
          </p:cNvSpPr>
          <p:nvPr>
            <p:ph type="body" idx="1"/>
          </p:nvPr>
        </p:nvSpPr>
        <p:spPr>
          <a:xfrm>
            <a:off x="3381100" y="307975"/>
            <a:ext cx="5451300" cy="4268700"/>
          </a:xfrm>
          <a:prstGeom prst="rect">
            <a:avLst/>
          </a:prstGeom>
          <a:noFill/>
          <a:ln>
            <a:noFill/>
          </a:ln>
        </p:spPr>
        <p:txBody>
          <a:bodyPr spcFirstLastPara="1" wrap="square" lIns="91425" tIns="91425" rIns="91425" bIns="91425" anchor="t" anchorCtr="0">
            <a:noAutofit/>
          </a:bodyPr>
          <a:lstStyle>
            <a:lvl1pPr marL="342900" lvl="0" indent="-171450" algn="l">
              <a:lnSpc>
                <a:spcPct val="115000"/>
              </a:lnSpc>
              <a:spcBef>
                <a:spcPts val="450"/>
              </a:spcBef>
              <a:spcAft>
                <a:spcPts val="0"/>
              </a:spcAft>
              <a:buClr>
                <a:schemeClr val="dk2"/>
              </a:buClr>
              <a:buSzPts val="2400"/>
              <a:buNone/>
              <a:defRPr sz="1800">
                <a:solidFill>
                  <a:schemeClr val="dk2"/>
                </a:solidFill>
              </a:defRPr>
            </a:lvl1pPr>
            <a:lvl2pPr marL="685800" lvl="1" indent="-171450" algn="l">
              <a:lnSpc>
                <a:spcPct val="115000"/>
              </a:lnSpc>
              <a:spcBef>
                <a:spcPts val="1575"/>
              </a:spcBef>
              <a:spcAft>
                <a:spcPts val="0"/>
              </a:spcAft>
              <a:buClr>
                <a:schemeClr val="dk2"/>
              </a:buClr>
              <a:buSzPts val="1600"/>
              <a:buNone/>
              <a:defRPr sz="1425">
                <a:solidFill>
                  <a:schemeClr val="dk2"/>
                </a:solidFill>
              </a:defRPr>
            </a:lvl2pPr>
            <a:lvl3pPr marL="1028700" lvl="2" indent="-247650" algn="l">
              <a:lnSpc>
                <a:spcPct val="115000"/>
              </a:lnSpc>
              <a:spcBef>
                <a:spcPts val="1575"/>
              </a:spcBef>
              <a:spcAft>
                <a:spcPts val="0"/>
              </a:spcAft>
              <a:buClr>
                <a:schemeClr val="dk2"/>
              </a:buClr>
              <a:buSzPts val="1600"/>
              <a:buChar char="•"/>
              <a:defRPr sz="1425">
                <a:solidFill>
                  <a:schemeClr val="dk2"/>
                </a:solidFill>
              </a:defRPr>
            </a:lvl3pPr>
            <a:lvl4pPr marL="1371600" lvl="3" indent="-247650" algn="l">
              <a:lnSpc>
                <a:spcPct val="115000"/>
              </a:lnSpc>
              <a:spcBef>
                <a:spcPts val="1575"/>
              </a:spcBef>
              <a:spcAft>
                <a:spcPts val="0"/>
              </a:spcAft>
              <a:buClr>
                <a:schemeClr val="dk2"/>
              </a:buClr>
              <a:buSzPts val="1600"/>
              <a:buChar char="-"/>
              <a:defRPr sz="1425">
                <a:solidFill>
                  <a:schemeClr val="dk2"/>
                </a:solidFill>
              </a:defRPr>
            </a:lvl4pPr>
            <a:lvl5pPr marL="1714500" lvl="4" indent="-224790" algn="l">
              <a:lnSpc>
                <a:spcPct val="115000"/>
              </a:lnSpc>
              <a:spcBef>
                <a:spcPts val="1575"/>
              </a:spcBef>
              <a:spcAft>
                <a:spcPts val="0"/>
              </a:spcAft>
              <a:buClr>
                <a:schemeClr val="dk2"/>
              </a:buClr>
              <a:buSzPts val="1120"/>
              <a:buChar char="○"/>
              <a:defRPr sz="1425">
                <a:solidFill>
                  <a:schemeClr val="dk2"/>
                </a:solidFill>
              </a:defRPr>
            </a:lvl5pPr>
            <a:lvl6pPr marL="2057400" lvl="5" indent="-266700" algn="l">
              <a:lnSpc>
                <a:spcPct val="115000"/>
              </a:lnSpc>
              <a:spcBef>
                <a:spcPts val="1575"/>
              </a:spcBef>
              <a:spcAft>
                <a:spcPts val="0"/>
              </a:spcAft>
              <a:buClr>
                <a:schemeClr val="dk2"/>
              </a:buClr>
              <a:buSzPts val="2000"/>
              <a:buChar char="•"/>
              <a:defRPr sz="1425">
                <a:solidFill>
                  <a:schemeClr val="dk2"/>
                </a:solidFill>
              </a:defRPr>
            </a:lvl6pPr>
            <a:lvl7pPr marL="2400300" lvl="6" indent="-266700" algn="l">
              <a:lnSpc>
                <a:spcPct val="115000"/>
              </a:lnSpc>
              <a:spcBef>
                <a:spcPts val="1575"/>
              </a:spcBef>
              <a:spcAft>
                <a:spcPts val="0"/>
              </a:spcAft>
              <a:buClr>
                <a:schemeClr val="dk2"/>
              </a:buClr>
              <a:buSzPts val="2000"/>
              <a:buChar char="•"/>
              <a:defRPr sz="1425">
                <a:solidFill>
                  <a:schemeClr val="dk2"/>
                </a:solidFill>
              </a:defRPr>
            </a:lvl7pPr>
            <a:lvl8pPr marL="2743200" lvl="7" indent="-266700" algn="l">
              <a:lnSpc>
                <a:spcPct val="115000"/>
              </a:lnSpc>
              <a:spcBef>
                <a:spcPts val="1575"/>
              </a:spcBef>
              <a:spcAft>
                <a:spcPts val="0"/>
              </a:spcAft>
              <a:buClr>
                <a:schemeClr val="dk2"/>
              </a:buClr>
              <a:buSzPts val="2000"/>
              <a:buChar char="•"/>
              <a:defRPr sz="1425">
                <a:solidFill>
                  <a:schemeClr val="dk2"/>
                </a:solidFill>
              </a:defRPr>
            </a:lvl8pPr>
            <a:lvl9pPr marL="3086100" lvl="8" indent="-266700" algn="l">
              <a:lnSpc>
                <a:spcPct val="115000"/>
              </a:lnSpc>
              <a:spcBef>
                <a:spcPts val="1575"/>
              </a:spcBef>
              <a:spcAft>
                <a:spcPts val="1575"/>
              </a:spcAft>
              <a:buClr>
                <a:schemeClr val="dk2"/>
              </a:buClr>
              <a:buSzPts val="2000"/>
              <a:buChar char="•"/>
              <a:defRPr sz="1425">
                <a:solidFill>
                  <a:schemeClr val="dk2"/>
                </a:solidFill>
              </a:defRPr>
            </a:lvl9pPr>
          </a:lstStyle>
          <a:p>
            <a:endParaRPr/>
          </a:p>
        </p:txBody>
      </p:sp>
      <p:sp>
        <p:nvSpPr>
          <p:cNvPr id="200" name="Google Shape;200;p31"/>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498701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Header Only">
  <p:cSld name="Blank, Header Only">
    <p:spTree>
      <p:nvGrpSpPr>
        <p:cNvPr id="1" name="Shape 201"/>
        <p:cNvGrpSpPr/>
        <p:nvPr/>
      </p:nvGrpSpPr>
      <p:grpSpPr>
        <a:xfrm>
          <a:off x="0" y="0"/>
          <a:ext cx="0" cy="0"/>
          <a:chOff x="0" y="0"/>
          <a:chExt cx="0" cy="0"/>
        </a:xfrm>
      </p:grpSpPr>
      <p:sp>
        <p:nvSpPr>
          <p:cNvPr id="202" name="Google Shape;202;p81"/>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Tree>
    <p:extLst>
      <p:ext uri="{BB962C8B-B14F-4D97-AF65-F5344CB8AC3E}">
        <p14:creationId xmlns:p14="http://schemas.microsoft.com/office/powerpoint/2010/main" val="2852339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ody Text">
  <p:cSld name="Body Text">
    <p:spTree>
      <p:nvGrpSpPr>
        <p:cNvPr id="1" name="Shape 203"/>
        <p:cNvGrpSpPr/>
        <p:nvPr/>
      </p:nvGrpSpPr>
      <p:grpSpPr>
        <a:xfrm>
          <a:off x="0" y="0"/>
          <a:ext cx="0" cy="0"/>
          <a:chOff x="0" y="0"/>
          <a:chExt cx="0" cy="0"/>
        </a:xfrm>
      </p:grpSpPr>
      <p:sp>
        <p:nvSpPr>
          <p:cNvPr id="204" name="Google Shape;204;p82"/>
          <p:cNvSpPr txBox="1">
            <a:spLocks noGrp="1"/>
          </p:cNvSpPr>
          <p:nvPr>
            <p:ph type="title"/>
          </p:nvPr>
        </p:nvSpPr>
        <p:spPr>
          <a:xfrm>
            <a:off x="364117" y="312517"/>
            <a:ext cx="7998750" cy="3413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05" name="Google Shape;205;p82"/>
          <p:cNvSpPr txBox="1">
            <a:spLocks noGrp="1"/>
          </p:cNvSpPr>
          <p:nvPr>
            <p:ph type="body" idx="1"/>
          </p:nvPr>
        </p:nvSpPr>
        <p:spPr>
          <a:xfrm>
            <a:off x="351218" y="1498106"/>
            <a:ext cx="8011575" cy="314122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45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773416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lain Theme - Content 3a">
  <p:cSld name="Plain Theme - Content 3a">
    <p:spTree>
      <p:nvGrpSpPr>
        <p:cNvPr id="1" name="Shape 206"/>
        <p:cNvGrpSpPr/>
        <p:nvPr/>
      </p:nvGrpSpPr>
      <p:grpSpPr>
        <a:xfrm>
          <a:off x="0" y="0"/>
          <a:ext cx="0" cy="0"/>
          <a:chOff x="0" y="0"/>
          <a:chExt cx="0" cy="0"/>
        </a:xfrm>
      </p:grpSpPr>
      <p:sp>
        <p:nvSpPr>
          <p:cNvPr id="207" name="Google Shape;207;p83"/>
          <p:cNvSpPr>
            <a:spLocks noGrp="1"/>
          </p:cNvSpPr>
          <p:nvPr>
            <p:ph type="pic" idx="2"/>
          </p:nvPr>
        </p:nvSpPr>
        <p:spPr>
          <a:xfrm>
            <a:off x="1" y="0"/>
            <a:ext cx="4577850" cy="5143500"/>
          </a:xfrm>
          <a:prstGeom prst="rect">
            <a:avLst/>
          </a:prstGeom>
          <a:noFill/>
          <a:ln>
            <a:noFill/>
          </a:ln>
        </p:spPr>
      </p:sp>
      <p:sp>
        <p:nvSpPr>
          <p:cNvPr id="208" name="Google Shape;208;p83"/>
          <p:cNvSpPr txBox="1">
            <a:spLocks noGrp="1"/>
          </p:cNvSpPr>
          <p:nvPr>
            <p:ph type="body" idx="1"/>
          </p:nvPr>
        </p:nvSpPr>
        <p:spPr>
          <a:xfrm>
            <a:off x="4830366" y="369973"/>
            <a:ext cx="4070025" cy="4249575"/>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lt1"/>
              </a:buClr>
              <a:buSzPts val="2100"/>
              <a:buFont typeface="Noto Sans Symbols"/>
              <a:buChar char="▶"/>
              <a:defRPr sz="2100" b="0" i="0" u="none" strike="noStrike" cap="none">
                <a:solidFill>
                  <a:schemeClr val="lt1"/>
                </a:solidFill>
                <a:latin typeface="Calibri"/>
                <a:ea typeface="Calibri"/>
                <a:cs typeface="Calibri"/>
                <a:sym typeface="Calibri"/>
              </a:defRPr>
            </a:lvl1pPr>
            <a:lvl2pPr marL="685800" marR="0" lvl="1" indent="-285750" algn="l">
              <a:lnSpc>
                <a:spcPct val="110000"/>
              </a:lnSpc>
              <a:spcBef>
                <a:spcPts val="600"/>
              </a:spcBef>
              <a:spcAft>
                <a:spcPts val="0"/>
              </a:spcAft>
              <a:buClr>
                <a:schemeClr val="lt1"/>
              </a:buClr>
              <a:buSzPts val="2400"/>
              <a:buFont typeface="Arial"/>
              <a:buChar char="•"/>
              <a:defRPr sz="1800" b="0" i="0" u="none" strike="noStrike" cap="none">
                <a:solidFill>
                  <a:schemeClr val="lt1"/>
                </a:solidFill>
                <a:latin typeface="Calibri"/>
                <a:ea typeface="Calibri"/>
                <a:cs typeface="Calibri"/>
                <a:sym typeface="Calibri"/>
              </a:defRPr>
            </a:lvl2pPr>
            <a:lvl3pPr marL="1028700" marR="0" lvl="2" indent="-266700" algn="l">
              <a:lnSpc>
                <a:spcPct val="110000"/>
              </a:lnSpc>
              <a:spcBef>
                <a:spcPts val="600"/>
              </a:spcBef>
              <a:spcAft>
                <a:spcPts val="0"/>
              </a:spcAft>
              <a:buClr>
                <a:schemeClr val="lt1"/>
              </a:buClr>
              <a:buSzPts val="2000"/>
              <a:buFont typeface="Calibri"/>
              <a:buChar char="»"/>
              <a:defRPr sz="1500" b="0" i="0" u="none" strike="noStrike" cap="none">
                <a:solidFill>
                  <a:schemeClr val="lt1"/>
                </a:solidFill>
                <a:latin typeface="Calibri"/>
                <a:ea typeface="Calibri"/>
                <a:cs typeface="Calibri"/>
                <a:sym typeface="Calibri"/>
              </a:defRPr>
            </a:lvl3pPr>
            <a:lvl4pPr marL="1371600" marR="0" lvl="3" indent="-257175" algn="l">
              <a:lnSpc>
                <a:spcPct val="110000"/>
              </a:lnSpc>
              <a:spcBef>
                <a:spcPts val="600"/>
              </a:spcBef>
              <a:spcAft>
                <a:spcPts val="0"/>
              </a:spcAft>
              <a:buClr>
                <a:schemeClr val="lt1"/>
              </a:buClr>
              <a:buSzPts val="1800"/>
              <a:buFont typeface="Calibri"/>
              <a:buChar char="‐"/>
              <a:defRPr sz="1350" b="0" i="0" u="none" strike="noStrike" cap="none">
                <a:solidFill>
                  <a:schemeClr val="lt1"/>
                </a:solidFill>
                <a:latin typeface="Calibri"/>
                <a:ea typeface="Calibri"/>
                <a:cs typeface="Calibri"/>
                <a:sym typeface="Calibri"/>
              </a:defRPr>
            </a:lvl4pPr>
            <a:lvl5pPr marL="1714500" marR="0" lvl="4" indent="-247650" algn="l">
              <a:lnSpc>
                <a:spcPct val="110000"/>
              </a:lnSpc>
              <a:spcBef>
                <a:spcPts val="600"/>
              </a:spcBef>
              <a:spcAft>
                <a:spcPts val="0"/>
              </a:spcAft>
              <a:buClr>
                <a:schemeClr val="lt1"/>
              </a:buClr>
              <a:buSzPts val="1600"/>
              <a:buFont typeface="Courier New"/>
              <a:buChar char="o"/>
              <a:defRPr sz="1200" b="0" i="0" u="none" strike="noStrike" cap="none">
                <a:solidFill>
                  <a:schemeClr val="lt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06087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209"/>
        <p:cNvGrpSpPr/>
        <p:nvPr/>
      </p:nvGrpSpPr>
      <p:grpSpPr>
        <a:xfrm>
          <a:off x="0" y="0"/>
          <a:ext cx="0" cy="0"/>
          <a:chOff x="0" y="0"/>
          <a:chExt cx="0" cy="0"/>
        </a:xfrm>
      </p:grpSpPr>
      <p:pic>
        <p:nvPicPr>
          <p:cNvPr id="210" name="Google Shape;210;p84"/>
          <p:cNvPicPr preferRelativeResize="0"/>
          <p:nvPr/>
        </p:nvPicPr>
        <p:blipFill rotWithShape="1">
          <a:blip r:embed="rId2">
            <a:alphaModFix/>
          </a:blip>
          <a:srcRect r="22773"/>
          <a:stretch/>
        </p:blipFill>
        <p:spPr>
          <a:xfrm>
            <a:off x="3184457" y="0"/>
            <a:ext cx="5959545" cy="5143501"/>
          </a:xfrm>
          <a:prstGeom prst="rect">
            <a:avLst/>
          </a:prstGeom>
          <a:noFill/>
          <a:ln>
            <a:noFill/>
          </a:ln>
        </p:spPr>
      </p:pic>
      <p:sp>
        <p:nvSpPr>
          <p:cNvPr id="211" name="Google Shape;211;p84"/>
          <p:cNvSpPr txBox="1">
            <a:spLocks noGrp="1"/>
          </p:cNvSpPr>
          <p:nvPr>
            <p:ph type="title"/>
          </p:nvPr>
        </p:nvSpPr>
        <p:spPr>
          <a:xfrm>
            <a:off x="364116" y="314540"/>
            <a:ext cx="4866525"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12" name="Google Shape;212;p84"/>
          <p:cNvSpPr txBox="1">
            <a:spLocks noGrp="1"/>
          </p:cNvSpPr>
          <p:nvPr>
            <p:ph type="body" idx="1"/>
          </p:nvPr>
        </p:nvSpPr>
        <p:spPr>
          <a:xfrm>
            <a:off x="364116" y="1716881"/>
            <a:ext cx="26689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213" name="Google Shape;213;p84"/>
          <p:cNvPicPr preferRelativeResize="0"/>
          <p:nvPr/>
        </p:nvPicPr>
        <p:blipFill rotWithShape="1">
          <a:blip r:embed="rId3">
            <a:alphaModFix/>
          </a:blip>
          <a:srcRect/>
          <a:stretch/>
        </p:blipFill>
        <p:spPr>
          <a:xfrm>
            <a:off x="8472842" y="228322"/>
            <a:ext cx="434939" cy="380058"/>
          </a:xfrm>
          <a:prstGeom prst="rect">
            <a:avLst/>
          </a:prstGeom>
          <a:noFill/>
          <a:ln>
            <a:noFill/>
          </a:ln>
        </p:spPr>
      </p:pic>
    </p:spTree>
    <p:extLst>
      <p:ext uri="{BB962C8B-B14F-4D97-AF65-F5344CB8AC3E}">
        <p14:creationId xmlns:p14="http://schemas.microsoft.com/office/powerpoint/2010/main" val="2315930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obj">
  <p:cSld name="Blank">
    <p:spTree>
      <p:nvGrpSpPr>
        <p:cNvPr id="1" name="Shape 214"/>
        <p:cNvGrpSpPr/>
        <p:nvPr/>
      </p:nvGrpSpPr>
      <p:grpSpPr>
        <a:xfrm>
          <a:off x="0" y="0"/>
          <a:ext cx="0" cy="0"/>
          <a:chOff x="0" y="0"/>
          <a:chExt cx="0" cy="0"/>
        </a:xfrm>
      </p:grpSpPr>
    </p:spTree>
    <p:extLst>
      <p:ext uri="{BB962C8B-B14F-4D97-AF65-F5344CB8AC3E}">
        <p14:creationId xmlns:p14="http://schemas.microsoft.com/office/powerpoint/2010/main" val="2755408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Main Theme - Content">
  <p:cSld name="2_Main Theme - Content">
    <p:spTree>
      <p:nvGrpSpPr>
        <p:cNvPr id="1" name="Shape 215"/>
        <p:cNvGrpSpPr/>
        <p:nvPr/>
      </p:nvGrpSpPr>
      <p:grpSpPr>
        <a:xfrm>
          <a:off x="0" y="0"/>
          <a:ext cx="0" cy="0"/>
          <a:chOff x="0" y="0"/>
          <a:chExt cx="0" cy="0"/>
        </a:xfrm>
      </p:grpSpPr>
      <p:sp>
        <p:nvSpPr>
          <p:cNvPr id="216" name="Google Shape;216;p86"/>
          <p:cNvSpPr txBox="1">
            <a:spLocks noGrp="1"/>
          </p:cNvSpPr>
          <p:nvPr>
            <p:ph type="title"/>
          </p:nvPr>
        </p:nvSpPr>
        <p:spPr>
          <a:xfrm>
            <a:off x="514350" y="238695"/>
            <a:ext cx="8126775" cy="72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350"/>
            </a:lvl2pPr>
            <a:lvl3pPr lvl="2" algn="l">
              <a:lnSpc>
                <a:spcPct val="100000"/>
              </a:lnSpc>
              <a:spcBef>
                <a:spcPts val="0"/>
              </a:spcBef>
              <a:spcAft>
                <a:spcPts val="0"/>
              </a:spcAft>
              <a:buSzPts val="1800"/>
              <a:buFont typeface="Arial"/>
              <a:buNone/>
              <a:defRPr sz="1350"/>
            </a:lvl3pPr>
            <a:lvl4pPr lvl="3" algn="l">
              <a:lnSpc>
                <a:spcPct val="100000"/>
              </a:lnSpc>
              <a:spcBef>
                <a:spcPts val="0"/>
              </a:spcBef>
              <a:spcAft>
                <a:spcPts val="0"/>
              </a:spcAft>
              <a:buSzPts val="1800"/>
              <a:buFont typeface="Arial"/>
              <a:buNone/>
              <a:defRPr sz="1350"/>
            </a:lvl4pPr>
            <a:lvl5pPr lvl="4" algn="l">
              <a:lnSpc>
                <a:spcPct val="100000"/>
              </a:lnSpc>
              <a:spcBef>
                <a:spcPts val="0"/>
              </a:spcBef>
              <a:spcAft>
                <a:spcPts val="0"/>
              </a:spcAft>
              <a:buSzPts val="1800"/>
              <a:buFont typeface="Arial"/>
              <a:buNone/>
              <a:defRPr sz="1350"/>
            </a:lvl5pPr>
            <a:lvl6pPr lvl="5" algn="l">
              <a:lnSpc>
                <a:spcPct val="100000"/>
              </a:lnSpc>
              <a:spcBef>
                <a:spcPts val="0"/>
              </a:spcBef>
              <a:spcAft>
                <a:spcPts val="0"/>
              </a:spcAft>
              <a:buSzPts val="1800"/>
              <a:buFont typeface="Arial"/>
              <a:buNone/>
              <a:defRPr sz="1350"/>
            </a:lvl6pPr>
            <a:lvl7pPr lvl="6" algn="l">
              <a:lnSpc>
                <a:spcPct val="100000"/>
              </a:lnSpc>
              <a:spcBef>
                <a:spcPts val="0"/>
              </a:spcBef>
              <a:spcAft>
                <a:spcPts val="0"/>
              </a:spcAft>
              <a:buSzPts val="1800"/>
              <a:buFont typeface="Arial"/>
              <a:buNone/>
              <a:defRPr sz="1350"/>
            </a:lvl7pPr>
            <a:lvl8pPr lvl="7" algn="l">
              <a:lnSpc>
                <a:spcPct val="100000"/>
              </a:lnSpc>
              <a:spcBef>
                <a:spcPts val="0"/>
              </a:spcBef>
              <a:spcAft>
                <a:spcPts val="0"/>
              </a:spcAft>
              <a:buSzPts val="1800"/>
              <a:buFont typeface="Arial"/>
              <a:buNone/>
              <a:defRPr sz="1350"/>
            </a:lvl8pPr>
            <a:lvl9pPr lvl="8" algn="l">
              <a:lnSpc>
                <a:spcPct val="100000"/>
              </a:lnSpc>
              <a:spcBef>
                <a:spcPts val="0"/>
              </a:spcBef>
              <a:spcAft>
                <a:spcPts val="0"/>
              </a:spcAft>
              <a:buSzPts val="1800"/>
              <a:buFont typeface="Arial"/>
              <a:buNone/>
              <a:defRPr sz="1350"/>
            </a:lvl9pPr>
          </a:lstStyle>
          <a:p>
            <a:endParaRPr/>
          </a:p>
        </p:txBody>
      </p:sp>
      <p:sp>
        <p:nvSpPr>
          <p:cNvPr id="217" name="Google Shape;217;p86"/>
          <p:cNvSpPr txBox="1">
            <a:spLocks noGrp="1"/>
          </p:cNvSpPr>
          <p:nvPr>
            <p:ph type="body" idx="1"/>
          </p:nvPr>
        </p:nvSpPr>
        <p:spPr>
          <a:xfrm>
            <a:off x="514350" y="960120"/>
            <a:ext cx="8126775" cy="3703275"/>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accent2"/>
              </a:buClr>
              <a:buSzPts val="2100"/>
              <a:buFont typeface="Noto Sans Symbols"/>
              <a:buChar char="▶"/>
              <a:defRPr sz="2100" b="0" i="0" u="none" strike="noStrike" cap="none">
                <a:solidFill>
                  <a:srgbClr val="414141"/>
                </a:solidFill>
                <a:latin typeface="Calibri"/>
                <a:ea typeface="Calibri"/>
                <a:cs typeface="Calibri"/>
                <a:sym typeface="Calibri"/>
              </a:defRPr>
            </a:lvl1pPr>
            <a:lvl2pPr marL="685800" marR="0" lvl="1" indent="-285750" algn="l">
              <a:lnSpc>
                <a:spcPct val="110000"/>
              </a:lnSpc>
              <a:spcBef>
                <a:spcPts val="600"/>
              </a:spcBef>
              <a:spcAft>
                <a:spcPts val="0"/>
              </a:spcAft>
              <a:buClr>
                <a:srgbClr val="009DDC"/>
              </a:buClr>
              <a:buSzPts val="2400"/>
              <a:buFont typeface="Arial"/>
              <a:buChar char="•"/>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18" name="Google Shape;218;p86"/>
          <p:cNvSpPr txBox="1">
            <a:spLocks noGrp="1"/>
          </p:cNvSpPr>
          <p:nvPr>
            <p:ph type="sldNum" idx="12"/>
          </p:nvPr>
        </p:nvSpPr>
        <p:spPr>
          <a:xfrm>
            <a:off x="514350" y="4697730"/>
            <a:ext cx="1242225" cy="24367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1pPr>
            <a:lvl2pPr marL="0" marR="0" lvl="1"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2pPr>
            <a:lvl3pPr marL="0" marR="0" lvl="2"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3pPr>
            <a:lvl4pPr marL="0" marR="0" lvl="3"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4pPr>
            <a:lvl5pPr marL="0" marR="0" lvl="4"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5pPr>
            <a:lvl6pPr marL="0" marR="0" lvl="5"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6pPr>
            <a:lvl7pPr marL="0" marR="0" lvl="6"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7pPr>
            <a:lvl8pPr marL="0" marR="0" lvl="7"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8pPr>
            <a:lvl9pPr marL="0" marR="0" lvl="8"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08385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219"/>
        <p:cNvGrpSpPr/>
        <p:nvPr/>
      </p:nvGrpSpPr>
      <p:grpSpPr>
        <a:xfrm>
          <a:off x="0" y="0"/>
          <a:ext cx="0" cy="0"/>
          <a:chOff x="0" y="0"/>
          <a:chExt cx="0" cy="0"/>
        </a:xfrm>
      </p:grpSpPr>
      <p:sp>
        <p:nvSpPr>
          <p:cNvPr id="220" name="Google Shape;220;p87"/>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21" name="Google Shape;221;p87"/>
          <p:cNvSpPr>
            <a:spLocks noGrp="1"/>
          </p:cNvSpPr>
          <p:nvPr>
            <p:ph type="chart" idx="2"/>
          </p:nvPr>
        </p:nvSpPr>
        <p:spPr>
          <a:xfrm>
            <a:off x="3326130" y="1210866"/>
            <a:ext cx="5036625" cy="3427875"/>
          </a:xfrm>
          <a:prstGeom prst="rect">
            <a:avLst/>
          </a:prstGeom>
          <a:noFill/>
          <a:ln>
            <a:noFill/>
          </a:ln>
        </p:spPr>
        <p:txBody>
          <a:bodyPr spcFirstLastPara="1" wrap="square" lIns="91425" tIns="91425" rIns="91425" bIns="91425" anchor="t" anchorCtr="0">
            <a:noAutofit/>
          </a:bodyPr>
          <a:lstStyle>
            <a:lvl1pPr marR="0" lvl="0" algn="l" rtl="0">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R="0" lvl="1" algn="l" rtl="0">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R="0" lvl="2" algn="l" rtl="0">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R="0" lvl="3" algn="l" rtl="0">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R="0" lvl="4" algn="l" rtl="0">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22" name="Google Shape;222;p87"/>
          <p:cNvSpPr txBox="1">
            <a:spLocks noGrp="1"/>
          </p:cNvSpPr>
          <p:nvPr>
            <p:ph type="body" idx="1"/>
          </p:nvPr>
        </p:nvSpPr>
        <p:spPr>
          <a:xfrm>
            <a:off x="364117" y="1704975"/>
            <a:ext cx="26689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08791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Theme - Section Divider 1">
  <p:cSld name="Main Theme - Section Divider 1">
    <p:spTree>
      <p:nvGrpSpPr>
        <p:cNvPr id="1" name="Shape 223"/>
        <p:cNvGrpSpPr/>
        <p:nvPr/>
      </p:nvGrpSpPr>
      <p:grpSpPr>
        <a:xfrm>
          <a:off x="0" y="0"/>
          <a:ext cx="0" cy="0"/>
          <a:chOff x="0" y="0"/>
          <a:chExt cx="0" cy="0"/>
        </a:xfrm>
      </p:grpSpPr>
      <p:sp>
        <p:nvSpPr>
          <p:cNvPr id="224" name="Google Shape;224;p88"/>
          <p:cNvSpPr txBox="1">
            <a:spLocks noGrp="1"/>
          </p:cNvSpPr>
          <p:nvPr>
            <p:ph type="ctrTitle"/>
          </p:nvPr>
        </p:nvSpPr>
        <p:spPr>
          <a:xfrm>
            <a:off x="685799" y="960994"/>
            <a:ext cx="7772400" cy="1519875"/>
          </a:xfrm>
          <a:prstGeom prst="rect">
            <a:avLst/>
          </a:prstGeom>
          <a:noFill/>
          <a:ln>
            <a:noFill/>
          </a:ln>
        </p:spPr>
        <p:txBody>
          <a:bodyPr spcFirstLastPara="1" wrap="square" lIns="91425" tIns="91425" rIns="91425" bIns="91425" anchor="b" anchorCtr="0">
            <a:noAutofit/>
          </a:bodyPr>
          <a:lstStyle>
            <a:lvl1pPr marR="0" lvl="0" algn="ctr">
              <a:lnSpc>
                <a:spcPct val="100000"/>
              </a:lnSpc>
              <a:spcBef>
                <a:spcPts val="0"/>
              </a:spcBef>
              <a:spcAft>
                <a:spcPts val="0"/>
              </a:spcAft>
              <a:buClr>
                <a:srgbClr val="009DDC"/>
              </a:buClr>
              <a:buSzPts val="4400"/>
              <a:buFont typeface="Calibri"/>
              <a:buNone/>
              <a:defRPr sz="33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350"/>
            </a:lvl2pPr>
            <a:lvl3pPr lvl="2" algn="l">
              <a:lnSpc>
                <a:spcPct val="100000"/>
              </a:lnSpc>
              <a:spcBef>
                <a:spcPts val="0"/>
              </a:spcBef>
              <a:spcAft>
                <a:spcPts val="0"/>
              </a:spcAft>
              <a:buSzPts val="1800"/>
              <a:buFont typeface="Arial"/>
              <a:buNone/>
              <a:defRPr sz="1350"/>
            </a:lvl3pPr>
            <a:lvl4pPr lvl="3" algn="l">
              <a:lnSpc>
                <a:spcPct val="100000"/>
              </a:lnSpc>
              <a:spcBef>
                <a:spcPts val="0"/>
              </a:spcBef>
              <a:spcAft>
                <a:spcPts val="0"/>
              </a:spcAft>
              <a:buSzPts val="1800"/>
              <a:buFont typeface="Arial"/>
              <a:buNone/>
              <a:defRPr sz="1350"/>
            </a:lvl4pPr>
            <a:lvl5pPr lvl="4" algn="l">
              <a:lnSpc>
                <a:spcPct val="100000"/>
              </a:lnSpc>
              <a:spcBef>
                <a:spcPts val="0"/>
              </a:spcBef>
              <a:spcAft>
                <a:spcPts val="0"/>
              </a:spcAft>
              <a:buSzPts val="1800"/>
              <a:buFont typeface="Arial"/>
              <a:buNone/>
              <a:defRPr sz="1350"/>
            </a:lvl5pPr>
            <a:lvl6pPr lvl="5" algn="l">
              <a:lnSpc>
                <a:spcPct val="100000"/>
              </a:lnSpc>
              <a:spcBef>
                <a:spcPts val="0"/>
              </a:spcBef>
              <a:spcAft>
                <a:spcPts val="0"/>
              </a:spcAft>
              <a:buSzPts val="1800"/>
              <a:buFont typeface="Arial"/>
              <a:buNone/>
              <a:defRPr sz="1350"/>
            </a:lvl6pPr>
            <a:lvl7pPr lvl="6" algn="l">
              <a:lnSpc>
                <a:spcPct val="100000"/>
              </a:lnSpc>
              <a:spcBef>
                <a:spcPts val="0"/>
              </a:spcBef>
              <a:spcAft>
                <a:spcPts val="0"/>
              </a:spcAft>
              <a:buSzPts val="1800"/>
              <a:buFont typeface="Arial"/>
              <a:buNone/>
              <a:defRPr sz="1350"/>
            </a:lvl7pPr>
            <a:lvl8pPr lvl="7" algn="l">
              <a:lnSpc>
                <a:spcPct val="100000"/>
              </a:lnSpc>
              <a:spcBef>
                <a:spcPts val="0"/>
              </a:spcBef>
              <a:spcAft>
                <a:spcPts val="0"/>
              </a:spcAft>
              <a:buSzPts val="1800"/>
              <a:buFont typeface="Arial"/>
              <a:buNone/>
              <a:defRPr sz="1350"/>
            </a:lvl8pPr>
            <a:lvl9pPr lvl="8" algn="l">
              <a:lnSpc>
                <a:spcPct val="100000"/>
              </a:lnSpc>
              <a:spcBef>
                <a:spcPts val="0"/>
              </a:spcBef>
              <a:spcAft>
                <a:spcPts val="0"/>
              </a:spcAft>
              <a:buSzPts val="1800"/>
              <a:buFont typeface="Arial"/>
              <a:buNone/>
              <a:defRPr sz="1350"/>
            </a:lvl9pPr>
          </a:lstStyle>
          <a:p>
            <a:endParaRPr/>
          </a:p>
        </p:txBody>
      </p:sp>
      <p:sp>
        <p:nvSpPr>
          <p:cNvPr id="225" name="Google Shape;225;p88"/>
          <p:cNvSpPr txBox="1">
            <a:spLocks noGrp="1"/>
          </p:cNvSpPr>
          <p:nvPr>
            <p:ph type="subTitle" idx="1"/>
          </p:nvPr>
        </p:nvSpPr>
        <p:spPr>
          <a:xfrm>
            <a:off x="685799" y="2538128"/>
            <a:ext cx="7772400" cy="619200"/>
          </a:xfrm>
          <a:prstGeom prst="rect">
            <a:avLst/>
          </a:prstGeom>
          <a:noFill/>
          <a:ln>
            <a:noFill/>
          </a:ln>
        </p:spPr>
        <p:txBody>
          <a:bodyPr spcFirstLastPara="1" wrap="square" lIns="91425" tIns="91425" rIns="91425" bIns="91425" anchor="t" anchorCtr="0">
            <a:noAutofit/>
          </a:bodyPr>
          <a:lstStyle>
            <a:lvl1pPr marR="0" lvl="0" algn="ctr">
              <a:lnSpc>
                <a:spcPct val="110000"/>
              </a:lnSpc>
              <a:spcBef>
                <a:spcPts val="600"/>
              </a:spcBef>
              <a:spcAft>
                <a:spcPts val="0"/>
              </a:spcAft>
              <a:buClr>
                <a:schemeClr val="accent2"/>
              </a:buClr>
              <a:buSzPts val="2100"/>
              <a:buFont typeface="Noto Sans Symbols"/>
              <a:buNone/>
              <a:defRPr sz="2100" b="0" i="0" u="none" strike="noStrike" cap="none">
                <a:solidFill>
                  <a:srgbClr val="494949"/>
                </a:solidFill>
                <a:latin typeface="Calibri"/>
                <a:ea typeface="Calibri"/>
                <a:cs typeface="Calibri"/>
                <a:sym typeface="Calibri"/>
              </a:defRPr>
            </a:lvl1pPr>
            <a:lvl2pPr marR="0" lvl="1" algn="ctr">
              <a:lnSpc>
                <a:spcPct val="110000"/>
              </a:lnSpc>
              <a:spcBef>
                <a:spcPts val="600"/>
              </a:spcBef>
              <a:spcAft>
                <a:spcPts val="0"/>
              </a:spcAft>
              <a:buClr>
                <a:srgbClr val="009DDC"/>
              </a:buClr>
              <a:buSzPts val="2400"/>
              <a:buFont typeface="Arial"/>
              <a:buNone/>
              <a:defRPr sz="1800" b="0" i="0" u="none" strike="noStrike" cap="none">
                <a:solidFill>
                  <a:srgbClr val="8C8C8C"/>
                </a:solidFill>
                <a:latin typeface="Calibri"/>
                <a:ea typeface="Calibri"/>
                <a:cs typeface="Calibri"/>
                <a:sym typeface="Calibri"/>
              </a:defRPr>
            </a:lvl2pPr>
            <a:lvl3pPr marR="0" lvl="2" algn="ctr">
              <a:lnSpc>
                <a:spcPct val="110000"/>
              </a:lnSpc>
              <a:spcBef>
                <a:spcPts val="600"/>
              </a:spcBef>
              <a:spcAft>
                <a:spcPts val="0"/>
              </a:spcAft>
              <a:buClr>
                <a:srgbClr val="009DDC"/>
              </a:buClr>
              <a:buSzPts val="2000"/>
              <a:buFont typeface="Calibri"/>
              <a:buNone/>
              <a:defRPr sz="1500" b="0" i="0" u="none" strike="noStrike" cap="none">
                <a:solidFill>
                  <a:srgbClr val="8C8C8C"/>
                </a:solidFill>
                <a:latin typeface="Calibri"/>
                <a:ea typeface="Calibri"/>
                <a:cs typeface="Calibri"/>
                <a:sym typeface="Calibri"/>
              </a:defRPr>
            </a:lvl3pPr>
            <a:lvl4pPr marR="0" lvl="3" algn="ctr">
              <a:lnSpc>
                <a:spcPct val="110000"/>
              </a:lnSpc>
              <a:spcBef>
                <a:spcPts val="600"/>
              </a:spcBef>
              <a:spcAft>
                <a:spcPts val="0"/>
              </a:spcAft>
              <a:buClr>
                <a:srgbClr val="009DDC"/>
              </a:buClr>
              <a:buSzPts val="1800"/>
              <a:buFont typeface="Calibri"/>
              <a:buNone/>
              <a:defRPr sz="1350" b="0" i="0" u="none" strike="noStrike" cap="none">
                <a:solidFill>
                  <a:srgbClr val="8C8C8C"/>
                </a:solidFill>
                <a:latin typeface="Calibri"/>
                <a:ea typeface="Calibri"/>
                <a:cs typeface="Calibri"/>
                <a:sym typeface="Calibri"/>
              </a:defRPr>
            </a:lvl4pPr>
            <a:lvl5pPr marR="0" lvl="4" algn="ctr">
              <a:lnSpc>
                <a:spcPct val="110000"/>
              </a:lnSpc>
              <a:spcBef>
                <a:spcPts val="600"/>
              </a:spcBef>
              <a:spcAft>
                <a:spcPts val="0"/>
              </a:spcAft>
              <a:buClr>
                <a:srgbClr val="009DDC"/>
              </a:buClr>
              <a:buSzPts val="1600"/>
              <a:buFont typeface="Courier New"/>
              <a:buNone/>
              <a:defRPr sz="1200" b="0" i="0" u="none" strike="noStrike" cap="none">
                <a:solidFill>
                  <a:srgbClr val="8C8C8C"/>
                </a:solidFill>
                <a:latin typeface="Calibri"/>
                <a:ea typeface="Calibri"/>
                <a:cs typeface="Calibri"/>
                <a:sym typeface="Calibri"/>
              </a:defRPr>
            </a:lvl5pPr>
            <a:lvl6pPr marR="0" lvl="5"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6pPr>
            <a:lvl7pPr marR="0" lvl="6"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7pPr>
            <a:lvl8pPr marR="0" lvl="7"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8pPr>
            <a:lvl9pPr marR="0" lvl="8"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9pPr>
          </a:lstStyle>
          <a:p>
            <a:endParaRPr/>
          </a:p>
        </p:txBody>
      </p:sp>
      <p:pic>
        <p:nvPicPr>
          <p:cNvPr id="226" name="Google Shape;226;p88" descr="footer.png"/>
          <p:cNvPicPr preferRelativeResize="0"/>
          <p:nvPr/>
        </p:nvPicPr>
        <p:blipFill rotWithShape="1">
          <a:blip r:embed="rId2">
            <a:alphaModFix/>
          </a:blip>
          <a:srcRect/>
          <a:stretch/>
        </p:blipFill>
        <p:spPr>
          <a:xfrm>
            <a:off x="1" y="4243856"/>
            <a:ext cx="9075572" cy="898340"/>
          </a:xfrm>
          <a:prstGeom prst="rect">
            <a:avLst/>
          </a:prstGeom>
          <a:noFill/>
          <a:ln>
            <a:noFill/>
          </a:ln>
        </p:spPr>
      </p:pic>
      <p:sp>
        <p:nvSpPr>
          <p:cNvPr id="227" name="Google Shape;227;p88"/>
          <p:cNvSpPr txBox="1">
            <a:spLocks noGrp="1"/>
          </p:cNvSpPr>
          <p:nvPr>
            <p:ph type="sldNum" idx="12"/>
          </p:nvPr>
        </p:nvSpPr>
        <p:spPr>
          <a:xfrm>
            <a:off x="7385104" y="4765258"/>
            <a:ext cx="1242225" cy="24367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996823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old Statement">
  <p:cSld name="Bold Statement">
    <p:spTree>
      <p:nvGrpSpPr>
        <p:cNvPr id="1" name="Shape 228"/>
        <p:cNvGrpSpPr/>
        <p:nvPr/>
      </p:nvGrpSpPr>
      <p:grpSpPr>
        <a:xfrm>
          <a:off x="0" y="0"/>
          <a:ext cx="0" cy="0"/>
          <a:chOff x="0" y="0"/>
          <a:chExt cx="0" cy="0"/>
        </a:xfrm>
      </p:grpSpPr>
      <p:sp>
        <p:nvSpPr>
          <p:cNvPr id="229" name="Google Shape;229;p89"/>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0" name="Google Shape;230;p89"/>
          <p:cNvSpPr txBox="1">
            <a:spLocks noGrp="1"/>
          </p:cNvSpPr>
          <p:nvPr>
            <p:ph type="body" idx="1"/>
          </p:nvPr>
        </p:nvSpPr>
        <p:spPr>
          <a:xfrm>
            <a:off x="364427" y="1739469"/>
            <a:ext cx="7998300" cy="590175"/>
          </a:xfrm>
          <a:prstGeom prst="rect">
            <a:avLst/>
          </a:prstGeom>
          <a:noFill/>
          <a:ln>
            <a:noFill/>
          </a:ln>
        </p:spPr>
        <p:txBody>
          <a:bodyPr spcFirstLastPara="1" wrap="square" lIns="91425" tIns="91425" rIns="91425" bIns="91425" anchor="t" anchorCtr="0">
            <a:noAutofit/>
          </a:bodyPr>
          <a:lstStyle>
            <a:lvl1pPr marL="342900" marR="0" lvl="0" indent="-171450" algn="l">
              <a:lnSpc>
                <a:spcPct val="105555"/>
              </a:lnSpc>
              <a:spcBef>
                <a:spcPts val="0"/>
              </a:spcBef>
              <a:spcAft>
                <a:spcPts val="0"/>
              </a:spcAft>
              <a:buClr>
                <a:schemeClr val="lt1"/>
              </a:buClr>
              <a:buSzPts val="7200"/>
              <a:buFont typeface="Arial"/>
              <a:buNone/>
              <a:defRPr sz="5400" b="0" i="0" u="none" strike="noStrike" cap="none">
                <a:solidFill>
                  <a:srgbClr val="6E41A9"/>
                </a:solidFill>
                <a:latin typeface="Arial"/>
                <a:ea typeface="Arial"/>
                <a:cs typeface="Arial"/>
                <a:sym typeface="Arial"/>
              </a:defRPr>
            </a:lvl1pPr>
            <a:lvl2pPr marL="685800" marR="0" lvl="1" indent="-171450" algn="l">
              <a:lnSpc>
                <a:spcPct val="37500"/>
              </a:lnSpc>
              <a:spcBef>
                <a:spcPts val="450"/>
              </a:spcBef>
              <a:spcAft>
                <a:spcPts val="0"/>
              </a:spcAft>
              <a:buClr>
                <a:schemeClr val="lt1"/>
              </a:buClr>
              <a:buSzPts val="7200"/>
              <a:buFont typeface="Arial"/>
              <a:buNone/>
              <a:defRPr sz="5400" b="0" i="0" u="none" strike="noStrike" cap="none">
                <a:solidFill>
                  <a:srgbClr val="6E41A9"/>
                </a:solidFill>
                <a:latin typeface="Arial"/>
                <a:ea typeface="Arial"/>
                <a:cs typeface="Arial"/>
                <a:sym typeface="Arial"/>
              </a:defRPr>
            </a:lvl2pPr>
            <a:lvl3pPr marL="1028700" marR="0" lvl="2" indent="-514350" algn="l">
              <a:lnSpc>
                <a:spcPct val="37500"/>
              </a:lnSpc>
              <a:spcBef>
                <a:spcPts val="0"/>
              </a:spcBef>
              <a:spcAft>
                <a:spcPts val="0"/>
              </a:spcAft>
              <a:buClr>
                <a:srgbClr val="9A9ACF"/>
              </a:buClr>
              <a:buSzPts val="7200"/>
              <a:buFont typeface="Arial"/>
              <a:buChar char="•"/>
              <a:defRPr sz="5400" b="0" i="0" u="none" strike="noStrike" cap="none">
                <a:solidFill>
                  <a:srgbClr val="6E41A9"/>
                </a:solidFill>
                <a:latin typeface="Arial"/>
                <a:ea typeface="Arial"/>
                <a:cs typeface="Arial"/>
                <a:sym typeface="Arial"/>
              </a:defRPr>
            </a:lvl3pPr>
            <a:lvl4pPr marL="1371600" marR="0" lvl="3" indent="-514350" algn="l">
              <a:lnSpc>
                <a:spcPct val="37500"/>
              </a:lnSpc>
              <a:spcBef>
                <a:spcPts val="0"/>
              </a:spcBef>
              <a:spcAft>
                <a:spcPts val="0"/>
              </a:spcAft>
              <a:buClr>
                <a:srgbClr val="9A9ACF"/>
              </a:buClr>
              <a:buSzPts val="7200"/>
              <a:buFont typeface="Merriweather Sans"/>
              <a:buChar char="-"/>
              <a:defRPr sz="5400" b="0" i="0" u="none" strike="noStrike" cap="none">
                <a:solidFill>
                  <a:srgbClr val="6E41A9"/>
                </a:solidFill>
                <a:latin typeface="Arial"/>
                <a:ea typeface="Arial"/>
                <a:cs typeface="Arial"/>
                <a:sym typeface="Arial"/>
              </a:defRPr>
            </a:lvl4pPr>
            <a:lvl5pPr marL="1714500" marR="0" lvl="4" indent="-411479" algn="l">
              <a:lnSpc>
                <a:spcPct val="37500"/>
              </a:lnSpc>
              <a:spcBef>
                <a:spcPts val="0"/>
              </a:spcBef>
              <a:spcAft>
                <a:spcPts val="0"/>
              </a:spcAft>
              <a:buClr>
                <a:srgbClr val="9A9ACF"/>
              </a:buClr>
              <a:buSzPts val="5040"/>
              <a:buFont typeface="Merriweather Sans"/>
              <a:buChar char="○"/>
              <a:defRPr sz="5400" b="0" i="0" u="none" strike="noStrike" cap="none">
                <a:solidFill>
                  <a:srgbClr val="6E41A9"/>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1" name="Google Shape;231;p89"/>
          <p:cNvSpPr txBox="1">
            <a:spLocks noGrp="1"/>
          </p:cNvSpPr>
          <p:nvPr>
            <p:ph type="body" idx="2"/>
          </p:nvPr>
        </p:nvSpPr>
        <p:spPr>
          <a:xfrm>
            <a:off x="364427" y="2369765"/>
            <a:ext cx="7998300" cy="918000"/>
          </a:xfrm>
          <a:prstGeom prst="rect">
            <a:avLst/>
          </a:prstGeom>
          <a:noFill/>
          <a:ln>
            <a:noFill/>
          </a:ln>
        </p:spPr>
        <p:txBody>
          <a:bodyPr spcFirstLastPara="1" wrap="square" lIns="91425" tIns="91425" rIns="91425" bIns="91425" anchor="t" anchorCtr="0">
            <a:noAutofit/>
          </a:bodyPr>
          <a:lstStyle>
            <a:lvl1pPr marL="342900" marR="0" lvl="0" indent="-171450" algn="l">
              <a:lnSpc>
                <a:spcPct val="100000"/>
              </a:lnSpc>
              <a:spcBef>
                <a:spcPts val="450"/>
              </a:spcBef>
              <a:spcAft>
                <a:spcPts val="0"/>
              </a:spcAft>
              <a:buClr>
                <a:schemeClr val="lt1"/>
              </a:buClr>
              <a:buSzPts val="7200"/>
              <a:buFont typeface="Arial"/>
              <a:buNone/>
              <a:defRPr sz="5400" b="0" i="0" u="none" strike="noStrike" cap="none">
                <a:solidFill>
                  <a:srgbClr val="9A9ACF"/>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015129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Column Text">
  <p:cSld name="3-Column Text">
    <p:spTree>
      <p:nvGrpSpPr>
        <p:cNvPr id="1" name="Shape 232"/>
        <p:cNvGrpSpPr/>
        <p:nvPr/>
      </p:nvGrpSpPr>
      <p:grpSpPr>
        <a:xfrm>
          <a:off x="0" y="0"/>
          <a:ext cx="0" cy="0"/>
          <a:chOff x="0" y="0"/>
          <a:chExt cx="0" cy="0"/>
        </a:xfrm>
      </p:grpSpPr>
      <p:sp>
        <p:nvSpPr>
          <p:cNvPr id="233" name="Google Shape;233;p90"/>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4" name="Google Shape;234;p90"/>
          <p:cNvSpPr txBox="1">
            <a:spLocks noGrp="1"/>
          </p:cNvSpPr>
          <p:nvPr>
            <p:ph type="body" idx="1"/>
          </p:nvPr>
        </p:nvSpPr>
        <p:spPr>
          <a:xfrm>
            <a:off x="364116"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5" name="Google Shape;235;p90"/>
          <p:cNvSpPr txBox="1">
            <a:spLocks noGrp="1"/>
          </p:cNvSpPr>
          <p:nvPr>
            <p:ph type="body" idx="2"/>
          </p:nvPr>
        </p:nvSpPr>
        <p:spPr>
          <a:xfrm>
            <a:off x="3092264"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6" name="Google Shape;236;p90"/>
          <p:cNvSpPr txBox="1">
            <a:spLocks noGrp="1"/>
          </p:cNvSpPr>
          <p:nvPr>
            <p:ph type="body" idx="3"/>
          </p:nvPr>
        </p:nvSpPr>
        <p:spPr>
          <a:xfrm>
            <a:off x="5820413"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26035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Testimonial">
  <p:cSld name="Quote/Testimonial">
    <p:spTree>
      <p:nvGrpSpPr>
        <p:cNvPr id="1" name="Shape 237"/>
        <p:cNvGrpSpPr/>
        <p:nvPr/>
      </p:nvGrpSpPr>
      <p:grpSpPr>
        <a:xfrm>
          <a:off x="0" y="0"/>
          <a:ext cx="0" cy="0"/>
          <a:chOff x="0" y="0"/>
          <a:chExt cx="0" cy="0"/>
        </a:xfrm>
      </p:grpSpPr>
      <p:sp>
        <p:nvSpPr>
          <p:cNvPr id="238" name="Google Shape;238;p91"/>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9" name="Google Shape;239;p91"/>
          <p:cNvSpPr txBox="1"/>
          <p:nvPr/>
        </p:nvSpPr>
        <p:spPr>
          <a:xfrm>
            <a:off x="238601"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FF8E6C"/>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0" name="Google Shape;240;p91"/>
          <p:cNvSpPr txBox="1"/>
          <p:nvPr/>
        </p:nvSpPr>
        <p:spPr>
          <a:xfrm>
            <a:off x="3051524"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C9D716"/>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1" name="Google Shape;241;p91"/>
          <p:cNvSpPr txBox="1"/>
          <p:nvPr/>
        </p:nvSpPr>
        <p:spPr>
          <a:xfrm>
            <a:off x="5845439"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4FC9D2"/>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2" name="Google Shape;242;p91"/>
          <p:cNvSpPr txBox="1">
            <a:spLocks noGrp="1"/>
          </p:cNvSpPr>
          <p:nvPr>
            <p:ph type="body" idx="1"/>
          </p:nvPr>
        </p:nvSpPr>
        <p:spPr>
          <a:xfrm>
            <a:off x="1395455" y="3608973"/>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3" name="Google Shape;243;p91"/>
          <p:cNvSpPr txBox="1">
            <a:spLocks noGrp="1"/>
          </p:cNvSpPr>
          <p:nvPr>
            <p:ph type="body" idx="2"/>
          </p:nvPr>
        </p:nvSpPr>
        <p:spPr>
          <a:xfrm>
            <a:off x="4181429" y="3872102"/>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4" name="Google Shape;244;p91"/>
          <p:cNvSpPr txBox="1">
            <a:spLocks noGrp="1"/>
          </p:cNvSpPr>
          <p:nvPr>
            <p:ph type="body" idx="3"/>
          </p:nvPr>
        </p:nvSpPr>
        <p:spPr>
          <a:xfrm>
            <a:off x="6967111" y="3365364"/>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5" name="Google Shape;245;p91"/>
          <p:cNvSpPr txBox="1">
            <a:spLocks noGrp="1"/>
          </p:cNvSpPr>
          <p:nvPr>
            <p:ph type="body" idx="4"/>
          </p:nvPr>
        </p:nvSpPr>
        <p:spPr>
          <a:xfrm>
            <a:off x="364117"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6" name="Google Shape;246;p91"/>
          <p:cNvSpPr txBox="1">
            <a:spLocks noGrp="1"/>
          </p:cNvSpPr>
          <p:nvPr>
            <p:ph type="body" idx="5"/>
          </p:nvPr>
        </p:nvSpPr>
        <p:spPr>
          <a:xfrm>
            <a:off x="3149062"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7" name="Google Shape;247;p91"/>
          <p:cNvSpPr txBox="1">
            <a:spLocks noGrp="1"/>
          </p:cNvSpPr>
          <p:nvPr>
            <p:ph type="body" idx="6"/>
          </p:nvPr>
        </p:nvSpPr>
        <p:spPr>
          <a:xfrm>
            <a:off x="5934008"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247650" algn="l">
              <a:lnSpc>
                <a:spcPct val="168750"/>
              </a:lnSpc>
              <a:spcBef>
                <a:spcPts val="450"/>
              </a:spcBef>
              <a:spcAft>
                <a:spcPts val="0"/>
              </a:spcAft>
              <a:buClr>
                <a:schemeClr val="lt1"/>
              </a:buClr>
              <a:buSzPts val="1600"/>
              <a:buFont typeface="Arial"/>
              <a:buChar char="•"/>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33857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mall Photo, Body Text">
  <p:cSld name="Small Photo, Body Text">
    <p:spTree>
      <p:nvGrpSpPr>
        <p:cNvPr id="1" name="Shape 248"/>
        <p:cNvGrpSpPr/>
        <p:nvPr/>
      </p:nvGrpSpPr>
      <p:grpSpPr>
        <a:xfrm>
          <a:off x="0" y="0"/>
          <a:ext cx="0" cy="0"/>
          <a:chOff x="0" y="0"/>
          <a:chExt cx="0" cy="0"/>
        </a:xfrm>
      </p:grpSpPr>
      <p:sp>
        <p:nvSpPr>
          <p:cNvPr id="249" name="Google Shape;249;p92"/>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50" name="Google Shape;250;p92"/>
          <p:cNvSpPr>
            <a:spLocks noGrp="1"/>
          </p:cNvSpPr>
          <p:nvPr>
            <p:ph type="pic" idx="2"/>
          </p:nvPr>
        </p:nvSpPr>
        <p:spPr>
          <a:xfrm>
            <a:off x="364117" y="1716882"/>
            <a:ext cx="2479275" cy="2628225"/>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251" name="Google Shape;251;p92"/>
          <p:cNvSpPr txBox="1">
            <a:spLocks noGrp="1"/>
          </p:cNvSpPr>
          <p:nvPr>
            <p:ph type="body" idx="1"/>
          </p:nvPr>
        </p:nvSpPr>
        <p:spPr>
          <a:xfrm>
            <a:off x="3061214" y="1716882"/>
            <a:ext cx="5301675"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52639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Large Photo, Body Text">
  <p:cSld name="Large Photo, Body Text">
    <p:spTree>
      <p:nvGrpSpPr>
        <p:cNvPr id="1" name="Shape 252"/>
        <p:cNvGrpSpPr/>
        <p:nvPr/>
      </p:nvGrpSpPr>
      <p:grpSpPr>
        <a:xfrm>
          <a:off x="0" y="0"/>
          <a:ext cx="0" cy="0"/>
          <a:chOff x="0" y="0"/>
          <a:chExt cx="0" cy="0"/>
        </a:xfrm>
      </p:grpSpPr>
      <p:sp>
        <p:nvSpPr>
          <p:cNvPr id="253" name="Google Shape;253;p93"/>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54" name="Google Shape;254;p93"/>
          <p:cNvSpPr>
            <a:spLocks noGrp="1"/>
          </p:cNvSpPr>
          <p:nvPr>
            <p:ph type="pic" idx="2"/>
          </p:nvPr>
        </p:nvSpPr>
        <p:spPr>
          <a:xfrm>
            <a:off x="361618" y="1210867"/>
            <a:ext cx="5325075" cy="3427875"/>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255" name="Google Shape;255;p93"/>
          <p:cNvSpPr txBox="1">
            <a:spLocks noGrp="1"/>
          </p:cNvSpPr>
          <p:nvPr>
            <p:ph type="body" idx="1"/>
          </p:nvPr>
        </p:nvSpPr>
        <p:spPr>
          <a:xfrm>
            <a:off x="5841538" y="1704975"/>
            <a:ext cx="25213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67298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Main Theme - Title Only">
  <p:cSld name="3_Main Theme - Title Only">
    <p:spTree>
      <p:nvGrpSpPr>
        <p:cNvPr id="1" name="Shape 256"/>
        <p:cNvGrpSpPr/>
        <p:nvPr/>
      </p:nvGrpSpPr>
      <p:grpSpPr>
        <a:xfrm>
          <a:off x="0" y="0"/>
          <a:ext cx="0" cy="0"/>
          <a:chOff x="0" y="0"/>
          <a:chExt cx="0" cy="0"/>
        </a:xfrm>
      </p:grpSpPr>
      <p:sp>
        <p:nvSpPr>
          <p:cNvPr id="257" name="Google Shape;257;p94"/>
          <p:cNvSpPr txBox="1">
            <a:spLocks noGrp="1"/>
          </p:cNvSpPr>
          <p:nvPr>
            <p:ph type="title"/>
          </p:nvPr>
        </p:nvSpPr>
        <p:spPr>
          <a:xfrm>
            <a:off x="514350" y="273844"/>
            <a:ext cx="8126775" cy="500625"/>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350"/>
            </a:lvl2pPr>
            <a:lvl3pPr lvl="2" algn="l">
              <a:lnSpc>
                <a:spcPct val="100000"/>
              </a:lnSpc>
              <a:spcBef>
                <a:spcPts val="0"/>
              </a:spcBef>
              <a:spcAft>
                <a:spcPts val="0"/>
              </a:spcAft>
              <a:buSzPts val="1400"/>
              <a:buFont typeface="Arial"/>
              <a:buNone/>
              <a:defRPr sz="1350"/>
            </a:lvl3pPr>
            <a:lvl4pPr lvl="3" algn="l">
              <a:lnSpc>
                <a:spcPct val="100000"/>
              </a:lnSpc>
              <a:spcBef>
                <a:spcPts val="0"/>
              </a:spcBef>
              <a:spcAft>
                <a:spcPts val="0"/>
              </a:spcAft>
              <a:buSzPts val="1400"/>
              <a:buFont typeface="Arial"/>
              <a:buNone/>
              <a:defRPr sz="1350"/>
            </a:lvl4pPr>
            <a:lvl5pPr lvl="4" algn="l">
              <a:lnSpc>
                <a:spcPct val="100000"/>
              </a:lnSpc>
              <a:spcBef>
                <a:spcPts val="0"/>
              </a:spcBef>
              <a:spcAft>
                <a:spcPts val="0"/>
              </a:spcAft>
              <a:buSzPts val="1400"/>
              <a:buFont typeface="Arial"/>
              <a:buNone/>
              <a:defRPr sz="1350"/>
            </a:lvl5pPr>
            <a:lvl6pPr lvl="5" algn="l">
              <a:lnSpc>
                <a:spcPct val="100000"/>
              </a:lnSpc>
              <a:spcBef>
                <a:spcPts val="0"/>
              </a:spcBef>
              <a:spcAft>
                <a:spcPts val="0"/>
              </a:spcAft>
              <a:buSzPts val="1400"/>
              <a:buFont typeface="Arial"/>
              <a:buNone/>
              <a:defRPr sz="1350"/>
            </a:lvl6pPr>
            <a:lvl7pPr lvl="6" algn="l">
              <a:lnSpc>
                <a:spcPct val="100000"/>
              </a:lnSpc>
              <a:spcBef>
                <a:spcPts val="0"/>
              </a:spcBef>
              <a:spcAft>
                <a:spcPts val="0"/>
              </a:spcAft>
              <a:buSzPts val="1400"/>
              <a:buFont typeface="Arial"/>
              <a:buNone/>
              <a:defRPr sz="1350"/>
            </a:lvl7pPr>
            <a:lvl8pPr lvl="7" algn="l">
              <a:lnSpc>
                <a:spcPct val="100000"/>
              </a:lnSpc>
              <a:spcBef>
                <a:spcPts val="0"/>
              </a:spcBef>
              <a:spcAft>
                <a:spcPts val="0"/>
              </a:spcAft>
              <a:buSzPts val="1400"/>
              <a:buFont typeface="Arial"/>
              <a:buNone/>
              <a:defRPr sz="1350"/>
            </a:lvl8pPr>
            <a:lvl9pPr lvl="8" algn="l">
              <a:lnSpc>
                <a:spcPct val="100000"/>
              </a:lnSpc>
              <a:spcBef>
                <a:spcPts val="0"/>
              </a:spcBef>
              <a:spcAft>
                <a:spcPts val="0"/>
              </a:spcAft>
              <a:buSzPts val="1400"/>
              <a:buFont typeface="Arial"/>
              <a:buNone/>
              <a:defRPr sz="1350"/>
            </a:lvl9pPr>
          </a:lstStyle>
          <a:p>
            <a:endParaRPr/>
          </a:p>
        </p:txBody>
      </p:sp>
      <p:sp>
        <p:nvSpPr>
          <p:cNvPr id="258" name="Google Shape;258;p94"/>
          <p:cNvSpPr txBox="1">
            <a:spLocks noGrp="1"/>
          </p:cNvSpPr>
          <p:nvPr>
            <p:ph type="body" idx="1"/>
          </p:nvPr>
        </p:nvSpPr>
        <p:spPr>
          <a:xfrm>
            <a:off x="514350" y="774494"/>
            <a:ext cx="8126775" cy="823050"/>
          </a:xfrm>
          <a:prstGeom prst="rect">
            <a:avLst/>
          </a:prstGeom>
          <a:noFill/>
          <a:ln>
            <a:noFill/>
          </a:ln>
        </p:spPr>
        <p:txBody>
          <a:bodyPr spcFirstLastPara="1" wrap="square" lIns="91425" tIns="91425" rIns="91425" bIns="91425" anchor="t" anchorCtr="0">
            <a:noAutofit/>
          </a:bodyPr>
          <a:lstStyle>
            <a:lvl1pPr marL="342900" marR="0" lvl="0" indent="-171450" algn="l">
              <a:lnSpc>
                <a:spcPct val="110000"/>
              </a:lnSpc>
              <a:spcBef>
                <a:spcPts val="600"/>
              </a:spcBef>
              <a:spcAft>
                <a:spcPts val="0"/>
              </a:spcAft>
              <a:buClr>
                <a:schemeClr val="accent2"/>
              </a:buClr>
              <a:buSzPts val="2100"/>
              <a:buFont typeface="Noto Sans Symbols"/>
              <a:buNone/>
              <a:defRPr sz="2100" b="0" i="0" u="none" strike="noStrike" cap="none">
                <a:solidFill>
                  <a:srgbClr val="4C4C4C"/>
                </a:solidFill>
                <a:latin typeface="Calibri"/>
                <a:ea typeface="Calibri"/>
                <a:cs typeface="Calibri"/>
                <a:sym typeface="Calibri"/>
              </a:defRPr>
            </a:lvl1pPr>
            <a:lvl2pPr marL="685800" marR="0" lvl="1" indent="-171450" algn="l">
              <a:lnSpc>
                <a:spcPct val="110000"/>
              </a:lnSpc>
              <a:spcBef>
                <a:spcPts val="600"/>
              </a:spcBef>
              <a:spcAft>
                <a:spcPts val="0"/>
              </a:spcAft>
              <a:buClr>
                <a:srgbClr val="009DDC"/>
              </a:buClr>
              <a:buSzPts val="2400"/>
              <a:buFont typeface="Arial"/>
              <a:buNone/>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59" name="Google Shape;259;p94"/>
          <p:cNvSpPr txBox="1">
            <a:spLocks noGrp="1"/>
          </p:cNvSpPr>
          <p:nvPr>
            <p:ph type="sldNum" idx="12"/>
          </p:nvPr>
        </p:nvSpPr>
        <p:spPr>
          <a:xfrm>
            <a:off x="7385104" y="4697730"/>
            <a:ext cx="1242225" cy="24367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1pPr>
            <a:lvl2pPr marL="0" marR="0" lvl="1"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2pPr>
            <a:lvl3pPr marL="0" marR="0" lvl="2"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3pPr>
            <a:lvl4pPr marL="0" marR="0" lvl="3"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4pPr>
            <a:lvl5pPr marL="0" marR="0" lvl="4"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5pPr>
            <a:lvl6pPr marL="0" marR="0" lvl="5"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6pPr>
            <a:lvl7pPr marL="0" marR="0" lvl="6"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7pPr>
            <a:lvl8pPr marL="0" marR="0" lvl="7"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8pPr>
            <a:lvl9pPr marL="0" marR="0" lvl="8"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952750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Theme - Content 1">
  <p:cSld name="Main Theme - Content 1">
    <p:spTree>
      <p:nvGrpSpPr>
        <p:cNvPr id="1" name="Shape 260"/>
        <p:cNvGrpSpPr/>
        <p:nvPr/>
      </p:nvGrpSpPr>
      <p:grpSpPr>
        <a:xfrm>
          <a:off x="0" y="0"/>
          <a:ext cx="0" cy="0"/>
          <a:chOff x="0" y="0"/>
          <a:chExt cx="0" cy="0"/>
        </a:xfrm>
      </p:grpSpPr>
      <p:sp>
        <p:nvSpPr>
          <p:cNvPr id="261" name="Google Shape;261;p95"/>
          <p:cNvSpPr txBox="1">
            <a:spLocks noGrp="1"/>
          </p:cNvSpPr>
          <p:nvPr>
            <p:ph type="title"/>
          </p:nvPr>
        </p:nvSpPr>
        <p:spPr>
          <a:xfrm>
            <a:off x="514350" y="274320"/>
            <a:ext cx="8113050" cy="71235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350"/>
            </a:lvl2pPr>
            <a:lvl3pPr lvl="2" algn="l">
              <a:lnSpc>
                <a:spcPct val="100000"/>
              </a:lnSpc>
              <a:spcBef>
                <a:spcPts val="0"/>
              </a:spcBef>
              <a:spcAft>
                <a:spcPts val="0"/>
              </a:spcAft>
              <a:buSzPts val="1400"/>
              <a:buFont typeface="Arial"/>
              <a:buNone/>
              <a:defRPr sz="1350"/>
            </a:lvl3pPr>
            <a:lvl4pPr lvl="3" algn="l">
              <a:lnSpc>
                <a:spcPct val="100000"/>
              </a:lnSpc>
              <a:spcBef>
                <a:spcPts val="0"/>
              </a:spcBef>
              <a:spcAft>
                <a:spcPts val="0"/>
              </a:spcAft>
              <a:buSzPts val="1400"/>
              <a:buFont typeface="Arial"/>
              <a:buNone/>
              <a:defRPr sz="1350"/>
            </a:lvl4pPr>
            <a:lvl5pPr lvl="4" algn="l">
              <a:lnSpc>
                <a:spcPct val="100000"/>
              </a:lnSpc>
              <a:spcBef>
                <a:spcPts val="0"/>
              </a:spcBef>
              <a:spcAft>
                <a:spcPts val="0"/>
              </a:spcAft>
              <a:buSzPts val="1400"/>
              <a:buFont typeface="Arial"/>
              <a:buNone/>
              <a:defRPr sz="1350"/>
            </a:lvl5pPr>
            <a:lvl6pPr lvl="5" algn="l">
              <a:lnSpc>
                <a:spcPct val="100000"/>
              </a:lnSpc>
              <a:spcBef>
                <a:spcPts val="0"/>
              </a:spcBef>
              <a:spcAft>
                <a:spcPts val="0"/>
              </a:spcAft>
              <a:buSzPts val="1400"/>
              <a:buFont typeface="Arial"/>
              <a:buNone/>
              <a:defRPr sz="1350"/>
            </a:lvl6pPr>
            <a:lvl7pPr lvl="6" algn="l">
              <a:lnSpc>
                <a:spcPct val="100000"/>
              </a:lnSpc>
              <a:spcBef>
                <a:spcPts val="0"/>
              </a:spcBef>
              <a:spcAft>
                <a:spcPts val="0"/>
              </a:spcAft>
              <a:buSzPts val="1400"/>
              <a:buFont typeface="Arial"/>
              <a:buNone/>
              <a:defRPr sz="1350"/>
            </a:lvl7pPr>
            <a:lvl8pPr lvl="7" algn="l">
              <a:lnSpc>
                <a:spcPct val="100000"/>
              </a:lnSpc>
              <a:spcBef>
                <a:spcPts val="0"/>
              </a:spcBef>
              <a:spcAft>
                <a:spcPts val="0"/>
              </a:spcAft>
              <a:buSzPts val="1400"/>
              <a:buFont typeface="Arial"/>
              <a:buNone/>
              <a:defRPr sz="1350"/>
            </a:lvl8pPr>
            <a:lvl9pPr lvl="8" algn="l">
              <a:lnSpc>
                <a:spcPct val="100000"/>
              </a:lnSpc>
              <a:spcBef>
                <a:spcPts val="0"/>
              </a:spcBef>
              <a:spcAft>
                <a:spcPts val="0"/>
              </a:spcAft>
              <a:buSzPts val="1400"/>
              <a:buFont typeface="Arial"/>
              <a:buNone/>
              <a:defRPr sz="1350"/>
            </a:lvl9pPr>
          </a:lstStyle>
          <a:p>
            <a:endParaRPr/>
          </a:p>
        </p:txBody>
      </p:sp>
      <p:sp>
        <p:nvSpPr>
          <p:cNvPr id="262" name="Google Shape;262;p95"/>
          <p:cNvSpPr txBox="1">
            <a:spLocks noGrp="1"/>
          </p:cNvSpPr>
          <p:nvPr>
            <p:ph type="body" idx="1"/>
          </p:nvPr>
        </p:nvSpPr>
        <p:spPr>
          <a:xfrm>
            <a:off x="514350" y="1028700"/>
            <a:ext cx="8113050" cy="3600450"/>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accent2"/>
              </a:buClr>
              <a:buSzPts val="2100"/>
              <a:buFont typeface="Noto Sans Symbols"/>
              <a:buChar char="▶"/>
              <a:defRPr sz="2100" b="0" i="0" u="none" strike="noStrike" cap="none">
                <a:solidFill>
                  <a:srgbClr val="414141"/>
                </a:solidFill>
                <a:latin typeface="Calibri"/>
                <a:ea typeface="Calibri"/>
                <a:cs typeface="Calibri"/>
                <a:sym typeface="Calibri"/>
              </a:defRPr>
            </a:lvl1pPr>
            <a:lvl2pPr marL="685800" marR="0" lvl="1" indent="-285750" algn="l">
              <a:lnSpc>
                <a:spcPct val="110000"/>
              </a:lnSpc>
              <a:spcBef>
                <a:spcPts val="600"/>
              </a:spcBef>
              <a:spcAft>
                <a:spcPts val="0"/>
              </a:spcAft>
              <a:buClr>
                <a:srgbClr val="009DDC"/>
              </a:buClr>
              <a:buSzPts val="2400"/>
              <a:buFont typeface="Arial"/>
              <a:buChar char="•"/>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263" name="Google Shape;263;p95" descr="footer.png"/>
          <p:cNvPicPr preferRelativeResize="0"/>
          <p:nvPr/>
        </p:nvPicPr>
        <p:blipFill rotWithShape="1">
          <a:blip r:embed="rId2">
            <a:alphaModFix/>
          </a:blip>
          <a:srcRect/>
          <a:stretch/>
        </p:blipFill>
        <p:spPr>
          <a:xfrm>
            <a:off x="1" y="4243856"/>
            <a:ext cx="9075572" cy="898340"/>
          </a:xfrm>
          <a:prstGeom prst="rect">
            <a:avLst/>
          </a:prstGeom>
          <a:noFill/>
          <a:ln>
            <a:noFill/>
          </a:ln>
        </p:spPr>
      </p:pic>
      <p:sp>
        <p:nvSpPr>
          <p:cNvPr id="264" name="Google Shape;264;p95"/>
          <p:cNvSpPr txBox="1">
            <a:spLocks noGrp="1"/>
          </p:cNvSpPr>
          <p:nvPr>
            <p:ph type="sldNum" idx="12"/>
          </p:nvPr>
        </p:nvSpPr>
        <p:spPr>
          <a:xfrm>
            <a:off x="7385104" y="4765258"/>
            <a:ext cx="1242225" cy="24367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43130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1" type="blank">
  <p:cSld name="Blank 1">
    <p:spTree>
      <p:nvGrpSpPr>
        <p:cNvPr id="1" name="Shape 265"/>
        <p:cNvGrpSpPr/>
        <p:nvPr/>
      </p:nvGrpSpPr>
      <p:grpSpPr>
        <a:xfrm>
          <a:off x="0" y="0"/>
          <a:ext cx="0" cy="0"/>
          <a:chOff x="0" y="0"/>
          <a:chExt cx="0" cy="0"/>
        </a:xfrm>
      </p:grpSpPr>
      <p:sp>
        <p:nvSpPr>
          <p:cNvPr id="266" name="Google Shape;266;p96"/>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98525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33"/>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18844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273"/>
        <p:cNvGrpSpPr/>
        <p:nvPr/>
      </p:nvGrpSpPr>
      <p:grpSpPr>
        <a:xfrm>
          <a:off x="0" y="0"/>
          <a:ext cx="0" cy="0"/>
          <a:chOff x="0" y="0"/>
          <a:chExt cx="0" cy="0"/>
        </a:xfrm>
      </p:grpSpPr>
      <p:sp>
        <p:nvSpPr>
          <p:cNvPr id="274" name="Google Shape;274;p70"/>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rgbClr val="FFFFFF"/>
              </a:solidFill>
              <a:latin typeface="Arial"/>
              <a:ea typeface="Arial"/>
              <a:cs typeface="Arial"/>
              <a:sym typeface="Arial"/>
            </a:endParaRPr>
          </a:p>
        </p:txBody>
      </p:sp>
      <p:pic>
        <p:nvPicPr>
          <p:cNvPr id="275" name="Google Shape;275;p70"/>
          <p:cNvPicPr preferRelativeResize="0"/>
          <p:nvPr/>
        </p:nvPicPr>
        <p:blipFill rotWithShape="1">
          <a:blip r:embed="rId2">
            <a:alphaModFix/>
          </a:blip>
          <a:srcRect t="38210" b="43251"/>
          <a:stretch/>
        </p:blipFill>
        <p:spPr>
          <a:xfrm>
            <a:off x="5727424" y="4029153"/>
            <a:ext cx="3227738" cy="598313"/>
          </a:xfrm>
          <a:prstGeom prst="rect">
            <a:avLst/>
          </a:prstGeom>
          <a:noFill/>
          <a:ln>
            <a:noFill/>
          </a:ln>
        </p:spPr>
      </p:pic>
      <p:sp>
        <p:nvSpPr>
          <p:cNvPr id="276" name="Google Shape;276;p70"/>
          <p:cNvSpPr txBox="1">
            <a:spLocks noGrp="1"/>
          </p:cNvSpPr>
          <p:nvPr>
            <p:ph type="title"/>
          </p:nvPr>
        </p:nvSpPr>
        <p:spPr>
          <a:xfrm>
            <a:off x="993900" y="1781100"/>
            <a:ext cx="7156125" cy="117697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9pPr>
          </a:lstStyle>
          <a:p>
            <a:endParaRPr/>
          </a:p>
        </p:txBody>
      </p:sp>
      <p:sp>
        <p:nvSpPr>
          <p:cNvPr id="277" name="Google Shape;277;p70"/>
          <p:cNvSpPr txBox="1">
            <a:spLocks noGrp="1"/>
          </p:cNvSpPr>
          <p:nvPr>
            <p:ph type="body" idx="1"/>
          </p:nvPr>
        </p:nvSpPr>
        <p:spPr>
          <a:xfrm>
            <a:off x="993900" y="639650"/>
            <a:ext cx="7156125" cy="4232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1pPr>
            <a:lvl2pPr marL="685800" marR="0" lvl="1"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2pPr>
            <a:lvl3pPr marL="1028700" marR="0" lvl="2"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3pPr>
            <a:lvl4pPr marL="1371600" marR="0" lvl="3"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4pPr>
            <a:lvl5pPr marL="1714500" marR="0" lvl="4"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5pPr>
            <a:lvl6pPr marL="2057400" marR="0" lvl="5"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6pPr>
            <a:lvl7pPr marL="2400300" marR="0" lvl="6"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7pPr>
            <a:lvl8pPr marL="2743200" marR="0" lvl="7"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8pPr>
            <a:lvl9pPr marL="3086100" marR="0" lvl="8"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9pPr>
          </a:lstStyle>
          <a:p>
            <a:endParaRPr/>
          </a:p>
        </p:txBody>
      </p:sp>
      <p:sp>
        <p:nvSpPr>
          <p:cNvPr id="278" name="Google Shape;278;p70"/>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1449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279"/>
        <p:cNvGrpSpPr/>
        <p:nvPr/>
      </p:nvGrpSpPr>
      <p:grpSpPr>
        <a:xfrm>
          <a:off x="0" y="0"/>
          <a:ext cx="0" cy="0"/>
          <a:chOff x="0" y="0"/>
          <a:chExt cx="0" cy="0"/>
        </a:xfrm>
      </p:grpSpPr>
      <p:sp>
        <p:nvSpPr>
          <p:cNvPr id="280" name="Google Shape;280;p71"/>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281" name="Google Shape;281;p71"/>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pic>
        <p:nvPicPr>
          <p:cNvPr id="282" name="Google Shape;282;p71"/>
          <p:cNvPicPr preferRelativeResize="0"/>
          <p:nvPr/>
        </p:nvPicPr>
        <p:blipFill rotWithShape="1">
          <a:blip r:embed="rId2">
            <a:alphaModFix/>
          </a:blip>
          <a:srcRect/>
          <a:stretch/>
        </p:blipFill>
        <p:spPr>
          <a:xfrm>
            <a:off x="8472842" y="228322"/>
            <a:ext cx="434939" cy="380058"/>
          </a:xfrm>
          <a:prstGeom prst="rect">
            <a:avLst/>
          </a:prstGeom>
          <a:noFill/>
          <a:ln>
            <a:noFill/>
          </a:ln>
        </p:spPr>
      </p:pic>
      <p:sp>
        <p:nvSpPr>
          <p:cNvPr id="283" name="Google Shape;283;p71"/>
          <p:cNvSpPr txBox="1">
            <a:spLocks noGrp="1"/>
          </p:cNvSpPr>
          <p:nvPr>
            <p:ph type="body" idx="1"/>
          </p:nvPr>
        </p:nvSpPr>
        <p:spPr>
          <a:xfrm>
            <a:off x="364125" y="1158650"/>
            <a:ext cx="7475175" cy="34445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8pPr>
            <a:lvl9pPr marL="3086100" marR="0" lvl="8"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9pPr>
          </a:lstStyle>
          <a:p>
            <a:endParaRPr/>
          </a:p>
        </p:txBody>
      </p:sp>
      <p:sp>
        <p:nvSpPr>
          <p:cNvPr id="284" name="Google Shape;284;p71"/>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581913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2A1B43"/>
        </a:solidFill>
        <a:effectLst/>
      </p:bgPr>
    </p:bg>
    <p:spTree>
      <p:nvGrpSpPr>
        <p:cNvPr id="1" name="Shape 285"/>
        <p:cNvGrpSpPr/>
        <p:nvPr/>
      </p:nvGrpSpPr>
      <p:grpSpPr>
        <a:xfrm>
          <a:off x="0" y="0"/>
          <a:ext cx="0" cy="0"/>
          <a:chOff x="0" y="0"/>
          <a:chExt cx="0" cy="0"/>
        </a:xfrm>
      </p:grpSpPr>
      <p:sp>
        <p:nvSpPr>
          <p:cNvPr id="286" name="Google Shape;286;p72"/>
          <p:cNvSpPr txBox="1">
            <a:spLocks noGrp="1"/>
          </p:cNvSpPr>
          <p:nvPr>
            <p:ph type="title"/>
          </p:nvPr>
        </p:nvSpPr>
        <p:spPr>
          <a:xfrm>
            <a:off x="741075" y="3156875"/>
            <a:ext cx="6892200" cy="9776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9pPr>
          </a:lstStyle>
          <a:p>
            <a:endParaRPr/>
          </a:p>
        </p:txBody>
      </p:sp>
      <p:pic>
        <p:nvPicPr>
          <p:cNvPr id="287" name="Google Shape;287;p72"/>
          <p:cNvPicPr preferRelativeResize="0"/>
          <p:nvPr/>
        </p:nvPicPr>
        <p:blipFill rotWithShape="1">
          <a:blip r:embed="rId2">
            <a:alphaModFix/>
          </a:blip>
          <a:srcRect t="-4386" r="-3777" b="-4723"/>
          <a:stretch/>
        </p:blipFill>
        <p:spPr>
          <a:xfrm>
            <a:off x="6536022" y="205740"/>
            <a:ext cx="2538121" cy="2331719"/>
          </a:xfrm>
          <a:prstGeom prst="rect">
            <a:avLst/>
          </a:prstGeom>
          <a:solidFill>
            <a:srgbClr val="2A1B43"/>
          </a:solidFill>
          <a:ln>
            <a:noFill/>
          </a:ln>
        </p:spPr>
      </p:pic>
      <p:sp>
        <p:nvSpPr>
          <p:cNvPr id="288" name="Google Shape;288;p72"/>
          <p:cNvSpPr txBox="1">
            <a:spLocks noGrp="1"/>
          </p:cNvSpPr>
          <p:nvPr>
            <p:ph type="sldNum" idx="12"/>
          </p:nvPr>
        </p:nvSpPr>
        <p:spPr>
          <a:xfrm>
            <a:off x="8556785" y="4749851"/>
            <a:ext cx="548775" cy="393525"/>
          </a:xfrm>
          <a:prstGeom prst="rect">
            <a:avLst/>
          </a:prstGeom>
          <a:noFill/>
          <a:ln>
            <a:noFill/>
          </a:ln>
        </p:spPr>
        <p:txBody>
          <a:bodyPr spcFirstLastPara="1" wrap="square" lIns="121900" tIns="121900" rIns="121900" bIns="121900" anchor="t" anchorCtr="0">
            <a:noAutofit/>
          </a:bodyPr>
          <a:lstStyle>
            <a:lvl1pPr marL="0" marR="0" lvl="0"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291057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Bottom">
  <p:cSld name="Title Bottom">
    <p:spTree>
      <p:nvGrpSpPr>
        <p:cNvPr id="1" name="Shape 289"/>
        <p:cNvGrpSpPr/>
        <p:nvPr/>
      </p:nvGrpSpPr>
      <p:grpSpPr>
        <a:xfrm>
          <a:off x="0" y="0"/>
          <a:ext cx="0" cy="0"/>
          <a:chOff x="0" y="0"/>
          <a:chExt cx="0" cy="0"/>
        </a:xfrm>
      </p:grpSpPr>
      <p:sp>
        <p:nvSpPr>
          <p:cNvPr id="290" name="Google Shape;290;p73"/>
          <p:cNvSpPr/>
          <p:nvPr/>
        </p:nvSpPr>
        <p:spPr>
          <a:xfrm>
            <a:off x="0" y="1643332"/>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rgbClr val="FFFFFF"/>
              </a:solidFill>
              <a:latin typeface="Arial"/>
              <a:ea typeface="Arial"/>
              <a:cs typeface="Arial"/>
              <a:sym typeface="Arial"/>
            </a:endParaRPr>
          </a:p>
        </p:txBody>
      </p:sp>
      <p:pic>
        <p:nvPicPr>
          <p:cNvPr id="291" name="Google Shape;291;p73"/>
          <p:cNvPicPr preferRelativeResize="0"/>
          <p:nvPr/>
        </p:nvPicPr>
        <p:blipFill rotWithShape="1">
          <a:blip r:embed="rId2">
            <a:alphaModFix/>
          </a:blip>
          <a:srcRect t="38210" b="43251"/>
          <a:stretch/>
        </p:blipFill>
        <p:spPr>
          <a:xfrm>
            <a:off x="5737363" y="550458"/>
            <a:ext cx="3227738" cy="598313"/>
          </a:xfrm>
          <a:prstGeom prst="rect">
            <a:avLst/>
          </a:prstGeom>
          <a:noFill/>
          <a:ln>
            <a:noFill/>
          </a:ln>
        </p:spPr>
      </p:pic>
      <p:sp>
        <p:nvSpPr>
          <p:cNvPr id="292" name="Google Shape;292;p73"/>
          <p:cNvSpPr txBox="1">
            <a:spLocks noGrp="1"/>
          </p:cNvSpPr>
          <p:nvPr>
            <p:ph type="title"/>
          </p:nvPr>
        </p:nvSpPr>
        <p:spPr>
          <a:xfrm>
            <a:off x="993900" y="2343750"/>
            <a:ext cx="7156125" cy="117697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9pPr>
          </a:lstStyle>
          <a:p>
            <a:endParaRPr/>
          </a:p>
        </p:txBody>
      </p:sp>
      <p:sp>
        <p:nvSpPr>
          <p:cNvPr id="293" name="Google Shape;293;p73"/>
          <p:cNvSpPr txBox="1">
            <a:spLocks noGrp="1"/>
          </p:cNvSpPr>
          <p:nvPr>
            <p:ph type="body" idx="1"/>
          </p:nvPr>
        </p:nvSpPr>
        <p:spPr>
          <a:xfrm>
            <a:off x="993900" y="3416250"/>
            <a:ext cx="7156125" cy="4232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1pPr>
            <a:lvl2pPr marL="685800" marR="0" lvl="1"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2pPr>
            <a:lvl3pPr marL="1028700" marR="0" lvl="2"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3pPr>
            <a:lvl4pPr marL="1371600" marR="0" lvl="3"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4pPr>
            <a:lvl5pPr marL="1714500" marR="0" lvl="4"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5pPr>
            <a:lvl6pPr marL="2057400" marR="0" lvl="5"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6pPr>
            <a:lvl7pPr marL="2400300" marR="0" lvl="6"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7pPr>
            <a:lvl8pPr marL="2743200" marR="0" lvl="7"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8pPr>
            <a:lvl9pPr marL="3086100" marR="0" lvl="8"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9pPr>
          </a:lstStyle>
          <a:p>
            <a:endParaRPr/>
          </a:p>
        </p:txBody>
      </p:sp>
      <p:sp>
        <p:nvSpPr>
          <p:cNvPr id="294" name="Google Shape;294;p73"/>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0143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right Spots">
  <p:cSld name="Bright Spots">
    <p:spTree>
      <p:nvGrpSpPr>
        <p:cNvPr id="1" name="Shape 295"/>
        <p:cNvGrpSpPr/>
        <p:nvPr/>
      </p:nvGrpSpPr>
      <p:grpSpPr>
        <a:xfrm>
          <a:off x="0" y="0"/>
          <a:ext cx="0" cy="0"/>
          <a:chOff x="0" y="0"/>
          <a:chExt cx="0" cy="0"/>
        </a:xfrm>
      </p:grpSpPr>
      <p:sp>
        <p:nvSpPr>
          <p:cNvPr id="296" name="Google Shape;296;p74"/>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297" name="Google Shape;297;p74"/>
          <p:cNvSpPr/>
          <p:nvPr/>
        </p:nvSpPr>
        <p:spPr>
          <a:xfrm>
            <a:off x="8216925" y="-10550"/>
            <a:ext cx="927000" cy="51435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425" b="0" i="0" u="none" strike="noStrike" cap="none">
              <a:solidFill>
                <a:srgbClr val="000000"/>
              </a:solidFill>
              <a:latin typeface="Arial"/>
              <a:ea typeface="Arial"/>
              <a:cs typeface="Arial"/>
              <a:sym typeface="Arial"/>
            </a:endParaRPr>
          </a:p>
        </p:txBody>
      </p:sp>
      <p:sp>
        <p:nvSpPr>
          <p:cNvPr id="298" name="Google Shape;298;p74"/>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pic>
        <p:nvPicPr>
          <p:cNvPr id="299" name="Google Shape;299;p74"/>
          <p:cNvPicPr preferRelativeResize="0"/>
          <p:nvPr/>
        </p:nvPicPr>
        <p:blipFill rotWithShape="1">
          <a:blip r:embed="rId2">
            <a:alphaModFix/>
          </a:blip>
          <a:srcRect/>
          <a:stretch/>
        </p:blipFill>
        <p:spPr>
          <a:xfrm>
            <a:off x="8472842" y="228322"/>
            <a:ext cx="434939" cy="380058"/>
          </a:xfrm>
          <a:prstGeom prst="rect">
            <a:avLst/>
          </a:prstGeom>
          <a:noFill/>
          <a:ln>
            <a:noFill/>
          </a:ln>
        </p:spPr>
      </p:pic>
      <p:cxnSp>
        <p:nvCxnSpPr>
          <p:cNvPr id="300" name="Google Shape;300;p74"/>
          <p:cNvCxnSpPr/>
          <p:nvPr/>
        </p:nvCxnSpPr>
        <p:spPr>
          <a:xfrm>
            <a:off x="8216925" y="-11400"/>
            <a:ext cx="6300" cy="5166225"/>
          </a:xfrm>
          <a:prstGeom prst="straightConnector1">
            <a:avLst/>
          </a:prstGeom>
          <a:noFill/>
          <a:ln w="9525" cap="flat" cmpd="sng">
            <a:solidFill>
              <a:srgbClr val="8885C4"/>
            </a:solidFill>
            <a:prstDash val="solid"/>
            <a:round/>
            <a:headEnd type="none" w="sm" len="sm"/>
            <a:tailEnd type="none" w="sm" len="sm"/>
          </a:ln>
        </p:spPr>
      </p:cxnSp>
      <p:sp>
        <p:nvSpPr>
          <p:cNvPr id="301" name="Google Shape;301;p74"/>
          <p:cNvSpPr txBox="1">
            <a:spLocks noGrp="1"/>
          </p:cNvSpPr>
          <p:nvPr>
            <p:ph type="subTitle" idx="1"/>
          </p:nvPr>
        </p:nvSpPr>
        <p:spPr>
          <a:xfrm>
            <a:off x="2733675"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4FC9D3"/>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2"/>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2"/>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2"/>
                </a:solidFill>
                <a:latin typeface="Calibri"/>
                <a:ea typeface="Calibri"/>
                <a:cs typeface="Calibri"/>
                <a:sym typeface="Calibri"/>
              </a:defRPr>
            </a:lvl9pPr>
          </a:lstStyle>
          <a:p>
            <a:endParaRPr/>
          </a:p>
        </p:txBody>
      </p:sp>
      <p:sp>
        <p:nvSpPr>
          <p:cNvPr id="302" name="Google Shape;302;p74"/>
          <p:cNvSpPr txBox="1">
            <a:spLocks noGrp="1"/>
          </p:cNvSpPr>
          <p:nvPr>
            <p:ph type="subTitle" idx="2"/>
          </p:nvPr>
        </p:nvSpPr>
        <p:spPr>
          <a:xfrm>
            <a:off x="4494450"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FF8E6C"/>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1"/>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1"/>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1"/>
                </a:solidFill>
                <a:latin typeface="Calibri"/>
                <a:ea typeface="Calibri"/>
                <a:cs typeface="Calibri"/>
                <a:sym typeface="Calibri"/>
              </a:defRPr>
            </a:lvl9pPr>
          </a:lstStyle>
          <a:p>
            <a:endParaRPr/>
          </a:p>
        </p:txBody>
      </p:sp>
      <p:sp>
        <p:nvSpPr>
          <p:cNvPr id="303" name="Google Shape;303;p74"/>
          <p:cNvSpPr txBox="1">
            <a:spLocks noGrp="1"/>
          </p:cNvSpPr>
          <p:nvPr>
            <p:ph type="subTitle" idx="3"/>
          </p:nvPr>
        </p:nvSpPr>
        <p:spPr>
          <a:xfrm>
            <a:off x="6562725"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CAD816"/>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3"/>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3"/>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3"/>
                </a:solidFill>
                <a:latin typeface="Calibri"/>
                <a:ea typeface="Calibri"/>
                <a:cs typeface="Calibri"/>
                <a:sym typeface="Calibri"/>
              </a:defRPr>
            </a:lvl9pPr>
          </a:lstStyle>
          <a:p>
            <a:endParaRPr/>
          </a:p>
        </p:txBody>
      </p:sp>
      <p:sp>
        <p:nvSpPr>
          <p:cNvPr id="304" name="Google Shape;304;p74"/>
          <p:cNvSpPr txBox="1">
            <a:spLocks noGrp="1"/>
          </p:cNvSpPr>
          <p:nvPr>
            <p:ph type="subTitle" idx="4"/>
          </p:nvPr>
        </p:nvSpPr>
        <p:spPr>
          <a:xfrm>
            <a:off x="364125" y="1853750"/>
            <a:ext cx="2047725" cy="3906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434343"/>
              </a:buClr>
              <a:buSzPts val="1900"/>
              <a:buFont typeface="Calibri"/>
              <a:buNone/>
              <a:defRPr sz="2400" b="0" i="0" u="none" strike="noStrike" cap="none">
                <a:solidFill>
                  <a:srgbClr val="BEB1DB"/>
                </a:solidFill>
                <a:latin typeface="Calibri"/>
                <a:ea typeface="Calibri"/>
                <a:cs typeface="Calibri"/>
                <a:sym typeface="Calibri"/>
              </a:defRPr>
            </a:lvl1pPr>
            <a:lvl2pPr marR="0" lvl="1" algn="l">
              <a:lnSpc>
                <a:spcPct val="100000"/>
              </a:lnSpc>
              <a:spcBef>
                <a:spcPts val="0"/>
              </a:spcBef>
              <a:spcAft>
                <a:spcPts val="0"/>
              </a:spcAft>
              <a:buClr>
                <a:srgbClr val="434343"/>
              </a:buClr>
              <a:buSzPts val="1900"/>
              <a:buFont typeface="Calibri"/>
              <a:buNone/>
              <a:defRPr sz="2400" b="0" i="0" u="none" strike="noStrike" cap="none">
                <a:solidFill>
                  <a:schemeClr val="lt2"/>
                </a:solidFill>
                <a:latin typeface="Calibri"/>
                <a:ea typeface="Calibri"/>
                <a:cs typeface="Calibri"/>
                <a:sym typeface="Calibri"/>
              </a:defRPr>
            </a:lvl2pPr>
            <a:lvl3pPr marR="0" lvl="2"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3pPr>
            <a:lvl4pPr marR="0" lvl="3"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4pPr>
            <a:lvl5pPr marR="0" lvl="4"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5pPr>
            <a:lvl6pPr marR="0" lvl="5"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6pPr>
            <a:lvl7pPr marR="0" lvl="6"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7pPr>
            <a:lvl8pPr marR="0" lvl="7" algn="l">
              <a:lnSpc>
                <a:spcPct val="100000"/>
              </a:lnSpc>
              <a:spcBef>
                <a:spcPts val="0"/>
              </a:spcBef>
              <a:spcAft>
                <a:spcPts val="0"/>
              </a:spcAft>
              <a:buClr>
                <a:srgbClr val="434343"/>
              </a:buClr>
              <a:buSzPts val="1500"/>
              <a:buFont typeface="Calibri"/>
              <a:buNone/>
              <a:defRPr sz="2400" b="0" i="0" u="none" strike="noStrike" cap="none">
                <a:solidFill>
                  <a:schemeClr val="lt2"/>
                </a:solidFill>
                <a:latin typeface="Calibri"/>
                <a:ea typeface="Calibri"/>
                <a:cs typeface="Calibri"/>
                <a:sym typeface="Calibri"/>
              </a:defRPr>
            </a:lvl8pPr>
            <a:lvl9pPr marR="0" lvl="8" algn="l">
              <a:lnSpc>
                <a:spcPct val="100000"/>
              </a:lnSpc>
              <a:spcBef>
                <a:spcPts val="0"/>
              </a:spcBef>
              <a:spcAft>
                <a:spcPts val="0"/>
              </a:spcAft>
              <a:buClr>
                <a:srgbClr val="434343"/>
              </a:buClr>
              <a:buSzPts val="1500"/>
              <a:buFont typeface="Calibri"/>
              <a:buNone/>
              <a:defRPr sz="2400" b="0" i="0" u="none" strike="noStrike" cap="none">
                <a:solidFill>
                  <a:schemeClr val="lt2"/>
                </a:solidFill>
                <a:latin typeface="Calibri"/>
                <a:ea typeface="Calibri"/>
                <a:cs typeface="Calibri"/>
                <a:sym typeface="Calibri"/>
              </a:defRPr>
            </a:lvl9pPr>
          </a:lstStyle>
          <a:p>
            <a:endParaRPr/>
          </a:p>
        </p:txBody>
      </p:sp>
      <p:sp>
        <p:nvSpPr>
          <p:cNvPr id="305" name="Google Shape;305;p74"/>
          <p:cNvSpPr txBox="1">
            <a:spLocks noGrp="1"/>
          </p:cNvSpPr>
          <p:nvPr>
            <p:ph type="body" idx="5"/>
          </p:nvPr>
        </p:nvSpPr>
        <p:spPr>
          <a:xfrm>
            <a:off x="364125" y="2628900"/>
            <a:ext cx="2160000"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6" name="Google Shape;306;p74"/>
          <p:cNvSpPr txBox="1">
            <a:spLocks noGrp="1"/>
          </p:cNvSpPr>
          <p:nvPr>
            <p:ph type="body" idx="6"/>
          </p:nvPr>
        </p:nvSpPr>
        <p:spPr>
          <a:xfrm>
            <a:off x="2733675"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7" name="Google Shape;307;p74"/>
          <p:cNvSpPr txBox="1">
            <a:spLocks noGrp="1"/>
          </p:cNvSpPr>
          <p:nvPr>
            <p:ph type="body" idx="7"/>
          </p:nvPr>
        </p:nvSpPr>
        <p:spPr>
          <a:xfrm>
            <a:off x="4494450"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8" name="Google Shape;308;p74"/>
          <p:cNvSpPr txBox="1">
            <a:spLocks noGrp="1"/>
          </p:cNvSpPr>
          <p:nvPr>
            <p:ph type="body" idx="8"/>
          </p:nvPr>
        </p:nvSpPr>
        <p:spPr>
          <a:xfrm>
            <a:off x="6562725"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9" name="Google Shape;309;p74"/>
          <p:cNvSpPr txBox="1">
            <a:spLocks noGrp="1"/>
          </p:cNvSpPr>
          <p:nvPr>
            <p:ph type="sldNum" idx="12"/>
          </p:nvPr>
        </p:nvSpPr>
        <p:spPr>
          <a:xfrm>
            <a:off x="8556785" y="4749851"/>
            <a:ext cx="548775" cy="393525"/>
          </a:xfrm>
          <a:prstGeom prst="rect">
            <a:avLst/>
          </a:prstGeom>
          <a:noFill/>
          <a:ln>
            <a:noFill/>
          </a:ln>
        </p:spPr>
        <p:txBody>
          <a:bodyPr spcFirstLastPara="1" wrap="square" lIns="121900" tIns="121900" rIns="121900" bIns="121900" anchor="t" anchorCtr="0">
            <a:noAutofit/>
          </a:bodyPr>
          <a:lstStyle>
            <a:lvl1pPr marL="0" marR="0" lvl="0"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763985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amp;A + Thank You">
  <p:cSld name="Q&amp;A + Thank You">
    <p:bg>
      <p:bgPr>
        <a:solidFill>
          <a:srgbClr val="2A1B43"/>
        </a:solidFill>
        <a:effectLst/>
      </p:bgPr>
    </p:bg>
    <p:spTree>
      <p:nvGrpSpPr>
        <p:cNvPr id="1" name="Shape 310"/>
        <p:cNvGrpSpPr/>
        <p:nvPr/>
      </p:nvGrpSpPr>
      <p:grpSpPr>
        <a:xfrm>
          <a:off x="0" y="0"/>
          <a:ext cx="0" cy="0"/>
          <a:chOff x="0" y="0"/>
          <a:chExt cx="0" cy="0"/>
        </a:xfrm>
      </p:grpSpPr>
      <p:sp>
        <p:nvSpPr>
          <p:cNvPr id="311" name="Google Shape;311;p75"/>
          <p:cNvSpPr txBox="1"/>
          <p:nvPr/>
        </p:nvSpPr>
        <p:spPr>
          <a:xfrm>
            <a:off x="1012737" y="3142792"/>
            <a:ext cx="6859800" cy="5942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555191"/>
              </a:buClr>
              <a:buSzPts val="6000"/>
              <a:buFont typeface="Arial"/>
              <a:buNone/>
            </a:pPr>
            <a:r>
              <a:rPr lang="en-US" sz="4500" b="0" i="0" u="none" strike="noStrike" cap="none">
                <a:solidFill>
                  <a:srgbClr val="FFFFFF"/>
                </a:solidFill>
                <a:latin typeface="Calibri"/>
                <a:ea typeface="Calibri"/>
                <a:cs typeface="Calibri"/>
                <a:sym typeface="Calibri"/>
              </a:rPr>
              <a:t>Q&amp;A</a:t>
            </a:r>
            <a:endParaRPr sz="1125" b="0" i="0" u="none" strike="noStrike" cap="none">
              <a:solidFill>
                <a:srgbClr val="FFFFFF"/>
              </a:solidFill>
              <a:latin typeface="Calibri"/>
              <a:ea typeface="Calibri"/>
              <a:cs typeface="Calibri"/>
              <a:sym typeface="Calibri"/>
            </a:endParaRPr>
          </a:p>
        </p:txBody>
      </p:sp>
      <p:sp>
        <p:nvSpPr>
          <p:cNvPr id="312" name="Google Shape;312;p75"/>
          <p:cNvSpPr txBox="1"/>
          <p:nvPr/>
        </p:nvSpPr>
        <p:spPr>
          <a:xfrm>
            <a:off x="1012737" y="3826107"/>
            <a:ext cx="6859800" cy="504900"/>
          </a:xfrm>
          <a:prstGeom prst="rect">
            <a:avLst/>
          </a:prstGeom>
          <a:noFill/>
          <a:ln>
            <a:noFill/>
          </a:ln>
        </p:spPr>
        <p:txBody>
          <a:bodyPr spcFirstLastPara="1" wrap="square" lIns="20569" tIns="0" rIns="0" bIns="0" anchor="t" anchorCtr="0">
            <a:noAutofit/>
          </a:bodyPr>
          <a:lstStyle/>
          <a:p>
            <a:pPr marL="0" marR="0" lvl="0" indent="0" algn="l" rtl="0">
              <a:lnSpc>
                <a:spcPct val="90000"/>
              </a:lnSpc>
              <a:spcBef>
                <a:spcPts val="0"/>
              </a:spcBef>
              <a:spcAft>
                <a:spcPts val="0"/>
              </a:spcAft>
              <a:buClr>
                <a:srgbClr val="C1B3DD"/>
              </a:buClr>
              <a:buSzPts val="4000"/>
              <a:buFont typeface="Arial"/>
              <a:buNone/>
            </a:pPr>
            <a:r>
              <a:rPr lang="en-US" sz="3000" b="0" i="0" u="none" strike="noStrike" cap="none">
                <a:solidFill>
                  <a:srgbClr val="CAD816"/>
                </a:solidFill>
                <a:latin typeface="Calibri"/>
                <a:ea typeface="Calibri"/>
                <a:cs typeface="Calibri"/>
                <a:sym typeface="Calibri"/>
              </a:rPr>
              <a:t>Thank you</a:t>
            </a:r>
            <a:endParaRPr sz="1125" b="0" i="0" u="none" strike="noStrike" cap="none">
              <a:solidFill>
                <a:srgbClr val="CAD816"/>
              </a:solidFill>
              <a:latin typeface="Calibri"/>
              <a:ea typeface="Calibri"/>
              <a:cs typeface="Calibri"/>
              <a:sym typeface="Calibri"/>
            </a:endParaRPr>
          </a:p>
        </p:txBody>
      </p:sp>
      <p:pic>
        <p:nvPicPr>
          <p:cNvPr id="313" name="Google Shape;313;p75"/>
          <p:cNvPicPr preferRelativeResize="0"/>
          <p:nvPr/>
        </p:nvPicPr>
        <p:blipFill rotWithShape="1">
          <a:blip r:embed="rId2">
            <a:alphaModFix/>
          </a:blip>
          <a:srcRect t="-4386" r="-3777" b="-4723"/>
          <a:stretch/>
        </p:blipFill>
        <p:spPr>
          <a:xfrm>
            <a:off x="6536022" y="205740"/>
            <a:ext cx="2538121" cy="2331719"/>
          </a:xfrm>
          <a:prstGeom prst="rect">
            <a:avLst/>
          </a:prstGeom>
          <a:solidFill>
            <a:srgbClr val="2A1B43"/>
          </a:solidFill>
          <a:ln>
            <a:noFill/>
          </a:ln>
        </p:spPr>
      </p:pic>
    </p:spTree>
    <p:extLst>
      <p:ext uri="{BB962C8B-B14F-4D97-AF65-F5344CB8AC3E}">
        <p14:creationId xmlns:p14="http://schemas.microsoft.com/office/powerpoint/2010/main" val="1545558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314"/>
        <p:cNvGrpSpPr/>
        <p:nvPr/>
      </p:nvGrpSpPr>
      <p:grpSpPr>
        <a:xfrm>
          <a:off x="0" y="0"/>
          <a:ext cx="0" cy="0"/>
          <a:chOff x="0" y="0"/>
          <a:chExt cx="0" cy="0"/>
        </a:xfrm>
      </p:grpSpPr>
      <p:pic>
        <p:nvPicPr>
          <p:cNvPr id="315" name="Google Shape;315;p76"/>
          <p:cNvPicPr preferRelativeResize="0"/>
          <p:nvPr/>
        </p:nvPicPr>
        <p:blipFill rotWithShape="1">
          <a:blip r:embed="rId2">
            <a:alphaModFix/>
          </a:blip>
          <a:srcRect r="22773"/>
          <a:stretch/>
        </p:blipFill>
        <p:spPr>
          <a:xfrm>
            <a:off x="3184457" y="0"/>
            <a:ext cx="5959538" cy="5143500"/>
          </a:xfrm>
          <a:prstGeom prst="rect">
            <a:avLst/>
          </a:prstGeom>
          <a:noFill/>
          <a:ln>
            <a:noFill/>
          </a:ln>
        </p:spPr>
      </p:pic>
      <p:sp>
        <p:nvSpPr>
          <p:cNvPr id="316" name="Google Shape;316;p76"/>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317" name="Google Shape;317;p76"/>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sp>
        <p:nvSpPr>
          <p:cNvPr id="318" name="Google Shape;318;p76"/>
          <p:cNvSpPr txBox="1">
            <a:spLocks noGrp="1"/>
          </p:cNvSpPr>
          <p:nvPr>
            <p:ph type="body" idx="1"/>
          </p:nvPr>
        </p:nvSpPr>
        <p:spPr>
          <a:xfrm>
            <a:off x="364125" y="1158650"/>
            <a:ext cx="7475175" cy="34445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8pPr>
            <a:lvl9pPr marL="3086100" marR="0" lvl="8"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9pPr>
          </a:lstStyle>
          <a:p>
            <a:endParaRPr/>
          </a:p>
        </p:txBody>
      </p:sp>
      <p:sp>
        <p:nvSpPr>
          <p:cNvPr id="319" name="Google Shape;319;p76"/>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37842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Top 1">
  <p:cSld name="Title Top 1">
    <p:spTree>
      <p:nvGrpSpPr>
        <p:cNvPr id="1" name="Shape 320"/>
        <p:cNvGrpSpPr/>
        <p:nvPr/>
      </p:nvGrpSpPr>
      <p:grpSpPr>
        <a:xfrm>
          <a:off x="0" y="0"/>
          <a:ext cx="0" cy="0"/>
          <a:chOff x="0" y="0"/>
          <a:chExt cx="0" cy="0"/>
        </a:xfrm>
      </p:grpSpPr>
      <p:sp>
        <p:nvSpPr>
          <p:cNvPr id="321" name="Google Shape;321;p77"/>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chemeClr val="lt1"/>
              </a:solidFill>
              <a:latin typeface="Arial"/>
              <a:ea typeface="Arial"/>
              <a:cs typeface="Arial"/>
              <a:sym typeface="Arial"/>
            </a:endParaRPr>
          </a:p>
        </p:txBody>
      </p:sp>
      <p:pic>
        <p:nvPicPr>
          <p:cNvPr id="322" name="Google Shape;322;p77"/>
          <p:cNvPicPr preferRelativeResize="0"/>
          <p:nvPr/>
        </p:nvPicPr>
        <p:blipFill rotWithShape="1">
          <a:blip r:embed="rId2">
            <a:alphaModFix/>
          </a:blip>
          <a:srcRect t="38210" b="43251"/>
          <a:stretch/>
        </p:blipFill>
        <p:spPr>
          <a:xfrm>
            <a:off x="5727424" y="4029153"/>
            <a:ext cx="3227738" cy="598313"/>
          </a:xfrm>
          <a:prstGeom prst="rect">
            <a:avLst/>
          </a:prstGeom>
          <a:noFill/>
          <a:ln>
            <a:noFill/>
          </a:ln>
        </p:spPr>
      </p:pic>
      <p:sp>
        <p:nvSpPr>
          <p:cNvPr id="323" name="Google Shape;323;p77"/>
          <p:cNvSpPr txBox="1">
            <a:spLocks noGrp="1"/>
          </p:cNvSpPr>
          <p:nvPr>
            <p:ph type="title"/>
          </p:nvPr>
        </p:nvSpPr>
        <p:spPr>
          <a:xfrm>
            <a:off x="1143000" y="1822866"/>
            <a:ext cx="6858000" cy="9837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Calibri"/>
              <a:buNone/>
              <a:defRPr sz="3300" b="0" i="0" u="none" strike="noStrike" cap="none">
                <a:solidFill>
                  <a:schemeClr val="lt1"/>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9pPr>
          </a:lstStyle>
          <a:p>
            <a:endParaRPr/>
          </a:p>
        </p:txBody>
      </p:sp>
      <p:sp>
        <p:nvSpPr>
          <p:cNvPr id="324" name="Google Shape;324;p77"/>
          <p:cNvSpPr txBox="1">
            <a:spLocks noGrp="1"/>
          </p:cNvSpPr>
          <p:nvPr>
            <p:ph type="body" idx="1"/>
          </p:nvPr>
        </p:nvSpPr>
        <p:spPr>
          <a:xfrm>
            <a:off x="1143001" y="512250"/>
            <a:ext cx="6858000" cy="249975"/>
          </a:xfrm>
          <a:prstGeom prst="rect">
            <a:avLst/>
          </a:prstGeom>
          <a:noFill/>
          <a:ln>
            <a:noFill/>
          </a:ln>
        </p:spPr>
        <p:txBody>
          <a:bodyPr spcFirstLastPara="1" wrap="square" lIns="0" tIns="0" rIns="0" bIns="0" anchor="t" anchorCtr="0">
            <a:noAutofit/>
          </a:bodyPr>
          <a:lstStyle>
            <a:lvl1pPr marL="342900" marR="0" lvl="0" indent="-171450" algn="l">
              <a:lnSpc>
                <a:spcPct val="90000"/>
              </a:lnSpc>
              <a:spcBef>
                <a:spcPts val="825"/>
              </a:spcBef>
              <a:spcAft>
                <a:spcPts val="0"/>
              </a:spcAft>
              <a:buClr>
                <a:schemeClr val="lt2"/>
              </a:buClr>
              <a:buSzPts val="2000"/>
              <a:buFont typeface="Calibri"/>
              <a:buNone/>
              <a:defRPr sz="1500" b="0" i="0" u="none" strike="noStrike" cap="none">
                <a:solidFill>
                  <a:schemeClr val="lt2"/>
                </a:solidFill>
                <a:latin typeface="Calibri"/>
                <a:ea typeface="Calibri"/>
                <a:cs typeface="Calibri"/>
                <a:sym typeface="Calibri"/>
              </a:defRPr>
            </a:lvl1pPr>
            <a:lvl2pPr marL="685800" marR="0" lvl="1" indent="-285750" algn="l">
              <a:lnSpc>
                <a:spcPct val="90000"/>
              </a:lnSpc>
              <a:spcBef>
                <a:spcPts val="375"/>
              </a:spcBef>
              <a:spcAft>
                <a:spcPts val="0"/>
              </a:spcAft>
              <a:buClr>
                <a:schemeClr val="dk1"/>
              </a:buClr>
              <a:buSzPts val="2400"/>
              <a:buFont typeface="Calibri"/>
              <a:buChar char="•"/>
              <a:defRPr sz="1800" b="0" i="0" u="none" strike="noStrike" cap="none">
                <a:solidFill>
                  <a:schemeClr val="dk1"/>
                </a:solidFill>
                <a:latin typeface="Calibri"/>
                <a:ea typeface="Calibri"/>
                <a:cs typeface="Calibri"/>
                <a:sym typeface="Calibri"/>
              </a:defRPr>
            </a:lvl2pPr>
            <a:lvl3pPr marL="1028700" marR="0" lvl="2" indent="-266700" algn="l">
              <a:lnSpc>
                <a:spcPct val="90000"/>
              </a:lnSpc>
              <a:spcBef>
                <a:spcPts val="375"/>
              </a:spcBef>
              <a:spcAft>
                <a:spcPts val="0"/>
              </a:spcAft>
              <a:buClr>
                <a:schemeClr val="dk1"/>
              </a:buClr>
              <a:buSzPts val="2000"/>
              <a:buFont typeface="Calibri"/>
              <a:buChar char="•"/>
              <a:defRPr sz="1500" b="0" i="0" u="none" strike="noStrike" cap="none">
                <a:solidFill>
                  <a:schemeClr val="dk1"/>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4pPr>
            <a:lvl5pPr marL="1714500" marR="0" lvl="4"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5pPr>
            <a:lvl6pPr marL="2057400" marR="0" lvl="5"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6pPr>
            <a:lvl7pPr marL="2400300" marR="0" lvl="6"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7pPr>
            <a:lvl8pPr marL="2743200" marR="0" lvl="7"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8pPr>
            <a:lvl9pPr marL="3086100" marR="0" lvl="8"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9pPr>
          </a:lstStyle>
          <a:p>
            <a:endParaRPr/>
          </a:p>
        </p:txBody>
      </p:sp>
      <p:sp>
        <p:nvSpPr>
          <p:cNvPr id="325" name="Google Shape;325;p77"/>
          <p:cNvSpPr txBox="1">
            <a:spLocks noGrp="1"/>
          </p:cNvSpPr>
          <p:nvPr>
            <p:ph type="body" idx="2"/>
          </p:nvPr>
        </p:nvSpPr>
        <p:spPr>
          <a:xfrm>
            <a:off x="1143001" y="735610"/>
            <a:ext cx="6858000" cy="261900"/>
          </a:xfrm>
          <a:prstGeom prst="rect">
            <a:avLst/>
          </a:prstGeom>
          <a:noFill/>
          <a:ln>
            <a:noFill/>
          </a:ln>
        </p:spPr>
        <p:txBody>
          <a:bodyPr spcFirstLastPara="1" wrap="square" lIns="0" tIns="0" rIns="0" bIns="0" anchor="t" anchorCtr="0">
            <a:noAutofit/>
          </a:bodyPr>
          <a:lstStyle>
            <a:lvl1pPr marL="342900" marR="0" lvl="0" indent="-171450" algn="l">
              <a:lnSpc>
                <a:spcPct val="90000"/>
              </a:lnSpc>
              <a:spcBef>
                <a:spcPts val="825"/>
              </a:spcBef>
              <a:spcAft>
                <a:spcPts val="0"/>
              </a:spcAft>
              <a:buClr>
                <a:schemeClr val="lt2"/>
              </a:buClr>
              <a:buSzPts val="2000"/>
              <a:buFont typeface="Calibri"/>
              <a:buNone/>
              <a:defRPr sz="1500" b="0" i="0" u="none" strike="noStrike" cap="none">
                <a:solidFill>
                  <a:schemeClr val="lt2"/>
                </a:solidFill>
                <a:latin typeface="Calibri"/>
                <a:ea typeface="Calibri"/>
                <a:cs typeface="Calibri"/>
                <a:sym typeface="Calibri"/>
              </a:defRPr>
            </a:lvl1pPr>
            <a:lvl2pPr marL="685800" marR="0" lvl="1" indent="-285750" algn="l">
              <a:lnSpc>
                <a:spcPct val="90000"/>
              </a:lnSpc>
              <a:spcBef>
                <a:spcPts val="375"/>
              </a:spcBef>
              <a:spcAft>
                <a:spcPts val="0"/>
              </a:spcAft>
              <a:buClr>
                <a:schemeClr val="dk1"/>
              </a:buClr>
              <a:buSzPts val="2400"/>
              <a:buFont typeface="Calibri"/>
              <a:buChar char="•"/>
              <a:defRPr sz="1800" b="0" i="0" u="none" strike="noStrike" cap="none">
                <a:solidFill>
                  <a:schemeClr val="dk1"/>
                </a:solidFill>
                <a:latin typeface="Calibri"/>
                <a:ea typeface="Calibri"/>
                <a:cs typeface="Calibri"/>
                <a:sym typeface="Calibri"/>
              </a:defRPr>
            </a:lvl2pPr>
            <a:lvl3pPr marL="1028700" marR="0" lvl="2" indent="-266700" algn="l">
              <a:lnSpc>
                <a:spcPct val="90000"/>
              </a:lnSpc>
              <a:spcBef>
                <a:spcPts val="375"/>
              </a:spcBef>
              <a:spcAft>
                <a:spcPts val="0"/>
              </a:spcAft>
              <a:buClr>
                <a:schemeClr val="dk1"/>
              </a:buClr>
              <a:buSzPts val="2000"/>
              <a:buFont typeface="Calibri"/>
              <a:buChar char="•"/>
              <a:defRPr sz="1500" b="0" i="0" u="none" strike="noStrike" cap="none">
                <a:solidFill>
                  <a:schemeClr val="dk1"/>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4pPr>
            <a:lvl5pPr marL="1714500" marR="0" lvl="4"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5pPr>
            <a:lvl6pPr marL="2057400" marR="0" lvl="5"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6pPr>
            <a:lvl7pPr marL="2400300" marR="0" lvl="6"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7pPr>
            <a:lvl8pPr marL="2743200" marR="0" lvl="7"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8pPr>
            <a:lvl9pPr marL="3086100" marR="0" lvl="8"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130065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326"/>
        <p:cNvGrpSpPr/>
        <p:nvPr/>
      </p:nvGrpSpPr>
      <p:grpSpPr>
        <a:xfrm>
          <a:off x="0" y="0"/>
          <a:ext cx="0" cy="0"/>
          <a:chOff x="0" y="0"/>
          <a:chExt cx="0" cy="0"/>
        </a:xfrm>
      </p:grpSpPr>
      <p:sp>
        <p:nvSpPr>
          <p:cNvPr id="327" name="Google Shape;327;p78"/>
          <p:cNvSpPr txBox="1">
            <a:spLocks noGrp="1"/>
          </p:cNvSpPr>
          <p:nvPr>
            <p:ph type="body" idx="1"/>
          </p:nvPr>
        </p:nvSpPr>
        <p:spPr>
          <a:xfrm>
            <a:off x="1138666" y="3056371"/>
            <a:ext cx="5608125" cy="692325"/>
          </a:xfrm>
          <a:prstGeom prst="rect">
            <a:avLst/>
          </a:prstGeom>
          <a:noFill/>
          <a:ln>
            <a:noFill/>
          </a:ln>
        </p:spPr>
        <p:txBody>
          <a:bodyPr spcFirstLastPara="1" wrap="square" lIns="0" tIns="0" rIns="0" bIns="0" anchor="t" anchorCtr="0">
            <a:noAutofit/>
          </a:bodyPr>
          <a:lstStyle>
            <a:lvl1pPr marL="342900" lvl="0" indent="-171450" algn="l">
              <a:lnSpc>
                <a:spcPct val="90000"/>
              </a:lnSpc>
              <a:spcBef>
                <a:spcPts val="825"/>
              </a:spcBef>
              <a:spcAft>
                <a:spcPts val="0"/>
              </a:spcAft>
              <a:buClr>
                <a:srgbClr val="6867A3"/>
              </a:buClr>
              <a:buSzPts val="6000"/>
              <a:buNone/>
              <a:defRPr sz="4500" b="0" i="0">
                <a:solidFill>
                  <a:srgbClr val="6867A3"/>
                </a:solidFill>
                <a:latin typeface="Calibri"/>
                <a:ea typeface="Calibri"/>
                <a:cs typeface="Calibri"/>
                <a:sym typeface="Calibri"/>
              </a:defRPr>
            </a:lvl1pPr>
            <a:lvl2pPr marL="685800" lvl="1" indent="-261938" algn="l">
              <a:lnSpc>
                <a:spcPct val="90000"/>
              </a:lnSpc>
              <a:spcBef>
                <a:spcPts val="375"/>
              </a:spcBef>
              <a:spcAft>
                <a:spcPts val="0"/>
              </a:spcAft>
              <a:buClr>
                <a:schemeClr val="lt1"/>
              </a:buClr>
              <a:buSzPts val="1900"/>
              <a:buChar char="○"/>
              <a:defRPr/>
            </a:lvl2pPr>
            <a:lvl3pPr marL="1028700" lvl="2" indent="-261938" algn="l">
              <a:lnSpc>
                <a:spcPct val="90000"/>
              </a:lnSpc>
              <a:spcBef>
                <a:spcPts val="375"/>
              </a:spcBef>
              <a:spcAft>
                <a:spcPts val="0"/>
              </a:spcAft>
              <a:buClr>
                <a:schemeClr val="lt1"/>
              </a:buClr>
              <a:buSzPts val="1900"/>
              <a:buChar char="■"/>
              <a:defRPr/>
            </a:lvl3pPr>
            <a:lvl4pPr marL="1371600" lvl="3" indent="-261938" algn="l">
              <a:lnSpc>
                <a:spcPct val="90000"/>
              </a:lnSpc>
              <a:spcBef>
                <a:spcPts val="375"/>
              </a:spcBef>
              <a:spcAft>
                <a:spcPts val="0"/>
              </a:spcAft>
              <a:buClr>
                <a:schemeClr val="lt1"/>
              </a:buClr>
              <a:buSzPts val="1900"/>
              <a:buChar char="●"/>
              <a:defRPr/>
            </a:lvl4pPr>
            <a:lvl5pPr marL="1714500" lvl="4" indent="-261938" algn="l">
              <a:lnSpc>
                <a:spcPct val="90000"/>
              </a:lnSpc>
              <a:spcBef>
                <a:spcPts val="375"/>
              </a:spcBef>
              <a:spcAft>
                <a:spcPts val="0"/>
              </a:spcAft>
              <a:buClr>
                <a:schemeClr val="lt1"/>
              </a:buClr>
              <a:buSzPts val="1900"/>
              <a:buChar char="○"/>
              <a:defRPr/>
            </a:lvl5pPr>
            <a:lvl6pPr marL="2057400" lvl="5" indent="-261938" algn="l">
              <a:lnSpc>
                <a:spcPct val="90000"/>
              </a:lnSpc>
              <a:spcBef>
                <a:spcPts val="375"/>
              </a:spcBef>
              <a:spcAft>
                <a:spcPts val="0"/>
              </a:spcAft>
              <a:buClr>
                <a:schemeClr val="dk1"/>
              </a:buClr>
              <a:buSzPts val="1900"/>
              <a:buChar char="■"/>
              <a:defRPr/>
            </a:lvl6pPr>
            <a:lvl7pPr marL="2400300" lvl="6" indent="-261938" algn="l">
              <a:lnSpc>
                <a:spcPct val="90000"/>
              </a:lnSpc>
              <a:spcBef>
                <a:spcPts val="375"/>
              </a:spcBef>
              <a:spcAft>
                <a:spcPts val="0"/>
              </a:spcAft>
              <a:buClr>
                <a:schemeClr val="dk1"/>
              </a:buClr>
              <a:buSzPts val="1900"/>
              <a:buChar char="●"/>
              <a:defRPr/>
            </a:lvl7pPr>
            <a:lvl8pPr marL="2743200" lvl="7" indent="-261938" algn="l">
              <a:lnSpc>
                <a:spcPct val="90000"/>
              </a:lnSpc>
              <a:spcBef>
                <a:spcPts val="375"/>
              </a:spcBef>
              <a:spcAft>
                <a:spcPts val="0"/>
              </a:spcAft>
              <a:buClr>
                <a:schemeClr val="dk1"/>
              </a:buClr>
              <a:buSzPts val="1900"/>
              <a:buChar char="○"/>
              <a:defRPr/>
            </a:lvl8pPr>
            <a:lvl9pPr marL="3086100" lvl="8" indent="-261938" algn="l">
              <a:lnSpc>
                <a:spcPct val="90000"/>
              </a:lnSpc>
              <a:spcBef>
                <a:spcPts val="375"/>
              </a:spcBef>
              <a:spcAft>
                <a:spcPts val="0"/>
              </a:spcAft>
              <a:buClr>
                <a:schemeClr val="dk1"/>
              </a:buClr>
              <a:buSzPts val="1900"/>
              <a:buChar char="■"/>
              <a:defRPr/>
            </a:lvl9pPr>
          </a:lstStyle>
          <a:p>
            <a:endParaRPr/>
          </a:p>
        </p:txBody>
      </p:sp>
      <p:sp>
        <p:nvSpPr>
          <p:cNvPr id="328" name="Google Shape;328;p78"/>
          <p:cNvSpPr txBox="1">
            <a:spLocks noGrp="1"/>
          </p:cNvSpPr>
          <p:nvPr>
            <p:ph type="body" idx="2"/>
          </p:nvPr>
        </p:nvSpPr>
        <p:spPr>
          <a:xfrm>
            <a:off x="1138534" y="3790950"/>
            <a:ext cx="5608125" cy="504900"/>
          </a:xfrm>
          <a:prstGeom prst="rect">
            <a:avLst/>
          </a:prstGeom>
          <a:noFill/>
          <a:ln>
            <a:noFill/>
          </a:ln>
        </p:spPr>
        <p:txBody>
          <a:bodyPr spcFirstLastPara="1" wrap="square" lIns="0" tIns="0" rIns="0" bIns="0" anchor="t" anchorCtr="0">
            <a:noAutofit/>
          </a:bodyPr>
          <a:lstStyle>
            <a:lvl1pPr marL="342900" lvl="0" indent="-171450" algn="l">
              <a:lnSpc>
                <a:spcPct val="90000"/>
              </a:lnSpc>
              <a:spcBef>
                <a:spcPts val="825"/>
              </a:spcBef>
              <a:spcAft>
                <a:spcPts val="0"/>
              </a:spcAft>
              <a:buClr>
                <a:srgbClr val="CAC0E2"/>
              </a:buClr>
              <a:buSzPts val="4000"/>
              <a:buNone/>
              <a:defRPr sz="3000" b="0" i="0">
                <a:solidFill>
                  <a:srgbClr val="CAC0E2"/>
                </a:solidFill>
                <a:latin typeface="Calibri"/>
                <a:ea typeface="Calibri"/>
                <a:cs typeface="Calibri"/>
                <a:sym typeface="Calibri"/>
              </a:defRPr>
            </a:lvl1pPr>
            <a:lvl2pPr marL="685800" lvl="1"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2pPr>
            <a:lvl3pPr marL="1028700" lvl="2"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3pPr>
            <a:lvl4pPr marL="1371600" lvl="3"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4pPr>
            <a:lvl5pPr marL="1714500" lvl="4"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5pPr>
            <a:lvl6pPr marL="2057400" lvl="5" indent="-261938" algn="l">
              <a:lnSpc>
                <a:spcPct val="90000"/>
              </a:lnSpc>
              <a:spcBef>
                <a:spcPts val="375"/>
              </a:spcBef>
              <a:spcAft>
                <a:spcPts val="0"/>
              </a:spcAft>
              <a:buClr>
                <a:schemeClr val="dk1"/>
              </a:buClr>
              <a:buSzPts val="1900"/>
              <a:buChar char="■"/>
              <a:defRPr/>
            </a:lvl6pPr>
            <a:lvl7pPr marL="2400300" lvl="6" indent="-261938" algn="l">
              <a:lnSpc>
                <a:spcPct val="90000"/>
              </a:lnSpc>
              <a:spcBef>
                <a:spcPts val="375"/>
              </a:spcBef>
              <a:spcAft>
                <a:spcPts val="0"/>
              </a:spcAft>
              <a:buClr>
                <a:schemeClr val="dk1"/>
              </a:buClr>
              <a:buSzPts val="1900"/>
              <a:buChar char="●"/>
              <a:defRPr/>
            </a:lvl7pPr>
            <a:lvl8pPr marL="2743200" lvl="7" indent="-261938" algn="l">
              <a:lnSpc>
                <a:spcPct val="90000"/>
              </a:lnSpc>
              <a:spcBef>
                <a:spcPts val="375"/>
              </a:spcBef>
              <a:spcAft>
                <a:spcPts val="0"/>
              </a:spcAft>
              <a:buClr>
                <a:schemeClr val="dk1"/>
              </a:buClr>
              <a:buSzPts val="1900"/>
              <a:buChar char="○"/>
              <a:defRPr/>
            </a:lvl8pPr>
            <a:lvl9pPr marL="3086100" lvl="8" indent="-261938" algn="l">
              <a:lnSpc>
                <a:spcPct val="90000"/>
              </a:lnSpc>
              <a:spcBef>
                <a:spcPts val="375"/>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38750073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1" type="obj">
  <p:cSld name="Blank 1">
    <p:spTree>
      <p:nvGrpSpPr>
        <p:cNvPr id="1" name="Shape 329"/>
        <p:cNvGrpSpPr/>
        <p:nvPr/>
      </p:nvGrpSpPr>
      <p:grpSpPr>
        <a:xfrm>
          <a:off x="0" y="0"/>
          <a:ext cx="0" cy="0"/>
          <a:chOff x="0" y="0"/>
          <a:chExt cx="0" cy="0"/>
        </a:xfrm>
      </p:grpSpPr>
    </p:spTree>
    <p:extLst>
      <p:ext uri="{BB962C8B-B14F-4D97-AF65-F5344CB8AC3E}">
        <p14:creationId xmlns:p14="http://schemas.microsoft.com/office/powerpoint/2010/main" val="30700836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30"/>
        <p:cNvGrpSpPr/>
        <p:nvPr/>
      </p:nvGrpSpPr>
      <p:grpSpPr>
        <a:xfrm>
          <a:off x="0" y="0"/>
          <a:ext cx="0" cy="0"/>
          <a:chOff x="0" y="0"/>
          <a:chExt cx="0" cy="0"/>
        </a:xfrm>
      </p:grpSpPr>
      <p:pic>
        <p:nvPicPr>
          <p:cNvPr id="331" name="Google Shape;331;p80"/>
          <p:cNvPicPr preferRelativeResize="0"/>
          <p:nvPr/>
        </p:nvPicPr>
        <p:blipFill rotWithShape="1">
          <a:blip r:embed="rId2">
            <a:alphaModFix/>
          </a:blip>
          <a:srcRect/>
          <a:stretch/>
        </p:blipFill>
        <p:spPr>
          <a:xfrm>
            <a:off x="1191" y="1191"/>
            <a:ext cx="1191" cy="1191"/>
          </a:xfrm>
          <a:prstGeom prst="rect">
            <a:avLst/>
          </a:prstGeom>
          <a:noFill/>
          <a:ln>
            <a:noFill/>
          </a:ln>
        </p:spPr>
      </p:pic>
      <p:sp>
        <p:nvSpPr>
          <p:cNvPr id="332" name="Google Shape;332;p80"/>
          <p:cNvSpPr txBox="1">
            <a:spLocks noGrp="1"/>
          </p:cNvSpPr>
          <p:nvPr>
            <p:ph type="title"/>
          </p:nvPr>
        </p:nvSpPr>
        <p:spPr>
          <a:xfrm>
            <a:off x="628650" y="273844"/>
            <a:ext cx="7886700" cy="99427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7030A0"/>
              </a:buClr>
              <a:buSzPts val="3500"/>
              <a:buFont typeface="Calibri"/>
              <a:buNone/>
              <a:defRPr sz="2625" b="1">
                <a:solidFill>
                  <a:srgbClr val="7030A0"/>
                </a:solidFill>
                <a:latin typeface="Calibri"/>
                <a:ea typeface="Calibri"/>
                <a:cs typeface="Calibri"/>
                <a:sym typeface="Calibri"/>
              </a:defRPr>
            </a:lvl1pPr>
            <a:lvl2pPr lvl="1" algn="l">
              <a:lnSpc>
                <a:spcPct val="100000"/>
              </a:lnSpc>
              <a:spcBef>
                <a:spcPts val="0"/>
              </a:spcBef>
              <a:spcAft>
                <a:spcPts val="0"/>
              </a:spcAft>
              <a:buSzPts val="1500"/>
              <a:buNone/>
              <a:defRPr sz="1125"/>
            </a:lvl2pPr>
            <a:lvl3pPr lvl="2" algn="l">
              <a:lnSpc>
                <a:spcPct val="100000"/>
              </a:lnSpc>
              <a:spcBef>
                <a:spcPts val="0"/>
              </a:spcBef>
              <a:spcAft>
                <a:spcPts val="0"/>
              </a:spcAft>
              <a:buSzPts val="1500"/>
              <a:buNone/>
              <a:defRPr sz="1125"/>
            </a:lvl3pPr>
            <a:lvl4pPr lvl="3" algn="l">
              <a:lnSpc>
                <a:spcPct val="100000"/>
              </a:lnSpc>
              <a:spcBef>
                <a:spcPts val="0"/>
              </a:spcBef>
              <a:spcAft>
                <a:spcPts val="0"/>
              </a:spcAft>
              <a:buSzPts val="1500"/>
              <a:buNone/>
              <a:defRPr sz="1125"/>
            </a:lvl4pPr>
            <a:lvl5pPr lvl="4" algn="l">
              <a:lnSpc>
                <a:spcPct val="100000"/>
              </a:lnSpc>
              <a:spcBef>
                <a:spcPts val="0"/>
              </a:spcBef>
              <a:spcAft>
                <a:spcPts val="0"/>
              </a:spcAft>
              <a:buSzPts val="1500"/>
              <a:buNone/>
              <a:defRPr sz="1125"/>
            </a:lvl5pPr>
            <a:lvl6pPr lvl="5" algn="l">
              <a:lnSpc>
                <a:spcPct val="100000"/>
              </a:lnSpc>
              <a:spcBef>
                <a:spcPts val="0"/>
              </a:spcBef>
              <a:spcAft>
                <a:spcPts val="0"/>
              </a:spcAft>
              <a:buSzPts val="1500"/>
              <a:buNone/>
              <a:defRPr sz="1125"/>
            </a:lvl6pPr>
            <a:lvl7pPr lvl="6" algn="l">
              <a:lnSpc>
                <a:spcPct val="100000"/>
              </a:lnSpc>
              <a:spcBef>
                <a:spcPts val="0"/>
              </a:spcBef>
              <a:spcAft>
                <a:spcPts val="0"/>
              </a:spcAft>
              <a:buSzPts val="1500"/>
              <a:buNone/>
              <a:defRPr sz="1125"/>
            </a:lvl7pPr>
            <a:lvl8pPr lvl="7" algn="l">
              <a:lnSpc>
                <a:spcPct val="100000"/>
              </a:lnSpc>
              <a:spcBef>
                <a:spcPts val="0"/>
              </a:spcBef>
              <a:spcAft>
                <a:spcPts val="0"/>
              </a:spcAft>
              <a:buSzPts val="1500"/>
              <a:buNone/>
              <a:defRPr sz="1125"/>
            </a:lvl8pPr>
            <a:lvl9pPr lvl="8" algn="l">
              <a:lnSpc>
                <a:spcPct val="100000"/>
              </a:lnSpc>
              <a:spcBef>
                <a:spcPts val="0"/>
              </a:spcBef>
              <a:spcAft>
                <a:spcPts val="0"/>
              </a:spcAft>
              <a:buSzPts val="1500"/>
              <a:buNone/>
              <a:defRPr sz="1125"/>
            </a:lvl9pPr>
          </a:lstStyle>
          <a:p>
            <a:endParaRPr/>
          </a:p>
        </p:txBody>
      </p:sp>
      <p:sp>
        <p:nvSpPr>
          <p:cNvPr id="333" name="Google Shape;333;p80"/>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342900" marR="0" lvl="0" indent="-266700" algn="l">
              <a:lnSpc>
                <a:spcPct val="90000"/>
              </a:lnSpc>
              <a:spcBef>
                <a:spcPts val="825"/>
              </a:spcBef>
              <a:spcAft>
                <a:spcPts val="0"/>
              </a:spcAft>
              <a:buClr>
                <a:srgbClr val="553E87"/>
              </a:buClr>
              <a:buSzPts val="2000"/>
              <a:buFont typeface="Arial"/>
              <a:buChar char="•"/>
              <a:defRPr sz="1500" b="0" i="0" u="none" strike="noStrike" cap="none">
                <a:solidFill>
                  <a:srgbClr val="553E87"/>
                </a:solidFill>
                <a:latin typeface="Calibri"/>
                <a:ea typeface="Calibri"/>
                <a:cs typeface="Calibri"/>
                <a:sym typeface="Calibri"/>
              </a:defRPr>
            </a:lvl1pPr>
            <a:lvl2pPr marL="685800" marR="0" lvl="1" indent="-247650" algn="l">
              <a:lnSpc>
                <a:spcPct val="90000"/>
              </a:lnSpc>
              <a:spcBef>
                <a:spcPts val="375"/>
              </a:spcBef>
              <a:spcAft>
                <a:spcPts val="0"/>
              </a:spcAft>
              <a:buClr>
                <a:srgbClr val="553E87"/>
              </a:buClr>
              <a:buSzPts val="1600"/>
              <a:buFont typeface="Arial"/>
              <a:buChar char="•"/>
              <a:defRPr sz="1200" b="0" i="0" u="none" strike="noStrike" cap="none">
                <a:solidFill>
                  <a:srgbClr val="553E87"/>
                </a:solidFill>
                <a:latin typeface="Calibri"/>
                <a:ea typeface="Calibri"/>
                <a:cs typeface="Calibri"/>
                <a:sym typeface="Calibri"/>
              </a:defRPr>
            </a:lvl2pPr>
            <a:lvl3pPr marL="1028700" marR="0" lvl="2" indent="-228600" algn="l">
              <a:lnSpc>
                <a:spcPct val="90000"/>
              </a:lnSpc>
              <a:spcBef>
                <a:spcPts val="375"/>
              </a:spcBef>
              <a:spcAft>
                <a:spcPts val="0"/>
              </a:spcAft>
              <a:buClr>
                <a:srgbClr val="553E87"/>
              </a:buClr>
              <a:buSzPts val="1200"/>
              <a:buFont typeface="Arial"/>
              <a:buChar char="•"/>
              <a:defRPr sz="900" b="0" i="0" u="none" strike="noStrike" cap="none">
                <a:solidFill>
                  <a:srgbClr val="553E87"/>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4pPr>
            <a:lvl5pPr marL="1714500" marR="0" lvl="4"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5pPr>
            <a:lvl6pPr marL="2057400" marR="0" lvl="5"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6pPr>
            <a:lvl7pPr marL="2400300" marR="0" lvl="6"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7pPr>
            <a:lvl8pPr marL="2743200" marR="0" lvl="7"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8pPr>
            <a:lvl9pPr marL="3086100" marR="0" lvl="8"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9pPr>
          </a:lstStyle>
          <a:p>
            <a:endParaRPr/>
          </a:p>
        </p:txBody>
      </p:sp>
      <p:sp>
        <p:nvSpPr>
          <p:cNvPr id="334" name="Google Shape;334;p80"/>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9pPr>
          </a:lstStyle>
          <a:p>
            <a:endParaRPr/>
          </a:p>
        </p:txBody>
      </p:sp>
      <p:sp>
        <p:nvSpPr>
          <p:cNvPr id="335" name="Google Shape;335;p80"/>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9pPr>
          </a:lstStyle>
          <a:p>
            <a:endParaRPr/>
          </a:p>
        </p:txBody>
      </p:sp>
      <p:sp>
        <p:nvSpPr>
          <p:cNvPr id="336" name="Google Shape;336;p80"/>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941042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Header Only">
  <p:cSld name="Blank, Header Only">
    <p:spTree>
      <p:nvGrpSpPr>
        <p:cNvPr id="1" name="Shape 19"/>
        <p:cNvGrpSpPr/>
        <p:nvPr/>
      </p:nvGrpSpPr>
      <p:grpSpPr>
        <a:xfrm>
          <a:off x="0" y="0"/>
          <a:ext cx="0" cy="0"/>
          <a:chOff x="0" y="0"/>
          <a:chExt cx="0" cy="0"/>
        </a:xfrm>
      </p:grpSpPr>
      <p:sp>
        <p:nvSpPr>
          <p:cNvPr id="20" name="Google Shape;20;p36"/>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Tree>
    <p:extLst>
      <p:ext uri="{BB962C8B-B14F-4D97-AF65-F5344CB8AC3E}">
        <p14:creationId xmlns:p14="http://schemas.microsoft.com/office/powerpoint/2010/main" val="132104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p:nvPr/>
        </p:nvSpPr>
        <p:spPr>
          <a:xfrm>
            <a:off x="364116" y="4850298"/>
            <a:ext cx="1395569" cy="12118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788" b="0" i="0" u="none" strike="noStrike" cap="none">
                <a:solidFill>
                  <a:srgbClr val="555191"/>
                </a:solidFill>
                <a:latin typeface="Arial"/>
                <a:ea typeface="Arial"/>
                <a:cs typeface="Arial"/>
                <a:sym typeface="Arial"/>
              </a:rPr>
              <a:t>© Watermark</a:t>
            </a:r>
            <a:endParaRPr sz="1050" b="0" i="0" u="none" strike="noStrike" cap="none">
              <a:solidFill>
                <a:srgbClr val="000000"/>
              </a:solidFill>
              <a:latin typeface="Arial"/>
              <a:ea typeface="Arial"/>
              <a:cs typeface="Arial"/>
              <a:sym typeface="Arial"/>
            </a:endParaRPr>
          </a:p>
        </p:txBody>
      </p:sp>
      <p:sp>
        <p:nvSpPr>
          <p:cNvPr id="11" name="Google Shape;11;p22"/>
          <p:cNvSpPr txBox="1"/>
          <p:nvPr/>
        </p:nvSpPr>
        <p:spPr>
          <a:xfrm>
            <a:off x="7394725" y="4849348"/>
            <a:ext cx="1395569" cy="1211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050"/>
              <a:buFont typeface="Arial"/>
              <a:buNone/>
            </a:pPr>
            <a:fld id="{00000000-1234-1234-1234-123412341234}" type="slidenum">
              <a:rPr lang="en-US" sz="788" b="0" i="0" u="none" strike="noStrike" cap="none">
                <a:solidFill>
                  <a:srgbClr val="555191"/>
                </a:solidFill>
                <a:latin typeface="Arial"/>
                <a:ea typeface="Arial"/>
                <a:cs typeface="Arial"/>
                <a:sym typeface="Arial"/>
              </a:rPr>
              <a:pPr marL="0" marR="0" lvl="0" indent="0" algn="r" rtl="0">
                <a:lnSpc>
                  <a:spcPct val="100000"/>
                </a:lnSpc>
                <a:spcBef>
                  <a:spcPts val="0"/>
                </a:spcBef>
                <a:spcAft>
                  <a:spcPts val="0"/>
                </a:spcAft>
                <a:buClr>
                  <a:srgbClr val="000000"/>
                </a:buClr>
                <a:buSzPts val="1050"/>
                <a:buFont typeface="Arial"/>
                <a:buNone/>
              </a:pPr>
              <a:t>‹#›</a:t>
            </a:fld>
            <a:endParaRPr sz="788" b="0" i="0" u="none" strike="noStrike" cap="none">
              <a:solidFill>
                <a:srgbClr val="555191"/>
              </a:solidFill>
              <a:latin typeface="Arial"/>
              <a:ea typeface="Arial"/>
              <a:cs typeface="Arial"/>
              <a:sym typeface="Arial"/>
            </a:endParaRPr>
          </a:p>
        </p:txBody>
      </p:sp>
      <p:sp>
        <p:nvSpPr>
          <p:cNvPr id="12" name="Google Shape;12;p22"/>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6E41A9"/>
              </a:buClr>
              <a:buSzPts val="3200"/>
              <a:buFont typeface="Arial"/>
              <a:buNone/>
              <a:defRPr sz="3200" b="0" i="0" u="none" strike="noStrike" cap="none">
                <a:solidFill>
                  <a:srgbClr val="6E41A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3" name="Google Shape;13;p22"/>
          <p:cNvPicPr preferRelativeResize="0"/>
          <p:nvPr/>
        </p:nvPicPr>
        <p:blipFill rotWithShape="1">
          <a:blip r:embed="rId16">
            <a:alphaModFix/>
          </a:blip>
          <a:srcRect/>
          <a:stretch/>
        </p:blipFill>
        <p:spPr>
          <a:xfrm>
            <a:off x="8472843" y="228322"/>
            <a:ext cx="434938" cy="380058"/>
          </a:xfrm>
          <a:prstGeom prst="rect">
            <a:avLst/>
          </a:prstGeom>
          <a:noFill/>
          <a:ln>
            <a:noFill/>
          </a:ln>
        </p:spPr>
      </p:pic>
      <p:sp>
        <p:nvSpPr>
          <p:cNvPr id="14" name="Google Shape;14;p22"/>
          <p:cNvSpPr txBox="1">
            <a:spLocks noGrp="1"/>
          </p:cNvSpPr>
          <p:nvPr>
            <p:ph type="body" idx="1"/>
          </p:nvPr>
        </p:nvSpPr>
        <p:spPr>
          <a:xfrm>
            <a:off x="364117" y="1498108"/>
            <a:ext cx="7998770" cy="3141299"/>
          </a:xfrm>
          <a:prstGeom prst="rect">
            <a:avLst/>
          </a:prstGeom>
          <a:noFill/>
          <a:ln>
            <a:noFill/>
          </a:ln>
        </p:spPr>
        <p:txBody>
          <a:bodyPr spcFirstLastPara="1" wrap="square" lIns="0" tIns="0" rIns="0" bIns="0" anchor="t" anchorCtr="0">
            <a:noAutofit/>
          </a:bodyPr>
          <a:lstStyle>
            <a:lvl1pPr marL="457200" marR="0" lvl="0" indent="-228600" algn="l" rtl="0">
              <a:lnSpc>
                <a:spcPct val="112500"/>
              </a:lnSpc>
              <a:spcBef>
                <a:spcPts val="600"/>
              </a:spcBef>
              <a:spcAft>
                <a:spcPts val="0"/>
              </a:spcAft>
              <a:buClr>
                <a:schemeClr val="lt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68750"/>
              </a:lnSpc>
              <a:spcBef>
                <a:spcPts val="600"/>
              </a:spcBef>
              <a:spcAft>
                <a:spcPts val="0"/>
              </a:spcAft>
              <a:buClr>
                <a:schemeClr val="lt1"/>
              </a:buClr>
              <a:buSzPts val="1600"/>
              <a:buFont typeface="Arial"/>
              <a:buNone/>
              <a:defRPr sz="1600" b="0" i="0" u="none" strike="noStrike" cap="none">
                <a:solidFill>
                  <a:srgbClr val="2A1B43"/>
                </a:solidFill>
                <a:latin typeface="Arial"/>
                <a:ea typeface="Arial"/>
                <a:cs typeface="Arial"/>
                <a:sym typeface="Arial"/>
              </a:defRPr>
            </a:lvl2pPr>
            <a:lvl3pPr marL="1371600" marR="0" lvl="2" indent="-330200" algn="l" rtl="0">
              <a:lnSpc>
                <a:spcPct val="168750"/>
              </a:lnSpc>
              <a:spcBef>
                <a:spcPts val="0"/>
              </a:spcBef>
              <a:spcAft>
                <a:spcPts val="0"/>
              </a:spcAft>
              <a:buClr>
                <a:srgbClr val="9A9ACF"/>
              </a:buClr>
              <a:buSzPts val="1600"/>
              <a:buFont typeface="Arial"/>
              <a:buChar char="•"/>
              <a:defRPr sz="1600" b="0" i="0" u="none" strike="noStrike" cap="none">
                <a:solidFill>
                  <a:srgbClr val="2A1B43"/>
                </a:solidFill>
                <a:latin typeface="Arial"/>
                <a:ea typeface="Arial"/>
                <a:cs typeface="Arial"/>
                <a:sym typeface="Arial"/>
              </a:defRPr>
            </a:lvl3pPr>
            <a:lvl4pPr marL="1828800" marR="0" lvl="3" indent="-330200" algn="l" rtl="0">
              <a:lnSpc>
                <a:spcPct val="168750"/>
              </a:lnSpc>
              <a:spcBef>
                <a:spcPts val="0"/>
              </a:spcBef>
              <a:spcAft>
                <a:spcPts val="0"/>
              </a:spcAft>
              <a:buClr>
                <a:srgbClr val="9A9ACF"/>
              </a:buClr>
              <a:buSzPts val="1600"/>
              <a:buFont typeface="Merriweather Sans"/>
              <a:buChar char="-"/>
              <a:defRPr sz="1600" b="0" i="0" u="none" strike="noStrike" cap="none">
                <a:solidFill>
                  <a:srgbClr val="2A1B43"/>
                </a:solidFill>
                <a:latin typeface="Arial"/>
                <a:ea typeface="Arial"/>
                <a:cs typeface="Arial"/>
                <a:sym typeface="Arial"/>
              </a:defRPr>
            </a:lvl4pPr>
            <a:lvl5pPr marL="2286000" marR="0" lvl="4" indent="-299720" algn="l" rtl="0">
              <a:lnSpc>
                <a:spcPct val="168750"/>
              </a:lnSpc>
              <a:spcBef>
                <a:spcPts val="0"/>
              </a:spcBef>
              <a:spcAft>
                <a:spcPts val="0"/>
              </a:spcAft>
              <a:buClr>
                <a:srgbClr val="9A9ACF"/>
              </a:buClr>
              <a:buSzPts val="1120"/>
              <a:buFont typeface="Merriweather Sans"/>
              <a:buChar char="○"/>
              <a:defRPr sz="1600" b="0" i="0" u="none" strike="noStrike" cap="none">
                <a:solidFill>
                  <a:srgbClr val="2A1B43"/>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39577540"/>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40">
          <p15:clr>
            <a:srgbClr val="F26B43"/>
          </p15:clr>
        </p15:guide>
        <p15:guide id="2" pos="31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006816923"/>
      </p:ext>
    </p:extLst>
  </p:cSld>
  <p:clrMap bg1="lt1" tx1="dk1" bg2="dk2" tx2="lt2" accent1="accent1" accent2="accent2" accent3="accent3" accent4="accent4" accent5="accent5" accent6="accent6" hlink="hlink" folHlink="folHlink"/>
  <p:sldLayoutIdLst>
    <p:sldLayoutId id="2147483729" r:id="rId1"/>
    <p:sldLayoutId id="214748373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30"/>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788" b="0" i="0" u="none" strike="noStrike" cap="none">
                <a:solidFill>
                  <a:srgbClr val="555191"/>
                </a:solidFill>
                <a:latin typeface="Arial"/>
                <a:ea typeface="Arial"/>
                <a:cs typeface="Arial"/>
                <a:sym typeface="Arial"/>
              </a:rPr>
              <a:t>© Watermark 2018</a:t>
            </a:r>
            <a:endParaRPr sz="1050" b="0" i="0" u="none" strike="noStrike" cap="none">
              <a:solidFill>
                <a:srgbClr val="000000"/>
              </a:solidFill>
              <a:latin typeface="Arial"/>
              <a:ea typeface="Arial"/>
              <a:cs typeface="Arial"/>
              <a:sym typeface="Arial"/>
            </a:endParaRPr>
          </a:p>
        </p:txBody>
      </p:sp>
      <p:sp>
        <p:nvSpPr>
          <p:cNvPr id="190" name="Google Shape;190;p30"/>
          <p:cNvSpPr txBox="1"/>
          <p:nvPr/>
        </p:nvSpPr>
        <p:spPr>
          <a:xfrm>
            <a:off x="7394725" y="4849347"/>
            <a:ext cx="1395675" cy="121275"/>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050"/>
              <a:buFont typeface="Arial"/>
              <a:buNone/>
            </a:pPr>
            <a:fld id="{00000000-1234-1234-1234-123412341234}" type="slidenum">
              <a:rPr lang="en-US" sz="788" b="0" i="0" u="none" strike="noStrike" cap="none">
                <a:solidFill>
                  <a:srgbClr val="555191"/>
                </a:solidFill>
                <a:latin typeface="Arial"/>
                <a:ea typeface="Arial"/>
                <a:cs typeface="Arial"/>
                <a:sym typeface="Arial"/>
              </a:rPr>
              <a:pPr marL="0" marR="0" lvl="0" indent="0" algn="r" rtl="0">
                <a:lnSpc>
                  <a:spcPct val="100000"/>
                </a:lnSpc>
                <a:spcBef>
                  <a:spcPts val="0"/>
                </a:spcBef>
                <a:spcAft>
                  <a:spcPts val="0"/>
                </a:spcAft>
                <a:buClr>
                  <a:srgbClr val="000000"/>
                </a:buClr>
                <a:buSzPts val="1050"/>
                <a:buFont typeface="Arial"/>
                <a:buNone/>
              </a:pPr>
              <a:t>‹#›</a:t>
            </a:fld>
            <a:endParaRPr sz="788" b="0" i="0" u="none" strike="noStrike" cap="none">
              <a:solidFill>
                <a:srgbClr val="555191"/>
              </a:solidFill>
              <a:latin typeface="Arial"/>
              <a:ea typeface="Arial"/>
              <a:cs typeface="Arial"/>
              <a:sym typeface="Arial"/>
            </a:endParaRPr>
          </a:p>
        </p:txBody>
      </p:sp>
      <p:sp>
        <p:nvSpPr>
          <p:cNvPr id="191" name="Google Shape;191;p30"/>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6E41A9"/>
              </a:buClr>
              <a:buSzPts val="3200"/>
              <a:buFont typeface="Arial"/>
              <a:buNone/>
              <a:defRPr sz="3200" b="0" i="0" u="none" strike="noStrike" cap="none">
                <a:solidFill>
                  <a:srgbClr val="6E41A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92" name="Google Shape;192;p30"/>
          <p:cNvPicPr preferRelativeResize="0"/>
          <p:nvPr/>
        </p:nvPicPr>
        <p:blipFill rotWithShape="1">
          <a:blip r:embed="rId19">
            <a:alphaModFix/>
          </a:blip>
          <a:srcRect/>
          <a:stretch/>
        </p:blipFill>
        <p:spPr>
          <a:xfrm>
            <a:off x="8472842" y="228322"/>
            <a:ext cx="434939" cy="380058"/>
          </a:xfrm>
          <a:prstGeom prst="rect">
            <a:avLst/>
          </a:prstGeom>
          <a:noFill/>
          <a:ln>
            <a:noFill/>
          </a:ln>
        </p:spPr>
      </p:pic>
      <p:sp>
        <p:nvSpPr>
          <p:cNvPr id="193" name="Google Shape;193;p30"/>
          <p:cNvSpPr txBox="1">
            <a:spLocks noGrp="1"/>
          </p:cNvSpPr>
          <p:nvPr>
            <p:ph type="body" idx="1"/>
          </p:nvPr>
        </p:nvSpPr>
        <p:spPr>
          <a:xfrm>
            <a:off x="364117" y="1498107"/>
            <a:ext cx="7998750" cy="31412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2500"/>
              </a:lnSpc>
              <a:spcBef>
                <a:spcPts val="600"/>
              </a:spcBef>
              <a:spcAft>
                <a:spcPts val="0"/>
              </a:spcAft>
              <a:buClr>
                <a:schemeClr val="lt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68750"/>
              </a:lnSpc>
              <a:spcBef>
                <a:spcPts val="600"/>
              </a:spcBef>
              <a:spcAft>
                <a:spcPts val="0"/>
              </a:spcAft>
              <a:buClr>
                <a:schemeClr val="lt1"/>
              </a:buClr>
              <a:buSzPts val="1600"/>
              <a:buFont typeface="Arial"/>
              <a:buNone/>
              <a:defRPr sz="1600" b="0" i="0" u="none" strike="noStrike" cap="none">
                <a:solidFill>
                  <a:srgbClr val="2A1B43"/>
                </a:solidFill>
                <a:latin typeface="Arial"/>
                <a:ea typeface="Arial"/>
                <a:cs typeface="Arial"/>
                <a:sym typeface="Arial"/>
              </a:defRPr>
            </a:lvl2pPr>
            <a:lvl3pPr marL="1371600" marR="0" lvl="2" indent="-330200" algn="l" rtl="0">
              <a:lnSpc>
                <a:spcPct val="168750"/>
              </a:lnSpc>
              <a:spcBef>
                <a:spcPts val="0"/>
              </a:spcBef>
              <a:spcAft>
                <a:spcPts val="0"/>
              </a:spcAft>
              <a:buClr>
                <a:srgbClr val="9A9ACF"/>
              </a:buClr>
              <a:buSzPts val="1600"/>
              <a:buFont typeface="Arial"/>
              <a:buChar char="•"/>
              <a:defRPr sz="1600" b="0" i="0" u="none" strike="noStrike" cap="none">
                <a:solidFill>
                  <a:srgbClr val="2A1B43"/>
                </a:solidFill>
                <a:latin typeface="Arial"/>
                <a:ea typeface="Arial"/>
                <a:cs typeface="Arial"/>
                <a:sym typeface="Arial"/>
              </a:defRPr>
            </a:lvl3pPr>
            <a:lvl4pPr marL="1828800" marR="0" lvl="3" indent="-330200" algn="l" rtl="0">
              <a:lnSpc>
                <a:spcPct val="168750"/>
              </a:lnSpc>
              <a:spcBef>
                <a:spcPts val="0"/>
              </a:spcBef>
              <a:spcAft>
                <a:spcPts val="0"/>
              </a:spcAft>
              <a:buClr>
                <a:srgbClr val="9A9ACF"/>
              </a:buClr>
              <a:buSzPts val="1600"/>
              <a:buFont typeface="Merriweather Sans"/>
              <a:buChar char="-"/>
              <a:defRPr sz="1600" b="0" i="0" u="none" strike="noStrike" cap="none">
                <a:solidFill>
                  <a:srgbClr val="2A1B43"/>
                </a:solidFill>
                <a:latin typeface="Arial"/>
                <a:ea typeface="Arial"/>
                <a:cs typeface="Arial"/>
                <a:sym typeface="Arial"/>
              </a:defRPr>
            </a:lvl4pPr>
            <a:lvl5pPr marL="2286000" marR="0" lvl="4" indent="-299720" algn="l" rtl="0">
              <a:lnSpc>
                <a:spcPct val="168750"/>
              </a:lnSpc>
              <a:spcBef>
                <a:spcPts val="0"/>
              </a:spcBef>
              <a:spcAft>
                <a:spcPts val="0"/>
              </a:spcAft>
              <a:buClr>
                <a:srgbClr val="9A9ACF"/>
              </a:buClr>
              <a:buSzPts val="1120"/>
              <a:buFont typeface="Merriweather Sans"/>
              <a:buChar char="○"/>
              <a:defRPr sz="1600" b="0" i="0" u="none" strike="noStrike" cap="none">
                <a:solidFill>
                  <a:srgbClr val="2A1B43"/>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72305616"/>
      </p:ext>
    </p:extLst>
  </p:cSld>
  <p:clrMap bg1="lt1" tx1="dk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7"/>
        <p:cNvGrpSpPr/>
        <p:nvPr/>
      </p:nvGrpSpPr>
      <p:grpSpPr>
        <a:xfrm>
          <a:off x="0" y="0"/>
          <a:ext cx="0" cy="0"/>
          <a:chOff x="0" y="0"/>
          <a:chExt cx="0" cy="0"/>
        </a:xfrm>
      </p:grpSpPr>
      <p:sp>
        <p:nvSpPr>
          <p:cNvPr id="268" name="Google Shape;268;p32"/>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ctr" anchorCtr="0">
            <a:noAutofit/>
          </a:bodyPr>
          <a:lstStyle>
            <a:lvl1pPr marR="0" lvl="0"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1pPr>
            <a:lvl2pPr marR="0" lvl="1"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2pPr>
            <a:lvl3pPr marR="0" lvl="2"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3pPr>
            <a:lvl4pPr marR="0" lvl="3"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4pPr>
            <a:lvl5pPr marR="0" lvl="4"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5pPr>
            <a:lvl6pPr marR="0" lvl="5"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6pPr>
            <a:lvl7pPr marR="0" lvl="6"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7pPr>
            <a:lvl8pPr marR="0" lvl="7"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8pPr>
            <a:lvl9pPr marR="0" lvl="8"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9pPr>
          </a:lstStyle>
          <a:p>
            <a:endParaRPr/>
          </a:p>
        </p:txBody>
      </p:sp>
      <p:sp>
        <p:nvSpPr>
          <p:cNvPr id="269" name="Google Shape;269;p32"/>
          <p:cNvSpPr txBox="1">
            <a:spLocks noGrp="1"/>
          </p:cNvSpPr>
          <p:nvPr>
            <p:ph type="body" idx="1"/>
          </p:nvPr>
        </p:nvSpPr>
        <p:spPr>
          <a:xfrm>
            <a:off x="311700" y="1152475"/>
            <a:ext cx="8520525" cy="3416400"/>
          </a:xfrm>
          <a:prstGeom prst="rect">
            <a:avLst/>
          </a:prstGeom>
          <a:noFill/>
          <a:ln>
            <a:noFill/>
          </a:ln>
        </p:spPr>
        <p:txBody>
          <a:bodyPr spcFirstLastPara="1" wrap="square" lIns="121900" tIns="121900" rIns="121900" bIns="121900" anchor="t" anchorCtr="0">
            <a:noAutofit/>
          </a:bodyPr>
          <a:lstStyle>
            <a:lvl1pPr marL="457200" marR="0" lvl="0" indent="-349250" algn="l" rtl="0">
              <a:lnSpc>
                <a:spcPct val="115000"/>
              </a:lnSpc>
              <a:spcBef>
                <a:spcPts val="0"/>
              </a:spcBef>
              <a:spcAft>
                <a:spcPts val="0"/>
              </a:spcAft>
              <a:buClr>
                <a:srgbClr val="434343"/>
              </a:buClr>
              <a:buSzPts val="1900"/>
              <a:buFont typeface="Calibri"/>
              <a:buChar char="●"/>
              <a:defRPr sz="1900" b="0" i="0" u="none" strike="noStrike" cap="none">
                <a:solidFill>
                  <a:srgbClr val="434343"/>
                </a:solidFill>
                <a:latin typeface="Calibri"/>
                <a:ea typeface="Calibri"/>
                <a:cs typeface="Calibri"/>
                <a:sym typeface="Calibri"/>
              </a:defRPr>
            </a:lvl1pPr>
            <a:lvl2pPr marL="914400" marR="0" lvl="1" indent="-349250" algn="l" rtl="0">
              <a:lnSpc>
                <a:spcPct val="115000"/>
              </a:lnSpc>
              <a:spcBef>
                <a:spcPts val="0"/>
              </a:spcBef>
              <a:spcAft>
                <a:spcPts val="0"/>
              </a:spcAft>
              <a:buClr>
                <a:srgbClr val="434343"/>
              </a:buClr>
              <a:buSzPts val="1900"/>
              <a:buFont typeface="Calibri"/>
              <a:buChar char="○"/>
              <a:defRPr sz="1900" b="0" i="0" u="none" strike="noStrike" cap="none">
                <a:solidFill>
                  <a:srgbClr val="434343"/>
                </a:solidFill>
                <a:latin typeface="Calibri"/>
                <a:ea typeface="Calibri"/>
                <a:cs typeface="Calibri"/>
                <a:sym typeface="Calibri"/>
              </a:defRPr>
            </a:lvl2pPr>
            <a:lvl3pPr marL="1371600" marR="0" lvl="2"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3pPr>
            <a:lvl4pPr marL="1828800" marR="0" lvl="3"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4pPr>
            <a:lvl5pPr marL="2286000" marR="0" lvl="4"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5pPr>
            <a:lvl6pPr marL="2743200" marR="0" lvl="5"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6pPr>
            <a:lvl7pPr marL="3200400" marR="0" lvl="6"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7pPr>
            <a:lvl8pPr marL="3657600" marR="0" lvl="7" indent="-323850" algn="l" rtl="0">
              <a:lnSpc>
                <a:spcPct val="115000"/>
              </a:lnSpc>
              <a:spcBef>
                <a:spcPts val="0"/>
              </a:spcBef>
              <a:spcAft>
                <a:spcPts val="0"/>
              </a:spcAft>
              <a:buClr>
                <a:srgbClr val="434343"/>
              </a:buClr>
              <a:buSzPts val="1500"/>
              <a:buFont typeface="Calibri"/>
              <a:buChar char="○"/>
              <a:defRPr sz="1500" b="0" i="0" u="none" strike="noStrike" cap="none">
                <a:solidFill>
                  <a:srgbClr val="434343"/>
                </a:solidFill>
                <a:latin typeface="Calibri"/>
                <a:ea typeface="Calibri"/>
                <a:cs typeface="Calibri"/>
                <a:sym typeface="Calibri"/>
              </a:defRPr>
            </a:lvl8pPr>
            <a:lvl9pPr marL="4114800" marR="0" lvl="8" indent="-323850" algn="l" rtl="0">
              <a:lnSpc>
                <a:spcPct val="115000"/>
              </a:lnSpc>
              <a:spcBef>
                <a:spcPts val="0"/>
              </a:spcBef>
              <a:spcAft>
                <a:spcPts val="0"/>
              </a:spcAft>
              <a:buClr>
                <a:srgbClr val="434343"/>
              </a:buClr>
              <a:buSzPts val="1500"/>
              <a:buFont typeface="Calibri"/>
              <a:buChar char="■"/>
              <a:defRPr sz="1500" b="0" i="0" u="none" strike="noStrike" cap="none">
                <a:solidFill>
                  <a:srgbClr val="434343"/>
                </a:solidFill>
                <a:latin typeface="Calibri"/>
                <a:ea typeface="Calibri"/>
                <a:cs typeface="Calibri"/>
                <a:sym typeface="Calibri"/>
              </a:defRPr>
            </a:lvl9pPr>
          </a:lstStyle>
          <a:p>
            <a:endParaRPr/>
          </a:p>
        </p:txBody>
      </p:sp>
      <p:sp>
        <p:nvSpPr>
          <p:cNvPr id="270" name="Google Shape;270;p32"/>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19842388"/>
      </p:ext>
    </p:extLst>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86"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support.watermarkinsights.com/hc/en-us/sections/38764968449435-Faculty-Essential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2"/>
          <p:cNvSpPr txBox="1">
            <a:spLocks noGrp="1"/>
          </p:cNvSpPr>
          <p:nvPr>
            <p:ph type="title"/>
          </p:nvPr>
        </p:nvSpPr>
        <p:spPr>
          <a:xfrm>
            <a:off x="1143000" y="1587825"/>
            <a:ext cx="6858000" cy="983925"/>
          </a:xfrm>
          <a:prstGeom prst="rect">
            <a:avLst/>
          </a:prstGeom>
          <a:noFill/>
          <a:ln>
            <a:noFill/>
          </a:ln>
        </p:spPr>
        <p:txBody>
          <a:bodyPr spcFirstLastPara="1" wrap="square" lIns="0" tIns="0" rIns="0" bIns="0" anchor="t" anchorCtr="0">
            <a:noAutofit/>
          </a:bodyPr>
          <a:lstStyle/>
          <a:p>
            <a:r>
              <a:rPr lang="en-US" dirty="0">
                <a:latin typeface="Calibri"/>
                <a:ea typeface="Calibri"/>
                <a:cs typeface="Calibri"/>
                <a:sym typeface="Calibri"/>
              </a:rPr>
              <a:t>Faculty Success</a:t>
            </a:r>
            <a:br>
              <a:rPr lang="en-US" dirty="0">
                <a:latin typeface="Calibri"/>
                <a:ea typeface="Calibri"/>
                <a:cs typeface="Calibri"/>
                <a:sym typeface="Calibri"/>
              </a:rPr>
            </a:br>
            <a:r>
              <a:rPr lang="en-US" dirty="0">
                <a:latin typeface="Calibri"/>
                <a:ea typeface="Calibri"/>
                <a:cs typeface="Calibri"/>
                <a:sym typeface="Calibri"/>
              </a:rPr>
              <a:t>Reviews, Promotion and Tenure</a:t>
            </a:r>
            <a:br>
              <a:rPr lang="en-US" dirty="0">
                <a:latin typeface="Calibri"/>
                <a:ea typeface="Calibri"/>
                <a:cs typeface="Calibri"/>
                <a:sym typeface="Calibri"/>
              </a:rPr>
            </a:br>
            <a:r>
              <a:rPr lang="en-US" dirty="0">
                <a:latin typeface="Calibri"/>
                <a:ea typeface="Calibri"/>
                <a:cs typeface="Calibri"/>
                <a:sym typeface="Calibri"/>
              </a:rPr>
              <a:t>Faculty &amp; Staff Essential Skills Training</a:t>
            </a:r>
            <a:endParaRPr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
          <p:cNvSpPr txBox="1">
            <a:spLocks noGrp="1"/>
          </p:cNvSpPr>
          <p:nvPr>
            <p:ph type="title"/>
          </p:nvPr>
        </p:nvSpPr>
        <p:spPr>
          <a:xfrm>
            <a:off x="284100" y="307975"/>
            <a:ext cx="2479725" cy="4268700"/>
          </a:xfrm>
          <a:prstGeom prst="rect">
            <a:avLst/>
          </a:prstGeom>
          <a:noFill/>
          <a:ln>
            <a:noFill/>
          </a:ln>
        </p:spPr>
        <p:txBody>
          <a:bodyPr spcFirstLastPara="1" wrap="square" lIns="68569" tIns="68569" rIns="68569" bIns="68569" anchor="t" anchorCtr="0">
            <a:noAutofit/>
          </a:bodyPr>
          <a:lstStyle/>
          <a:p>
            <a:r>
              <a:rPr lang="en-US" sz="2550" b="0" dirty="0">
                <a:latin typeface="Calibri"/>
                <a:ea typeface="Calibri"/>
                <a:cs typeface="Calibri"/>
                <a:sym typeface="Calibri"/>
              </a:rPr>
              <a:t>Reviews, Promotion and Tenure (RPT/Workflow)</a:t>
            </a:r>
            <a:endParaRPr sz="2550" b="0" dirty="0">
              <a:latin typeface="Calibri"/>
              <a:ea typeface="Calibri"/>
              <a:cs typeface="Calibri"/>
              <a:sym typeface="Calibri"/>
            </a:endParaRPr>
          </a:p>
        </p:txBody>
      </p:sp>
      <p:sp>
        <p:nvSpPr>
          <p:cNvPr id="447" name="Google Shape;447;p6"/>
          <p:cNvSpPr txBox="1">
            <a:spLocks noGrp="1"/>
          </p:cNvSpPr>
          <p:nvPr>
            <p:ph type="body" idx="1"/>
          </p:nvPr>
        </p:nvSpPr>
        <p:spPr>
          <a:xfrm>
            <a:off x="3167513" y="177619"/>
            <a:ext cx="5913225" cy="4747725"/>
          </a:xfrm>
          <a:prstGeom prst="rect">
            <a:avLst/>
          </a:prstGeom>
          <a:noFill/>
          <a:ln>
            <a:noFill/>
          </a:ln>
        </p:spPr>
        <p:txBody>
          <a:bodyPr spcFirstLastPara="1" wrap="square" lIns="68569" tIns="68569" rIns="68569" bIns="68569" anchor="t" anchorCtr="0">
            <a:noAutofit/>
          </a:bodyPr>
          <a:lstStyle/>
          <a:p>
            <a:pPr marL="0" lvl="0" indent="0">
              <a:lnSpc>
                <a:spcPct val="160000"/>
              </a:lnSpc>
              <a:spcBef>
                <a:spcPts val="0"/>
              </a:spcBef>
            </a:pPr>
            <a:r>
              <a:rPr lang="en-US" dirty="0">
                <a:solidFill>
                  <a:srgbClr val="2A1B43"/>
                </a:solidFill>
                <a:latin typeface="Barlow"/>
                <a:ea typeface="Barlow"/>
                <a:cs typeface="Barlow"/>
                <a:sym typeface="Barlow"/>
              </a:rPr>
              <a:t>RPT is used to fully digitize your processes for annual review and promotion &amp; tenure and get rid of the binders filling your provost’s office.</a:t>
            </a:r>
          </a:p>
          <a:p>
            <a:pPr marL="0" lvl="0" indent="0">
              <a:lnSpc>
                <a:spcPct val="160000"/>
              </a:lnSpc>
              <a:spcBef>
                <a:spcPts val="0"/>
              </a:spcBef>
            </a:pPr>
            <a:endParaRPr lang="en-US" dirty="0">
              <a:solidFill>
                <a:srgbClr val="2A1B43"/>
              </a:solidFill>
              <a:latin typeface="Barlow"/>
              <a:ea typeface="Barlow"/>
              <a:cs typeface="Barlow"/>
              <a:sym typeface="Barlow"/>
            </a:endParaRPr>
          </a:p>
          <a:p>
            <a:pPr marL="0" lvl="0" indent="0">
              <a:lnSpc>
                <a:spcPct val="160000"/>
              </a:lnSpc>
              <a:spcBef>
                <a:spcPts val="0"/>
              </a:spcBef>
            </a:pPr>
            <a:r>
              <a:rPr lang="en-US" dirty="0">
                <a:solidFill>
                  <a:srgbClr val="2A1B43"/>
                </a:solidFill>
                <a:latin typeface="Barlow"/>
                <a:ea typeface="Barlow"/>
                <a:cs typeface="Barlow"/>
                <a:sym typeface="Barlow"/>
              </a:rPr>
              <a:t>RPT empowers you to track progress and provide guidance to your stakeholders to ensure completion of critical campus processes from one central location.</a:t>
            </a:r>
          </a:p>
          <a:p>
            <a:pPr marL="0" indent="0">
              <a:spcBef>
                <a:spcPts val="750"/>
              </a:spcBef>
            </a:pPr>
            <a:endParaRPr sz="1200" dirty="0">
              <a:solidFill>
                <a:schemeClr val="dk1"/>
              </a:solidFill>
              <a:latin typeface="Calibri"/>
              <a:ea typeface="Calibri"/>
              <a:cs typeface="Calibri"/>
              <a:sym typeface="Calibri"/>
            </a:endParaRPr>
          </a:p>
          <a:p>
            <a:pPr indent="0">
              <a:spcBef>
                <a:spcPts val="750"/>
              </a:spcBef>
              <a:spcAft>
                <a:spcPts val="750"/>
              </a:spcAft>
            </a:pPr>
            <a:endParaRPr sz="1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9"/>
          <p:cNvSpPr txBox="1">
            <a:spLocks noGrp="1"/>
          </p:cNvSpPr>
          <p:nvPr>
            <p:ph type="title"/>
          </p:nvPr>
        </p:nvSpPr>
        <p:spPr>
          <a:xfrm>
            <a:off x="572614" y="419043"/>
            <a:ext cx="7998770" cy="345384"/>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Reviews, Promotion and Tenure</a:t>
            </a:r>
            <a:br>
              <a:rPr lang="en-US" dirty="0">
                <a:latin typeface="Calibri"/>
                <a:ea typeface="Calibri"/>
                <a:cs typeface="Calibri"/>
                <a:sym typeface="Calibri"/>
              </a:rPr>
            </a:br>
            <a:r>
              <a:rPr lang="en-US" dirty="0">
                <a:latin typeface="Calibri"/>
                <a:ea typeface="Calibri"/>
                <a:cs typeface="Calibri"/>
                <a:sym typeface="Calibri"/>
              </a:rPr>
              <a:t>Campus Expectations of Faculty</a:t>
            </a:r>
            <a:endParaRPr dirty="0">
              <a:latin typeface="Calibri"/>
              <a:ea typeface="Calibri"/>
              <a:cs typeface="Calibri"/>
              <a:sym typeface="Calibri"/>
            </a:endParaRPr>
          </a:p>
        </p:txBody>
      </p:sp>
      <p:sp>
        <p:nvSpPr>
          <p:cNvPr id="467" name="Google Shape;467;p9"/>
          <p:cNvSpPr txBox="1"/>
          <p:nvPr/>
        </p:nvSpPr>
        <p:spPr>
          <a:xfrm>
            <a:off x="540112" y="1132261"/>
            <a:ext cx="8063775" cy="3748950"/>
          </a:xfrm>
          <a:prstGeom prst="rect">
            <a:avLst/>
          </a:prstGeom>
          <a:noFill/>
          <a:ln>
            <a:noFill/>
          </a:ln>
        </p:spPr>
        <p:txBody>
          <a:bodyPr spcFirstLastPara="1" wrap="square" lIns="68569" tIns="68569" rIns="68569" bIns="68569" anchor="t" anchorCtr="0">
            <a:noAutofit/>
          </a:bodyPr>
          <a:lstStyle/>
          <a:p>
            <a:pPr defTabSz="685800">
              <a:buSzPts val="3600"/>
            </a:pPr>
            <a:r>
              <a:rPr lang="en-US" sz="2800" dirty="0">
                <a:solidFill>
                  <a:schemeClr val="dk1"/>
                </a:solidFill>
                <a:latin typeface="Calibri" panose="020F0502020204030204" pitchFamily="34" charset="0"/>
                <a:ea typeface="Barlow"/>
                <a:cs typeface="Calibri" panose="020F0502020204030204" pitchFamily="34" charset="0"/>
                <a:sym typeface="Barlow"/>
              </a:rPr>
              <a:t>Faculty are expected to log into Faculty Accomplishments Reviews, Promotion and Tenure using the URL provided or via the email they received to submit their Annual Review prior to the faculty review due date (see Procedural Calendar)</a:t>
            </a:r>
            <a:endParaRPr sz="1500" b="1" dirty="0">
              <a:latin typeface="Calibri"/>
              <a:ea typeface="Calibri"/>
              <a:cs typeface="Calibri"/>
              <a:sym typeface="Calibri"/>
            </a:endParaRPr>
          </a:p>
          <a:p>
            <a:pPr marL="342900" defTabSz="685800"/>
            <a:endParaRPr sz="1500" dirty="0">
              <a:latin typeface="Calibri"/>
              <a:ea typeface="Calibri"/>
              <a:cs typeface="Calibri"/>
              <a:sym typeface="Calibri"/>
            </a:endParaRPr>
          </a:p>
          <a:p>
            <a:pPr marL="342900" defTabSz="685800">
              <a:buSzPts val="2000"/>
            </a:pPr>
            <a:endParaRPr sz="1500" b="1" dirty="0">
              <a:latin typeface="Calibri"/>
              <a:ea typeface="Calibri"/>
              <a:cs typeface="Calibri"/>
              <a:sym typeface="Calibri"/>
            </a:endParaRPr>
          </a:p>
          <a:p>
            <a:pPr defTabSz="685800">
              <a:buSzPts val="2000"/>
            </a:pPr>
            <a:endParaRPr sz="1500" b="1" dirty="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71"/>
        <p:cNvGrpSpPr/>
        <p:nvPr/>
      </p:nvGrpSpPr>
      <p:grpSpPr>
        <a:xfrm>
          <a:off x="0" y="0"/>
          <a:ext cx="0" cy="0"/>
          <a:chOff x="0" y="0"/>
          <a:chExt cx="0" cy="0"/>
        </a:xfrm>
      </p:grpSpPr>
      <p:sp>
        <p:nvSpPr>
          <p:cNvPr id="472" name="Google Shape;472;p10"/>
          <p:cNvSpPr txBox="1"/>
          <p:nvPr/>
        </p:nvSpPr>
        <p:spPr>
          <a:xfrm>
            <a:off x="6750" y="2089238"/>
            <a:ext cx="9130500" cy="965025"/>
          </a:xfrm>
          <a:prstGeom prst="rect">
            <a:avLst/>
          </a:prstGeom>
          <a:noFill/>
          <a:ln>
            <a:noFill/>
          </a:ln>
        </p:spPr>
        <p:txBody>
          <a:bodyPr spcFirstLastPara="1" wrap="square" lIns="91425" tIns="91425" rIns="91425" bIns="91425" anchor="t" anchorCtr="0">
            <a:noAutofit/>
          </a:bodyPr>
          <a:lstStyle/>
          <a:p>
            <a:pPr algn="ctr" defTabSz="685800">
              <a:buSzPts val="4000"/>
            </a:pPr>
            <a:endParaRPr sz="3000">
              <a:solidFill>
                <a:srgbClr val="FFFFFF"/>
              </a:solidFill>
              <a:latin typeface="Calibri"/>
              <a:ea typeface="Calibri"/>
              <a:cs typeface="Calibri"/>
              <a:sym typeface="Calibri"/>
            </a:endParaRPr>
          </a:p>
        </p:txBody>
      </p:sp>
      <p:sp>
        <p:nvSpPr>
          <p:cNvPr id="473" name="Google Shape;473;p10"/>
          <p:cNvSpPr txBox="1">
            <a:spLocks noGrp="1"/>
          </p:cNvSpPr>
          <p:nvPr>
            <p:ph type="body" idx="4294967295"/>
          </p:nvPr>
        </p:nvSpPr>
        <p:spPr>
          <a:xfrm>
            <a:off x="1138666" y="3065348"/>
            <a:ext cx="6994575" cy="692325"/>
          </a:xfrm>
          <a:prstGeom prst="rect">
            <a:avLst/>
          </a:prstGeom>
          <a:noFill/>
          <a:ln>
            <a:noFill/>
          </a:ln>
        </p:spPr>
        <p:txBody>
          <a:bodyPr spcFirstLastPara="1" wrap="square" lIns="0" tIns="0" rIns="0" bIns="0" anchor="t" anchorCtr="0">
            <a:noAutofit/>
          </a:bodyPr>
          <a:lstStyle/>
          <a:p>
            <a:pPr marL="0" indent="0">
              <a:lnSpc>
                <a:spcPct val="90000"/>
              </a:lnSpc>
              <a:buClr>
                <a:srgbClr val="6867A3"/>
              </a:buClr>
              <a:buSzPts val="6700"/>
              <a:buNone/>
            </a:pPr>
            <a:r>
              <a:rPr lang="en-US" sz="5025" dirty="0">
                <a:solidFill>
                  <a:srgbClr val="CAC0E2"/>
                </a:solidFill>
              </a:rPr>
              <a:t>Essential Skills and </a:t>
            </a:r>
          </a:p>
          <a:p>
            <a:pPr marL="0" indent="0">
              <a:lnSpc>
                <a:spcPct val="90000"/>
              </a:lnSpc>
              <a:buClr>
                <a:srgbClr val="6867A3"/>
              </a:buClr>
              <a:buSzPts val="6700"/>
              <a:buNone/>
            </a:pPr>
            <a:r>
              <a:rPr lang="en-US" sz="5025" dirty="0">
                <a:solidFill>
                  <a:srgbClr val="CAC0E2"/>
                </a:solidFill>
              </a:rPr>
              <a:t>System Interface</a:t>
            </a:r>
            <a:endParaRPr dirty="0">
              <a:solidFill>
                <a:srgbClr val="CAC0E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9"/>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Essential Skills</a:t>
            </a:r>
            <a:endParaRPr dirty="0">
              <a:latin typeface="Calibri"/>
              <a:ea typeface="Calibri"/>
              <a:cs typeface="Calibri"/>
              <a:sym typeface="Calibri"/>
            </a:endParaRPr>
          </a:p>
        </p:txBody>
      </p:sp>
      <p:sp>
        <p:nvSpPr>
          <p:cNvPr id="467" name="Google Shape;467;p9"/>
          <p:cNvSpPr txBox="1"/>
          <p:nvPr/>
        </p:nvSpPr>
        <p:spPr>
          <a:xfrm>
            <a:off x="515363" y="899363"/>
            <a:ext cx="8063775" cy="3748950"/>
          </a:xfrm>
          <a:prstGeom prst="rect">
            <a:avLst/>
          </a:prstGeom>
          <a:noFill/>
          <a:ln>
            <a:noFill/>
          </a:ln>
        </p:spPr>
        <p:txBody>
          <a:bodyPr spcFirstLastPara="1" wrap="square" lIns="68569" tIns="68569" rIns="68569" bIns="68569" anchor="t" anchorCtr="0">
            <a:noAutofit/>
          </a:bodyPr>
          <a:lstStyle/>
          <a:p>
            <a:pPr marL="444500" lvl="1" indent="-285750">
              <a:lnSpc>
                <a:spcPct val="160000"/>
              </a:lnSpc>
              <a:buClr>
                <a:srgbClr val="2A1B43"/>
              </a:buClr>
              <a:buSzPct val="98000"/>
              <a:buFont typeface="Arial" panose="020B0604020202020204" pitchFamily="34" charset="0"/>
              <a:buChar char="•"/>
            </a:pPr>
            <a:r>
              <a:rPr lang="en-US" sz="1800" dirty="0">
                <a:solidFill>
                  <a:srgbClr val="2A1B43"/>
                </a:solidFill>
                <a:latin typeface="Calibri" panose="020F0502020204030204" pitchFamily="34" charset="0"/>
                <a:ea typeface="Barlow"/>
                <a:cs typeface="Calibri" panose="020F0502020204030204" pitchFamily="34" charset="0"/>
                <a:sym typeface="Barlow"/>
              </a:rPr>
              <a:t>Logging into Faculty Success</a:t>
            </a:r>
          </a:p>
          <a:p>
            <a:pPr marL="444500" lvl="1" indent="-285750">
              <a:lnSpc>
                <a:spcPct val="160000"/>
              </a:lnSpc>
              <a:buClr>
                <a:srgbClr val="2A1B43"/>
              </a:buClr>
              <a:buSzPct val="98000"/>
              <a:buFont typeface="Arial" panose="020B0604020202020204" pitchFamily="34" charset="0"/>
              <a:buChar char="•"/>
            </a:pPr>
            <a:r>
              <a:rPr lang="en-US" sz="1800" dirty="0">
                <a:solidFill>
                  <a:srgbClr val="2A1B43"/>
                </a:solidFill>
                <a:latin typeface="Calibri" panose="020F0502020204030204" pitchFamily="34" charset="0"/>
                <a:ea typeface="Barlow"/>
                <a:cs typeface="Calibri" panose="020F0502020204030204" pitchFamily="34" charset="0"/>
                <a:sym typeface="Barlow"/>
              </a:rPr>
              <a:t>Accessing Workflow and your submission</a:t>
            </a:r>
          </a:p>
          <a:p>
            <a:pPr marL="444500" lvl="1" indent="-285750">
              <a:lnSpc>
                <a:spcPct val="160000"/>
              </a:lnSpc>
              <a:buClr>
                <a:srgbClr val="2A1B43"/>
              </a:buClr>
              <a:buSzPct val="98000"/>
              <a:buFont typeface="Arial" panose="020B0604020202020204" pitchFamily="34" charset="0"/>
              <a:buChar char="•"/>
            </a:pPr>
            <a:r>
              <a:rPr lang="en-US" sz="1800" dirty="0">
                <a:solidFill>
                  <a:srgbClr val="2A1B43"/>
                </a:solidFill>
                <a:latin typeface="Calibri" panose="020F0502020204030204" pitchFamily="34" charset="0"/>
                <a:ea typeface="Barlow"/>
                <a:cs typeface="Calibri" panose="020F0502020204030204" pitchFamily="34" charset="0"/>
                <a:sym typeface="Barlow"/>
              </a:rPr>
              <a:t>Completing your submission and contributing to a review process</a:t>
            </a:r>
          </a:p>
          <a:p>
            <a:pPr marL="444500" lvl="1" indent="-285750">
              <a:lnSpc>
                <a:spcPct val="160000"/>
              </a:lnSpc>
              <a:buClr>
                <a:srgbClr val="2A1B43"/>
              </a:buClr>
              <a:buSzPct val="98000"/>
              <a:buFont typeface="Arial" panose="020B0604020202020204" pitchFamily="34" charset="0"/>
              <a:buChar char="•"/>
            </a:pPr>
            <a:r>
              <a:rPr lang="en-US" sz="1800" dirty="0">
                <a:solidFill>
                  <a:srgbClr val="2A1B43"/>
                </a:solidFill>
                <a:latin typeface="Calibri" panose="020F0502020204030204" pitchFamily="34" charset="0"/>
                <a:ea typeface="Barlow"/>
                <a:cs typeface="Calibri" panose="020F0502020204030204" pitchFamily="34" charset="0"/>
                <a:sym typeface="Barlow"/>
              </a:rPr>
              <a:t>Action options available to you</a:t>
            </a:r>
          </a:p>
          <a:p>
            <a:pPr marL="444500" lvl="1" indent="-285750">
              <a:lnSpc>
                <a:spcPct val="160000"/>
              </a:lnSpc>
              <a:buClr>
                <a:srgbClr val="2A1B43"/>
              </a:buClr>
              <a:buSzPct val="98000"/>
              <a:buFont typeface="Arial" panose="020B0604020202020204" pitchFamily="34" charset="0"/>
              <a:buChar char="•"/>
            </a:pPr>
            <a:r>
              <a:rPr lang="en-US" sz="1800" dirty="0">
                <a:solidFill>
                  <a:srgbClr val="2A1B43"/>
                </a:solidFill>
                <a:latin typeface="Calibri" panose="020F0502020204030204" pitchFamily="34" charset="0"/>
                <a:ea typeface="Barlow"/>
                <a:cs typeface="Calibri" panose="020F0502020204030204" pitchFamily="34" charset="0"/>
                <a:sym typeface="Barlow"/>
              </a:rPr>
              <a:t>Monitoring the progress of your submission</a:t>
            </a:r>
          </a:p>
          <a:p>
            <a:endParaRPr sz="1500" b="1" dirty="0">
              <a:latin typeface="Calibri"/>
              <a:ea typeface="Calibri"/>
              <a:cs typeface="Calibri"/>
              <a:sym typeface="Calibri"/>
            </a:endParaRPr>
          </a:p>
          <a:p>
            <a:pPr marL="342900"/>
            <a:endParaRPr sz="1500" dirty="0">
              <a:latin typeface="Calibri"/>
              <a:ea typeface="Calibri"/>
              <a:cs typeface="Calibri"/>
              <a:sym typeface="Calibri"/>
            </a:endParaRPr>
          </a:p>
          <a:p>
            <a:pPr marL="342900">
              <a:buSzPts val="2000"/>
            </a:pPr>
            <a:endParaRPr sz="1500" b="1" dirty="0">
              <a:latin typeface="Calibri"/>
              <a:ea typeface="Calibri"/>
              <a:cs typeface="Calibri"/>
              <a:sym typeface="Calibri"/>
            </a:endParaRPr>
          </a:p>
          <a:p>
            <a:pPr>
              <a:buSzPts val="2000"/>
            </a:pPr>
            <a:endParaRPr sz="1500" b="1" dirty="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g22929f8b832_0_65"/>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a:latin typeface="Calibri"/>
                <a:ea typeface="Calibri"/>
                <a:cs typeface="Calibri"/>
                <a:sym typeface="Calibri"/>
              </a:rPr>
              <a:t>Accessing Reviews</a:t>
            </a:r>
            <a:endParaRPr>
              <a:latin typeface="Calibri"/>
              <a:ea typeface="Calibri"/>
              <a:cs typeface="Calibri"/>
              <a:sym typeface="Calibri"/>
            </a:endParaRPr>
          </a:p>
        </p:txBody>
      </p:sp>
      <p:sp>
        <p:nvSpPr>
          <p:cNvPr id="523" name="Google Shape;523;g22929f8b832_0_65"/>
          <p:cNvSpPr txBox="1">
            <a:spLocks noGrp="1"/>
          </p:cNvSpPr>
          <p:nvPr>
            <p:ph type="body" idx="1"/>
          </p:nvPr>
        </p:nvSpPr>
        <p:spPr>
          <a:xfrm>
            <a:off x="566213" y="722708"/>
            <a:ext cx="8011575" cy="4108275"/>
          </a:xfrm>
          <a:prstGeom prst="rect">
            <a:avLst/>
          </a:prstGeom>
          <a:noFill/>
          <a:ln>
            <a:noFill/>
          </a:ln>
        </p:spPr>
        <p:txBody>
          <a:bodyPr spcFirstLastPara="1" wrap="square" lIns="0" tIns="0" rIns="0" bIns="0" anchor="t" anchorCtr="0">
            <a:noAutofit/>
          </a:bodyPr>
          <a:lstStyle/>
          <a:p>
            <a:pPr marL="0" indent="0">
              <a:lnSpc>
                <a:spcPct val="115000"/>
              </a:lnSpc>
              <a:spcBef>
                <a:spcPts val="900"/>
              </a:spcBef>
            </a:pPr>
            <a:r>
              <a:rPr lang="en-US" sz="1500" dirty="0">
                <a:solidFill>
                  <a:srgbClr val="000000"/>
                </a:solidFill>
                <a:latin typeface="Calibri"/>
                <a:ea typeface="Calibri"/>
                <a:cs typeface="Calibri"/>
                <a:sym typeface="Calibri"/>
              </a:rPr>
              <a:t>When the Workflow process launches, tasks are created and await the attention of the faculty candidates who will submit their materials in the system. Faculty can access these tasks two ways:</a:t>
            </a:r>
            <a:endParaRPr sz="1500" dirty="0">
              <a:solidFill>
                <a:srgbClr val="000000"/>
              </a:solidFill>
              <a:latin typeface="Calibri"/>
              <a:ea typeface="Calibri"/>
              <a:cs typeface="Calibri"/>
              <a:sym typeface="Calibri"/>
            </a:endParaRPr>
          </a:p>
          <a:p>
            <a:pPr marL="628650" indent="-252413">
              <a:lnSpc>
                <a:spcPct val="115000"/>
              </a:lnSpc>
              <a:spcBef>
                <a:spcPts val="2250"/>
              </a:spcBef>
              <a:buClr>
                <a:srgbClr val="000000"/>
              </a:buClr>
              <a:buSzPts val="1700"/>
              <a:buAutoNum type="arabicPeriod"/>
            </a:pPr>
            <a:r>
              <a:rPr lang="en-US" sz="1275" b="1" dirty="0">
                <a:solidFill>
                  <a:srgbClr val="000000"/>
                </a:solidFill>
                <a:latin typeface="Calibri"/>
                <a:ea typeface="Calibri"/>
                <a:cs typeface="Calibri"/>
                <a:sym typeface="Calibri"/>
              </a:rPr>
              <a:t>Through the email that was generated when the process launched.</a:t>
            </a:r>
            <a:r>
              <a:rPr lang="en-US" sz="1275" dirty="0">
                <a:solidFill>
                  <a:srgbClr val="000000"/>
                </a:solidFill>
                <a:latin typeface="Calibri"/>
                <a:ea typeface="Calibri"/>
                <a:cs typeface="Calibri"/>
                <a:sym typeface="Calibri"/>
              </a:rPr>
              <a:t> The template controls whether this email notification is sent. This is an example of what the email could look like:</a:t>
            </a: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br>
              <a:rPr lang="en-US" sz="1275" dirty="0">
                <a:solidFill>
                  <a:srgbClr val="000000"/>
                </a:solidFill>
                <a:latin typeface="Calibri"/>
                <a:ea typeface="Calibri"/>
                <a:cs typeface="Calibri"/>
                <a:sym typeface="Calibri"/>
              </a:rPr>
            </a:br>
            <a:endParaRPr sz="1275" dirty="0">
              <a:solidFill>
                <a:srgbClr val="000000"/>
              </a:solidFill>
              <a:latin typeface="Calibri"/>
              <a:ea typeface="Calibri"/>
              <a:cs typeface="Calibri"/>
              <a:sym typeface="Calibri"/>
            </a:endParaRPr>
          </a:p>
          <a:p>
            <a:pPr marL="628650" indent="-252413">
              <a:lnSpc>
                <a:spcPct val="115000"/>
              </a:lnSpc>
              <a:spcBef>
                <a:spcPts val="0"/>
              </a:spcBef>
              <a:buClr>
                <a:srgbClr val="000000"/>
              </a:buClr>
              <a:buSzPts val="1700"/>
              <a:buAutoNum type="arabicPeriod"/>
            </a:pPr>
            <a:r>
              <a:rPr lang="en-US" sz="1275" b="1" dirty="0">
                <a:solidFill>
                  <a:srgbClr val="000000"/>
                </a:solidFill>
                <a:latin typeface="Calibri"/>
                <a:ea typeface="Calibri"/>
                <a:cs typeface="Calibri"/>
                <a:sym typeface="Calibri"/>
              </a:rPr>
              <a:t>By logging into Faculty Success directly.</a:t>
            </a:r>
            <a:r>
              <a:rPr lang="en-US" sz="1275" dirty="0">
                <a:solidFill>
                  <a:srgbClr val="000000"/>
                </a:solidFill>
                <a:latin typeface="Calibri"/>
                <a:ea typeface="Calibri"/>
                <a:cs typeface="Calibri"/>
                <a:sym typeface="Calibri"/>
              </a:rPr>
              <a:t> When a process launches, users will be able to click the Reviews utility and review their Inbox for any available tasks, or quick select from their Tasks &amp; To-Dos on the Home page.</a:t>
            </a:r>
            <a:endParaRPr sz="1275" dirty="0">
              <a:solidFill>
                <a:srgbClr val="000000"/>
              </a:solidFill>
              <a:latin typeface="Calibri"/>
              <a:ea typeface="Calibri"/>
              <a:cs typeface="Calibri"/>
              <a:sym typeface="Calibri"/>
            </a:endParaRP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pic>
        <p:nvPicPr>
          <p:cNvPr id="3" name="Picture 2">
            <a:extLst>
              <a:ext uri="{FF2B5EF4-FFF2-40B4-BE49-F238E27FC236}">
                <a16:creationId xmlns:a16="http://schemas.microsoft.com/office/drawing/2014/main" id="{EA0B4289-1FA6-76D4-C5B9-128ACD82E576}"/>
              </a:ext>
            </a:extLst>
          </p:cNvPr>
          <p:cNvPicPr>
            <a:picLocks noChangeAspect="1"/>
          </p:cNvPicPr>
          <p:nvPr/>
        </p:nvPicPr>
        <p:blipFill>
          <a:blip r:embed="rId3"/>
          <a:stretch>
            <a:fillRect/>
          </a:stretch>
        </p:blipFill>
        <p:spPr>
          <a:xfrm>
            <a:off x="2582704" y="2165480"/>
            <a:ext cx="4218623" cy="165499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E9734DF4-F375-2094-9466-569085CC56E5}"/>
            </a:ext>
          </a:extLst>
        </p:cNvPr>
        <p:cNvGrpSpPr/>
        <p:nvPr/>
      </p:nvGrpSpPr>
      <p:grpSpPr>
        <a:xfrm>
          <a:off x="0" y="0"/>
          <a:ext cx="0" cy="0"/>
          <a:chOff x="0" y="0"/>
          <a:chExt cx="0" cy="0"/>
        </a:xfrm>
      </p:grpSpPr>
      <p:sp>
        <p:nvSpPr>
          <p:cNvPr id="522" name="Google Shape;522;g22929f8b832_0_65">
            <a:extLst>
              <a:ext uri="{FF2B5EF4-FFF2-40B4-BE49-F238E27FC236}">
                <a16:creationId xmlns:a16="http://schemas.microsoft.com/office/drawing/2014/main" id="{61E177C0-538B-20E5-AEA5-F66C6FCFA6CC}"/>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Types of Email Notifications</a:t>
            </a:r>
            <a:endParaRPr dirty="0">
              <a:latin typeface="Calibri"/>
              <a:ea typeface="Calibri"/>
              <a:cs typeface="Calibri"/>
              <a:sym typeface="Calibri"/>
            </a:endParaRPr>
          </a:p>
        </p:txBody>
      </p:sp>
      <p:sp>
        <p:nvSpPr>
          <p:cNvPr id="523" name="Google Shape;523;g22929f8b832_0_65">
            <a:extLst>
              <a:ext uri="{FF2B5EF4-FFF2-40B4-BE49-F238E27FC236}">
                <a16:creationId xmlns:a16="http://schemas.microsoft.com/office/drawing/2014/main" id="{3A9C2524-149E-08C6-A24F-6E5D8B079A34}"/>
              </a:ext>
            </a:extLst>
          </p:cNvPr>
          <p:cNvSpPr txBox="1">
            <a:spLocks noGrp="1"/>
          </p:cNvSpPr>
          <p:nvPr>
            <p:ph type="body" idx="1"/>
          </p:nvPr>
        </p:nvSpPr>
        <p:spPr>
          <a:xfrm>
            <a:off x="566212" y="818503"/>
            <a:ext cx="8011575" cy="4108275"/>
          </a:xfrm>
          <a:prstGeom prst="rect">
            <a:avLst/>
          </a:prstGeom>
          <a:noFill/>
          <a:ln>
            <a:noFill/>
          </a:ln>
        </p:spPr>
        <p:txBody>
          <a:bodyPr spcFirstLastPara="1" wrap="square" lIns="0" tIns="0" rIns="0" bIns="0" anchor="t" anchorCtr="0">
            <a:noAutofit/>
          </a:bodyPr>
          <a:lstStyle/>
          <a:p>
            <a:pPr marL="0" lvl="0" indent="0">
              <a:spcBef>
                <a:spcPts val="0"/>
              </a:spcBef>
            </a:pPr>
            <a:r>
              <a:rPr lang="en-US" sz="1600" dirty="0">
                <a:latin typeface="Calibri" panose="020F0502020204030204" pitchFamily="34" charset="0"/>
                <a:ea typeface="Barlow"/>
                <a:cs typeface="Calibri" panose="020F0502020204030204" pitchFamily="34" charset="0"/>
                <a:sym typeface="Barlow"/>
              </a:rPr>
              <a:t>RPT email notifications are configured by your campus Workflow administrators. They determine which ones get sent out and the frequency of the emails. </a:t>
            </a:r>
          </a:p>
          <a:p>
            <a:pPr marL="0" lvl="0" indent="0">
              <a:spcBef>
                <a:spcPts val="0"/>
              </a:spcBef>
            </a:pPr>
            <a:endParaRPr lang="en-US" sz="1600" dirty="0">
              <a:latin typeface="Calibri" panose="020F0502020204030204" pitchFamily="34" charset="0"/>
              <a:ea typeface="Barlow"/>
              <a:cs typeface="Calibri" panose="020F0502020204030204" pitchFamily="34" charset="0"/>
              <a:sym typeface="Barlow"/>
            </a:endParaRPr>
          </a:p>
          <a:p>
            <a:pPr marL="400050" lvl="0" indent="-285750">
              <a:lnSpc>
                <a:spcPct val="160000"/>
              </a:lnSpc>
              <a:spcBef>
                <a:spcPts val="0"/>
              </a:spcBef>
              <a:buClr>
                <a:srgbClr val="2A1B43"/>
              </a:buClr>
              <a:buSzPts val="1800"/>
              <a:buFont typeface="Arial" panose="020B0604020202020204" pitchFamily="34" charset="0"/>
              <a:buChar char="•"/>
            </a:pPr>
            <a:r>
              <a:rPr lang="en-US" sz="2000" dirty="0">
                <a:solidFill>
                  <a:srgbClr val="2A1B43"/>
                </a:solidFill>
                <a:latin typeface="Calibri" panose="020F0502020204030204" pitchFamily="34" charset="0"/>
                <a:ea typeface="Barlow"/>
                <a:cs typeface="Calibri" panose="020F0502020204030204" pitchFamily="34" charset="0"/>
                <a:sym typeface="Barlow"/>
              </a:rPr>
              <a:t>Initial email invitation for Faculty</a:t>
            </a:r>
          </a:p>
          <a:p>
            <a:pPr marL="400050" lvl="0" indent="-285750">
              <a:lnSpc>
                <a:spcPct val="160000"/>
              </a:lnSpc>
              <a:spcBef>
                <a:spcPts val="0"/>
              </a:spcBef>
              <a:buClr>
                <a:srgbClr val="2A1B43"/>
              </a:buClr>
              <a:buSzPts val="1800"/>
              <a:buFont typeface="Arial" panose="020B0604020202020204" pitchFamily="34" charset="0"/>
              <a:buChar char="•"/>
            </a:pPr>
            <a:r>
              <a:rPr lang="en-US" sz="2000" dirty="0">
                <a:solidFill>
                  <a:srgbClr val="2A1B43"/>
                </a:solidFill>
                <a:latin typeface="Calibri" panose="020F0502020204030204" pitchFamily="34" charset="0"/>
                <a:ea typeface="Barlow"/>
                <a:cs typeface="Calibri" panose="020F0502020204030204" pitchFamily="34" charset="0"/>
                <a:sym typeface="Barlow"/>
              </a:rPr>
              <a:t>Initial email invitation for Reviewers</a:t>
            </a:r>
          </a:p>
          <a:p>
            <a:pPr marL="400050" lvl="0" indent="-285750">
              <a:lnSpc>
                <a:spcPct val="160000"/>
              </a:lnSpc>
              <a:spcBef>
                <a:spcPts val="0"/>
              </a:spcBef>
              <a:buClr>
                <a:srgbClr val="2A1B43"/>
              </a:buClr>
              <a:buSzPts val="1800"/>
              <a:buFont typeface="Arial" panose="020B0604020202020204" pitchFamily="34" charset="0"/>
              <a:buChar char="•"/>
            </a:pPr>
            <a:r>
              <a:rPr lang="en-US" sz="2000" dirty="0">
                <a:solidFill>
                  <a:srgbClr val="2A1B43"/>
                </a:solidFill>
                <a:latin typeface="Calibri" panose="020F0502020204030204" pitchFamily="34" charset="0"/>
                <a:ea typeface="Barlow"/>
                <a:cs typeface="Calibri" panose="020F0502020204030204" pitchFamily="34" charset="0"/>
                <a:sym typeface="Barlow"/>
              </a:rPr>
              <a:t>Reminder emails</a:t>
            </a:r>
          </a:p>
          <a:p>
            <a:pPr marL="400050" lvl="0" indent="-285750">
              <a:lnSpc>
                <a:spcPct val="160000"/>
              </a:lnSpc>
              <a:spcBef>
                <a:spcPts val="0"/>
              </a:spcBef>
              <a:buClr>
                <a:srgbClr val="2A1B43"/>
              </a:buClr>
              <a:buSzPts val="1800"/>
              <a:buFont typeface="Arial" panose="020B0604020202020204" pitchFamily="34" charset="0"/>
              <a:buChar char="•"/>
            </a:pPr>
            <a:r>
              <a:rPr lang="en-US" sz="2000" dirty="0">
                <a:solidFill>
                  <a:srgbClr val="2A1B43"/>
                </a:solidFill>
                <a:latin typeface="Calibri" panose="020F0502020204030204" pitchFamily="34" charset="0"/>
                <a:ea typeface="Barlow"/>
                <a:cs typeface="Calibri" panose="020F0502020204030204" pitchFamily="34" charset="0"/>
                <a:sym typeface="Barlow"/>
              </a:rPr>
              <a:t>Final Reminder emails (one day before due date)</a:t>
            </a:r>
          </a:p>
          <a:p>
            <a:pPr marL="400050" lvl="0" indent="-285750">
              <a:lnSpc>
                <a:spcPct val="160000"/>
              </a:lnSpc>
              <a:spcBef>
                <a:spcPts val="0"/>
              </a:spcBef>
              <a:buClr>
                <a:srgbClr val="2A1B43"/>
              </a:buClr>
              <a:buSzPts val="1800"/>
              <a:buFont typeface="Arial" panose="020B0604020202020204" pitchFamily="34" charset="0"/>
              <a:buChar char="•"/>
            </a:pPr>
            <a:r>
              <a:rPr lang="en-US" sz="2000" dirty="0">
                <a:solidFill>
                  <a:srgbClr val="2A1B43"/>
                </a:solidFill>
                <a:latin typeface="Calibri" panose="020F0502020204030204" pitchFamily="34" charset="0"/>
                <a:ea typeface="Barlow"/>
                <a:cs typeface="Calibri" panose="020F0502020204030204" pitchFamily="34" charset="0"/>
                <a:sym typeface="Barlow"/>
              </a:rPr>
              <a:t>Overdue alert emails</a:t>
            </a: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Tree>
    <p:extLst>
      <p:ext uri="{BB962C8B-B14F-4D97-AF65-F5344CB8AC3E}">
        <p14:creationId xmlns:p14="http://schemas.microsoft.com/office/powerpoint/2010/main" val="584496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377BE8D3-85B6-F4D9-3D19-1AD2858D3BB5}"/>
            </a:ext>
          </a:extLst>
        </p:cNvPr>
        <p:cNvGrpSpPr/>
        <p:nvPr/>
      </p:nvGrpSpPr>
      <p:grpSpPr>
        <a:xfrm>
          <a:off x="0" y="0"/>
          <a:ext cx="0" cy="0"/>
          <a:chOff x="0" y="0"/>
          <a:chExt cx="0" cy="0"/>
        </a:xfrm>
      </p:grpSpPr>
      <p:sp>
        <p:nvSpPr>
          <p:cNvPr id="522" name="Google Shape;522;g22929f8b832_0_65">
            <a:extLst>
              <a:ext uri="{FF2B5EF4-FFF2-40B4-BE49-F238E27FC236}">
                <a16:creationId xmlns:a16="http://schemas.microsoft.com/office/drawing/2014/main" id="{EBFEDB2B-5357-AE6F-6CF9-F802C0A3944D}"/>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Completing a Form</a:t>
            </a:r>
            <a:endParaRPr dirty="0">
              <a:latin typeface="Calibri"/>
              <a:ea typeface="Calibri"/>
              <a:cs typeface="Calibri"/>
              <a:sym typeface="Calibri"/>
            </a:endParaRPr>
          </a:p>
        </p:txBody>
      </p:sp>
      <p:sp>
        <p:nvSpPr>
          <p:cNvPr id="523" name="Google Shape;523;g22929f8b832_0_65">
            <a:extLst>
              <a:ext uri="{FF2B5EF4-FFF2-40B4-BE49-F238E27FC236}">
                <a16:creationId xmlns:a16="http://schemas.microsoft.com/office/drawing/2014/main" id="{14C36752-294C-C40B-E6C5-CDD8CA085A61}"/>
              </a:ext>
            </a:extLst>
          </p:cNvPr>
          <p:cNvSpPr txBox="1">
            <a:spLocks noGrp="1"/>
          </p:cNvSpPr>
          <p:nvPr>
            <p:ph type="body" idx="1"/>
          </p:nvPr>
        </p:nvSpPr>
        <p:spPr>
          <a:xfrm>
            <a:off x="566212" y="653842"/>
            <a:ext cx="8011575" cy="4108275"/>
          </a:xfrm>
          <a:prstGeom prst="rect">
            <a:avLst/>
          </a:prstGeom>
          <a:noFill/>
          <a:ln>
            <a:noFill/>
          </a:ln>
        </p:spPr>
        <p:txBody>
          <a:bodyPr spcFirstLastPara="1" wrap="square" lIns="0" tIns="0" rIns="0" bIns="0" anchor="t" anchorCtr="0">
            <a:noAutofit/>
          </a:bodyPr>
          <a:lstStyle/>
          <a:p>
            <a:pPr marL="12700" lvl="0" indent="0">
              <a:lnSpc>
                <a:spcPct val="115000"/>
              </a:lnSpc>
              <a:spcBef>
                <a:spcPts val="1200"/>
              </a:spcBef>
              <a:buSzPts val="1100"/>
            </a:pPr>
            <a:r>
              <a:rPr lang="en-US" sz="1600" dirty="0">
                <a:latin typeface="Calibri"/>
                <a:ea typeface="Calibri"/>
                <a:cs typeface="Calibri"/>
                <a:sym typeface="Calibri"/>
              </a:rPr>
              <a:t>The submission forms available to faculty and reviewers are </a:t>
            </a:r>
            <a:r>
              <a:rPr lang="en-US" sz="1600" b="1" dirty="0">
                <a:latin typeface="Calibri"/>
                <a:ea typeface="Calibri"/>
                <a:cs typeface="Calibri"/>
                <a:sym typeface="Calibri"/>
              </a:rPr>
              <a:t>customized for each specific process and step</a:t>
            </a:r>
            <a:r>
              <a:rPr lang="en-US" sz="1600" dirty="0">
                <a:latin typeface="Calibri"/>
                <a:ea typeface="Calibri"/>
                <a:cs typeface="Calibri"/>
                <a:sym typeface="Calibri"/>
              </a:rPr>
              <a:t> by the Reviews, Promotion and Tenure (RPT) Administrator. </a:t>
            </a:r>
          </a:p>
          <a:p>
            <a:pPr marL="12700" lvl="0" indent="0">
              <a:lnSpc>
                <a:spcPct val="115000"/>
              </a:lnSpc>
              <a:spcBef>
                <a:spcPts val="1200"/>
              </a:spcBef>
              <a:buSzPts val="1100"/>
            </a:pPr>
            <a:r>
              <a:rPr lang="en-US" sz="1600" dirty="0">
                <a:latin typeface="Calibri"/>
                <a:ea typeface="Calibri"/>
                <a:cs typeface="Calibri"/>
                <a:sym typeface="Calibri"/>
              </a:rPr>
              <a:t>Certain fields may be set as required. This is a configuration choice made when the form was created.</a:t>
            </a:r>
          </a:p>
          <a:p>
            <a:pPr marL="12700" lvl="0" indent="0">
              <a:lnSpc>
                <a:spcPct val="115000"/>
              </a:lnSpc>
              <a:spcBef>
                <a:spcPts val="1200"/>
              </a:spcBef>
              <a:buSzPts val="1100"/>
            </a:pPr>
            <a:r>
              <a:rPr lang="en-US" sz="1600" dirty="0">
                <a:latin typeface="Calibri"/>
                <a:ea typeface="Calibri"/>
                <a:cs typeface="Calibri"/>
                <a:sym typeface="Calibri"/>
              </a:rPr>
              <a:t>When reviewing and contributing to a form, you will have different types of fields to complete. Options include:</a:t>
            </a:r>
          </a:p>
          <a:p>
            <a:pPr marL="457200" lvl="0" indent="-323850">
              <a:lnSpc>
                <a:spcPct val="115000"/>
              </a:lnSpc>
              <a:spcBef>
                <a:spcPts val="1200"/>
              </a:spcBef>
              <a:buClr>
                <a:schemeClr val="dk1"/>
              </a:buClr>
              <a:buSzPts val="1500"/>
              <a:buFont typeface="Calibri"/>
              <a:buChar char="●"/>
            </a:pPr>
            <a:r>
              <a:rPr lang="en-US" sz="1600" dirty="0">
                <a:latin typeface="Calibri"/>
                <a:ea typeface="Calibri"/>
                <a:cs typeface="Calibri"/>
                <a:sym typeface="Calibri"/>
              </a:rPr>
              <a:t>File Upload</a:t>
            </a:r>
          </a:p>
          <a:p>
            <a:pPr marL="457200" lvl="0" indent="-323850">
              <a:lnSpc>
                <a:spcPct val="115000"/>
              </a:lnSpc>
              <a:spcBef>
                <a:spcPts val="0"/>
              </a:spcBef>
              <a:buClr>
                <a:schemeClr val="dk1"/>
              </a:buClr>
              <a:buSzPts val="1500"/>
              <a:buFont typeface="Calibri"/>
              <a:buChar char="●"/>
            </a:pPr>
            <a:r>
              <a:rPr lang="en-US" sz="1600" dirty="0">
                <a:latin typeface="Calibri"/>
                <a:ea typeface="Calibri"/>
                <a:cs typeface="Calibri"/>
                <a:sym typeface="Calibri"/>
              </a:rPr>
              <a:t>Rating Scale</a:t>
            </a:r>
          </a:p>
          <a:p>
            <a:pPr marL="457200" lvl="0" indent="-323850">
              <a:lnSpc>
                <a:spcPct val="115000"/>
              </a:lnSpc>
              <a:spcBef>
                <a:spcPts val="0"/>
              </a:spcBef>
              <a:buClr>
                <a:schemeClr val="dk1"/>
              </a:buClr>
              <a:buSzPts val="1500"/>
              <a:buFont typeface="Calibri"/>
              <a:buChar char="●"/>
            </a:pPr>
            <a:r>
              <a:rPr lang="en-US" sz="1600" dirty="0">
                <a:latin typeface="Calibri"/>
                <a:ea typeface="Calibri"/>
                <a:cs typeface="Calibri"/>
                <a:sym typeface="Calibri"/>
              </a:rPr>
              <a:t>Text box</a:t>
            </a:r>
          </a:p>
          <a:p>
            <a:pPr marL="457200" lvl="0" indent="-323850">
              <a:lnSpc>
                <a:spcPct val="115000"/>
              </a:lnSpc>
              <a:spcBef>
                <a:spcPts val="0"/>
              </a:spcBef>
              <a:buClr>
                <a:schemeClr val="dk1"/>
              </a:buClr>
              <a:buSzPts val="1500"/>
              <a:buFont typeface="Calibri"/>
              <a:buChar char="●"/>
            </a:pPr>
            <a:r>
              <a:rPr lang="en-US" sz="1600" dirty="0">
                <a:latin typeface="Calibri"/>
                <a:ea typeface="Calibri"/>
                <a:cs typeface="Calibri"/>
                <a:sym typeface="Calibri"/>
              </a:rPr>
              <a:t>Dropdown menu</a:t>
            </a:r>
          </a:p>
          <a:p>
            <a:pPr marL="457200" lvl="0" indent="-323850">
              <a:lnSpc>
                <a:spcPct val="115000"/>
              </a:lnSpc>
              <a:spcBef>
                <a:spcPts val="0"/>
              </a:spcBef>
              <a:buClr>
                <a:schemeClr val="dk1"/>
              </a:buClr>
              <a:buSzPts val="1500"/>
              <a:buFont typeface="Calibri"/>
              <a:buChar char="●"/>
            </a:pPr>
            <a:r>
              <a:rPr lang="en-US" sz="1600" dirty="0">
                <a:latin typeface="Calibri"/>
                <a:ea typeface="Calibri"/>
                <a:cs typeface="Calibri"/>
                <a:sym typeface="Calibri"/>
              </a:rPr>
              <a:t>Prior Submissions</a:t>
            </a:r>
          </a:p>
          <a:p>
            <a:pPr marL="457200" lvl="0" indent="-323850">
              <a:lnSpc>
                <a:spcPct val="115000"/>
              </a:lnSpc>
              <a:spcBef>
                <a:spcPts val="0"/>
              </a:spcBef>
              <a:buClr>
                <a:schemeClr val="dk1"/>
              </a:buClr>
              <a:buSzPts val="1500"/>
              <a:buFont typeface="Calibri"/>
              <a:buChar char="●"/>
            </a:pPr>
            <a:r>
              <a:rPr lang="en-US" sz="1600" dirty="0">
                <a:latin typeface="Calibri"/>
                <a:ea typeface="Calibri"/>
                <a:cs typeface="Calibri"/>
                <a:sym typeface="Calibri"/>
              </a:rPr>
              <a:t>Report (generated from Faculty Success)</a:t>
            </a: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Tree>
    <p:extLst>
      <p:ext uri="{BB962C8B-B14F-4D97-AF65-F5344CB8AC3E}">
        <p14:creationId xmlns:p14="http://schemas.microsoft.com/office/powerpoint/2010/main" val="3387149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2F883DAD-659C-D09A-88C2-E1CB982E5AF2}"/>
            </a:ext>
          </a:extLst>
        </p:cNvPr>
        <p:cNvGrpSpPr/>
        <p:nvPr/>
      </p:nvGrpSpPr>
      <p:grpSpPr>
        <a:xfrm>
          <a:off x="0" y="0"/>
          <a:ext cx="0" cy="0"/>
          <a:chOff x="0" y="0"/>
          <a:chExt cx="0" cy="0"/>
        </a:xfrm>
      </p:grpSpPr>
      <p:pic>
        <p:nvPicPr>
          <p:cNvPr id="8" name="Google Shape;793;p82">
            <a:extLst>
              <a:ext uri="{FF2B5EF4-FFF2-40B4-BE49-F238E27FC236}">
                <a16:creationId xmlns:a16="http://schemas.microsoft.com/office/drawing/2014/main" id="{A994987B-256A-8535-A56A-F62A9AC23175}"/>
              </a:ext>
            </a:extLst>
          </p:cNvPr>
          <p:cNvPicPr preferRelativeResize="0"/>
          <p:nvPr/>
        </p:nvPicPr>
        <p:blipFill>
          <a:blip r:embed="rId3">
            <a:alphaModFix/>
          </a:blip>
          <a:stretch>
            <a:fillRect/>
          </a:stretch>
        </p:blipFill>
        <p:spPr>
          <a:xfrm>
            <a:off x="514350" y="818525"/>
            <a:ext cx="8201325" cy="3759300"/>
          </a:xfrm>
          <a:prstGeom prst="rect">
            <a:avLst/>
          </a:prstGeom>
          <a:noFill/>
          <a:ln w="9525" cap="flat" cmpd="sng">
            <a:solidFill>
              <a:schemeClr val="dk2"/>
            </a:solidFill>
            <a:prstDash val="solid"/>
            <a:round/>
            <a:headEnd type="none" w="sm" len="sm"/>
            <a:tailEnd type="none" w="sm" len="sm"/>
          </a:ln>
        </p:spPr>
      </p:pic>
      <p:sp>
        <p:nvSpPr>
          <p:cNvPr id="522" name="Google Shape;522;g22929f8b832_0_65">
            <a:extLst>
              <a:ext uri="{FF2B5EF4-FFF2-40B4-BE49-F238E27FC236}">
                <a16:creationId xmlns:a16="http://schemas.microsoft.com/office/drawing/2014/main" id="{0DC27966-A48E-BDA6-E8CA-0CA9817396DA}"/>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Example of Field Types on a Form</a:t>
            </a:r>
            <a:endParaRPr dirty="0">
              <a:latin typeface="Calibri"/>
              <a:ea typeface="Calibri"/>
              <a:cs typeface="Calibri"/>
              <a:sym typeface="Calibri"/>
            </a:endParaRPr>
          </a:p>
        </p:txBody>
      </p:sp>
      <p:sp>
        <p:nvSpPr>
          <p:cNvPr id="4" name="Google Shape;794;p82">
            <a:extLst>
              <a:ext uri="{FF2B5EF4-FFF2-40B4-BE49-F238E27FC236}">
                <a16:creationId xmlns:a16="http://schemas.microsoft.com/office/drawing/2014/main" id="{3381C189-686E-2DAD-C56F-7A6DE2E0C5E0}"/>
              </a:ext>
            </a:extLst>
          </p:cNvPr>
          <p:cNvSpPr/>
          <p:nvPr/>
        </p:nvSpPr>
        <p:spPr>
          <a:xfrm>
            <a:off x="299900" y="1439225"/>
            <a:ext cx="613500" cy="864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 name="Google Shape;795;p82">
            <a:extLst>
              <a:ext uri="{FF2B5EF4-FFF2-40B4-BE49-F238E27FC236}">
                <a16:creationId xmlns:a16="http://schemas.microsoft.com/office/drawing/2014/main" id="{9684CB81-1102-7A10-FB72-23418A93BC0B}"/>
              </a:ext>
            </a:extLst>
          </p:cNvPr>
          <p:cNvSpPr/>
          <p:nvPr/>
        </p:nvSpPr>
        <p:spPr>
          <a:xfrm>
            <a:off x="299900" y="2016325"/>
            <a:ext cx="613500" cy="864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 name="Google Shape;796;p82">
            <a:extLst>
              <a:ext uri="{FF2B5EF4-FFF2-40B4-BE49-F238E27FC236}">
                <a16:creationId xmlns:a16="http://schemas.microsoft.com/office/drawing/2014/main" id="{17DB6FF7-40E8-5E47-6DBB-248C2B1450E4}"/>
              </a:ext>
            </a:extLst>
          </p:cNvPr>
          <p:cNvSpPr/>
          <p:nvPr/>
        </p:nvSpPr>
        <p:spPr>
          <a:xfrm>
            <a:off x="299900" y="2786100"/>
            <a:ext cx="613500" cy="864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797;p82">
            <a:extLst>
              <a:ext uri="{FF2B5EF4-FFF2-40B4-BE49-F238E27FC236}">
                <a16:creationId xmlns:a16="http://schemas.microsoft.com/office/drawing/2014/main" id="{758C1F09-6580-EC1C-B14D-AA7C7E4F882D}"/>
              </a:ext>
            </a:extLst>
          </p:cNvPr>
          <p:cNvSpPr/>
          <p:nvPr/>
        </p:nvSpPr>
        <p:spPr>
          <a:xfrm>
            <a:off x="299900" y="3980575"/>
            <a:ext cx="613500" cy="864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61919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g22929f8b832_0_81"/>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Reports Within Workflow Forms</a:t>
            </a:r>
            <a:endParaRPr dirty="0">
              <a:latin typeface="Calibri"/>
              <a:ea typeface="Calibri"/>
              <a:cs typeface="Calibri"/>
              <a:sym typeface="Calibri"/>
            </a:endParaRPr>
          </a:p>
        </p:txBody>
      </p:sp>
      <p:sp>
        <p:nvSpPr>
          <p:cNvPr id="530" name="Google Shape;530;g22929f8b832_0_81"/>
          <p:cNvSpPr txBox="1">
            <a:spLocks noGrp="1"/>
          </p:cNvSpPr>
          <p:nvPr>
            <p:ph type="body" idx="1"/>
          </p:nvPr>
        </p:nvSpPr>
        <p:spPr>
          <a:xfrm>
            <a:off x="351292" y="779582"/>
            <a:ext cx="8011575" cy="3985425"/>
          </a:xfrm>
          <a:prstGeom prst="rect">
            <a:avLst/>
          </a:prstGeom>
          <a:noFill/>
          <a:ln>
            <a:noFill/>
          </a:ln>
        </p:spPr>
        <p:txBody>
          <a:bodyPr spcFirstLastPara="1" wrap="square" lIns="0" tIns="0" rIns="0" bIns="0" anchor="t" anchorCtr="0">
            <a:noAutofit/>
          </a:bodyPr>
          <a:lstStyle/>
          <a:p>
            <a:pPr marL="100012" indent="0">
              <a:lnSpc>
                <a:spcPct val="115000"/>
              </a:lnSpc>
              <a:spcBef>
                <a:spcPts val="0"/>
              </a:spcBef>
              <a:buClr>
                <a:srgbClr val="000000"/>
              </a:buClr>
              <a:buSzPts val="1500"/>
            </a:pPr>
            <a:r>
              <a:rPr lang="en-US" sz="1300" dirty="0">
                <a:solidFill>
                  <a:srgbClr val="000000"/>
                </a:solidFill>
                <a:latin typeface="Calibri"/>
                <a:ea typeface="Calibri"/>
                <a:cs typeface="Calibri"/>
                <a:sym typeface="Calibri"/>
              </a:rPr>
              <a:t>A Workflow form may have been configured to automatically include a </a:t>
            </a:r>
            <a:r>
              <a:rPr lang="en-US" sz="1300" b="1" dirty="0">
                <a:solidFill>
                  <a:srgbClr val="000000"/>
                </a:solidFill>
                <a:latin typeface="Calibri"/>
                <a:ea typeface="Calibri"/>
                <a:cs typeface="Calibri"/>
                <a:sym typeface="Calibri"/>
              </a:rPr>
              <a:t>custom report from Faculty Success</a:t>
            </a:r>
            <a:r>
              <a:rPr lang="en-US" sz="1300" dirty="0">
                <a:solidFill>
                  <a:srgbClr val="000000"/>
                </a:solidFill>
                <a:latin typeface="Calibri"/>
                <a:ea typeface="Calibri"/>
                <a:cs typeface="Calibri"/>
                <a:sym typeface="Calibri"/>
              </a:rPr>
              <a:t>, populated with data from the My Profile/Manage Activities utility. This report is generated when the process launches. Faculty can preview the report. If they notice any issues in the report or realize that additional activities need to be entered into the database, they can:</a:t>
            </a:r>
            <a:endParaRPr sz="1300" dirty="0"/>
          </a:p>
          <a:p>
            <a:pPr>
              <a:lnSpc>
                <a:spcPct val="115000"/>
              </a:lnSpc>
              <a:spcBef>
                <a:spcPts val="0"/>
              </a:spcBef>
              <a:buClr>
                <a:srgbClr val="000000"/>
              </a:buClr>
              <a:buSzPts val="1500"/>
            </a:pPr>
            <a:endParaRPr sz="1300" dirty="0">
              <a:solidFill>
                <a:srgbClr val="000000"/>
              </a:solidFill>
              <a:latin typeface="Calibri"/>
              <a:ea typeface="Calibri"/>
              <a:cs typeface="Calibri"/>
              <a:sym typeface="Calibri"/>
            </a:endParaRPr>
          </a:p>
          <a:p>
            <a:pPr marL="100013" indent="0">
              <a:lnSpc>
                <a:spcPct val="115000"/>
              </a:lnSpc>
              <a:spcBef>
                <a:spcPts val="0"/>
              </a:spcBef>
              <a:buClr>
                <a:srgbClr val="000000"/>
              </a:buClr>
              <a:buSzPts val="1500"/>
            </a:pPr>
            <a:r>
              <a:rPr lang="en-US" sz="1300" dirty="0">
                <a:solidFill>
                  <a:srgbClr val="000000"/>
                </a:solidFill>
                <a:latin typeface="Calibri"/>
                <a:ea typeface="Calibri"/>
                <a:cs typeface="Calibri"/>
                <a:sym typeface="Calibri"/>
              </a:rPr>
              <a:t>1. Save a draft of their progress on the form by accessing the </a:t>
            </a:r>
            <a:r>
              <a:rPr lang="en-US" sz="1300" b="1" dirty="0">
                <a:solidFill>
                  <a:srgbClr val="000000"/>
                </a:solidFill>
                <a:latin typeface="Calibri"/>
                <a:ea typeface="Calibri"/>
                <a:cs typeface="Calibri"/>
                <a:sym typeface="Calibri"/>
              </a:rPr>
              <a:t>Actions</a:t>
            </a:r>
            <a:r>
              <a:rPr lang="en-US" sz="1300" dirty="0">
                <a:solidFill>
                  <a:srgbClr val="000000"/>
                </a:solidFill>
                <a:latin typeface="Calibri"/>
                <a:ea typeface="Calibri"/>
                <a:cs typeface="Calibri"/>
                <a:sym typeface="Calibri"/>
              </a:rPr>
              <a:t> menu in the top right and selecting </a:t>
            </a:r>
            <a:r>
              <a:rPr lang="en-US" sz="1300" b="1" dirty="0">
                <a:solidFill>
                  <a:srgbClr val="000000"/>
                </a:solidFill>
                <a:latin typeface="Calibri"/>
                <a:ea typeface="Calibri"/>
                <a:cs typeface="Calibri"/>
                <a:sym typeface="Calibri"/>
              </a:rPr>
              <a:t>Save Draft</a:t>
            </a:r>
            <a:r>
              <a:rPr lang="en-US" sz="1300" dirty="0">
                <a:solidFill>
                  <a:srgbClr val="000000"/>
                </a:solidFill>
                <a:latin typeface="Calibri"/>
                <a:ea typeface="Calibri"/>
                <a:cs typeface="Calibri"/>
                <a:sym typeface="Calibri"/>
              </a:rPr>
              <a:t>.</a:t>
            </a:r>
            <a:br>
              <a:rPr lang="en-US" sz="1300" dirty="0">
                <a:solidFill>
                  <a:srgbClr val="000000"/>
                </a:solidFill>
                <a:latin typeface="Calibri"/>
                <a:ea typeface="Calibri"/>
                <a:cs typeface="Calibri"/>
                <a:sym typeface="Calibri"/>
              </a:rPr>
            </a:br>
            <a:r>
              <a:rPr lang="en-US" sz="1300" dirty="0">
                <a:solidFill>
                  <a:srgbClr val="000000"/>
                </a:solidFill>
                <a:latin typeface="Calibri"/>
                <a:ea typeface="Calibri"/>
                <a:cs typeface="Calibri"/>
                <a:sym typeface="Calibri"/>
              </a:rPr>
              <a:t>2. Navigate to My Profile/Manage Activities.</a:t>
            </a:r>
            <a:br>
              <a:rPr lang="en-US" sz="1300" dirty="0">
                <a:solidFill>
                  <a:srgbClr val="000000"/>
                </a:solidFill>
                <a:latin typeface="Calibri"/>
                <a:ea typeface="Calibri"/>
                <a:cs typeface="Calibri"/>
                <a:sym typeface="Calibri"/>
              </a:rPr>
            </a:br>
            <a:r>
              <a:rPr lang="en-US" sz="1300" dirty="0">
                <a:solidFill>
                  <a:srgbClr val="000000"/>
                </a:solidFill>
                <a:latin typeface="Calibri"/>
                <a:ea typeface="Calibri"/>
                <a:cs typeface="Calibri"/>
                <a:sym typeface="Calibri"/>
              </a:rPr>
              <a:t>3. Correct or revise the appropriate data.</a:t>
            </a:r>
            <a:br>
              <a:rPr lang="en-US" sz="1300" dirty="0">
                <a:solidFill>
                  <a:srgbClr val="000000"/>
                </a:solidFill>
                <a:latin typeface="Calibri"/>
                <a:ea typeface="Calibri"/>
                <a:cs typeface="Calibri"/>
                <a:sym typeface="Calibri"/>
              </a:rPr>
            </a:br>
            <a:r>
              <a:rPr lang="en-US" sz="1300" dirty="0">
                <a:solidFill>
                  <a:srgbClr val="000000"/>
                </a:solidFill>
                <a:latin typeface="Calibri"/>
                <a:ea typeface="Calibri"/>
                <a:cs typeface="Calibri"/>
                <a:sym typeface="Calibri"/>
              </a:rPr>
              <a:t>4. Return to the Workflow task and refresh the report, so the updates are reflected in the report.</a:t>
            </a:r>
            <a:endParaRPr sz="1300" b="1" dirty="0">
              <a:solidFill>
                <a:srgbClr val="000000"/>
              </a:solidFill>
              <a:latin typeface="Calibri"/>
              <a:ea typeface="Calibri"/>
              <a:cs typeface="Calibri"/>
              <a:sym typeface="Calibri"/>
            </a:endParaRPr>
          </a:p>
          <a:p>
            <a:pPr marL="0" indent="0">
              <a:spcBef>
                <a:spcPts val="900"/>
              </a:spcBef>
            </a:pPr>
            <a:endParaRPr sz="1350" b="1" dirty="0">
              <a:solidFill>
                <a:srgbClr val="00000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D9CF18A1-F17A-681F-B38C-4883C18A770E}"/>
              </a:ext>
            </a:extLst>
          </p:cNvPr>
          <p:cNvPicPr>
            <a:picLocks noChangeAspect="1"/>
          </p:cNvPicPr>
          <p:nvPr/>
        </p:nvPicPr>
        <p:blipFill>
          <a:blip r:embed="rId3"/>
          <a:srcRect r="11266"/>
          <a:stretch>
            <a:fillRect/>
          </a:stretch>
        </p:blipFill>
        <p:spPr>
          <a:xfrm>
            <a:off x="575159" y="3165858"/>
            <a:ext cx="5172555" cy="824769"/>
          </a:xfrm>
          <a:prstGeom prst="rect">
            <a:avLst/>
          </a:prstGeom>
        </p:spPr>
      </p:pic>
      <p:pic>
        <p:nvPicPr>
          <p:cNvPr id="3" name="Picture 2">
            <a:extLst>
              <a:ext uri="{FF2B5EF4-FFF2-40B4-BE49-F238E27FC236}">
                <a16:creationId xmlns:a16="http://schemas.microsoft.com/office/drawing/2014/main" id="{2EF067BA-DA6F-CD5B-08CF-28C0B8C0E7A0}"/>
              </a:ext>
            </a:extLst>
          </p:cNvPr>
          <p:cNvPicPr>
            <a:picLocks noChangeAspect="1"/>
          </p:cNvPicPr>
          <p:nvPr/>
        </p:nvPicPr>
        <p:blipFill>
          <a:blip r:embed="rId4"/>
          <a:stretch>
            <a:fillRect/>
          </a:stretch>
        </p:blipFill>
        <p:spPr>
          <a:xfrm>
            <a:off x="640406" y="3883013"/>
            <a:ext cx="5829300" cy="863878"/>
          </a:xfrm>
          <a:prstGeom prst="rect">
            <a:avLst/>
          </a:prstGeom>
        </p:spPr>
      </p:pic>
      <p:pic>
        <p:nvPicPr>
          <p:cNvPr id="6" name="Picture 5">
            <a:extLst>
              <a:ext uri="{FF2B5EF4-FFF2-40B4-BE49-F238E27FC236}">
                <a16:creationId xmlns:a16="http://schemas.microsoft.com/office/drawing/2014/main" id="{86A8E760-4CA5-ED96-3B08-E3F5B019E5C2}"/>
              </a:ext>
            </a:extLst>
          </p:cNvPr>
          <p:cNvPicPr>
            <a:picLocks noChangeAspect="1"/>
          </p:cNvPicPr>
          <p:nvPr/>
        </p:nvPicPr>
        <p:blipFill>
          <a:blip r:embed="rId5"/>
          <a:stretch>
            <a:fillRect/>
          </a:stretch>
        </p:blipFill>
        <p:spPr>
          <a:xfrm>
            <a:off x="5225143" y="3286534"/>
            <a:ext cx="3739019" cy="1369407"/>
          </a:xfrm>
          <a:prstGeom prst="rect">
            <a:avLst/>
          </a:prstGeom>
        </p:spPr>
      </p:pic>
      <p:sp>
        <p:nvSpPr>
          <p:cNvPr id="4" name="Left Arrow 3">
            <a:extLst>
              <a:ext uri="{FF2B5EF4-FFF2-40B4-BE49-F238E27FC236}">
                <a16:creationId xmlns:a16="http://schemas.microsoft.com/office/drawing/2014/main" id="{9BBB4D5E-4CEE-7B9F-9340-FE6ADD7A29F8}"/>
              </a:ext>
            </a:extLst>
          </p:cNvPr>
          <p:cNvSpPr/>
          <p:nvPr/>
        </p:nvSpPr>
        <p:spPr>
          <a:xfrm>
            <a:off x="5032863" y="4209836"/>
            <a:ext cx="780098" cy="296453"/>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endParaRPr lang="en-US" sz="1050">
              <a:solidFill>
                <a:srgbClr val="2A1B43"/>
              </a:solidFill>
              <a:latin typeface="Arial"/>
            </a:endParaRPr>
          </a:p>
        </p:txBody>
      </p:sp>
      <p:sp>
        <p:nvSpPr>
          <p:cNvPr id="7" name="Google Shape;539;g22929f8b832_0_87">
            <a:extLst>
              <a:ext uri="{FF2B5EF4-FFF2-40B4-BE49-F238E27FC236}">
                <a16:creationId xmlns:a16="http://schemas.microsoft.com/office/drawing/2014/main" id="{79E7219C-4349-D95B-1A29-A63D1B0E03BA}"/>
              </a:ext>
            </a:extLst>
          </p:cNvPr>
          <p:cNvSpPr/>
          <p:nvPr/>
        </p:nvSpPr>
        <p:spPr>
          <a:xfrm>
            <a:off x="5812961" y="3735525"/>
            <a:ext cx="1950525" cy="341325"/>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g22929f8b832_0_87"/>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Submitting a Step and Other Actions</a:t>
            </a:r>
            <a:endParaRPr dirty="0">
              <a:latin typeface="Calibri"/>
              <a:ea typeface="Calibri"/>
              <a:cs typeface="Calibri"/>
              <a:sym typeface="Calibri"/>
            </a:endParaRPr>
          </a:p>
        </p:txBody>
      </p:sp>
      <p:sp>
        <p:nvSpPr>
          <p:cNvPr id="537" name="Google Shape;537;g22929f8b832_0_87"/>
          <p:cNvSpPr txBox="1">
            <a:spLocks noGrp="1"/>
          </p:cNvSpPr>
          <p:nvPr>
            <p:ph type="body" idx="1"/>
          </p:nvPr>
        </p:nvSpPr>
        <p:spPr>
          <a:xfrm>
            <a:off x="351225" y="858938"/>
            <a:ext cx="8011575" cy="3780450"/>
          </a:xfrm>
          <a:prstGeom prst="rect">
            <a:avLst/>
          </a:prstGeom>
          <a:noFill/>
          <a:ln>
            <a:noFill/>
          </a:ln>
        </p:spPr>
        <p:txBody>
          <a:bodyPr spcFirstLastPara="1" wrap="square" lIns="0" tIns="0" rIns="0" bIns="0" anchor="t" anchorCtr="0">
            <a:noAutofit/>
          </a:bodyPr>
          <a:lstStyle/>
          <a:p>
            <a:pPr marL="0" indent="0">
              <a:spcBef>
                <a:spcPts val="0"/>
              </a:spcBef>
            </a:pPr>
            <a:endParaRPr sz="900" dirty="0">
              <a:solidFill>
                <a:srgbClr val="000000"/>
              </a:solidFill>
            </a:endParaRPr>
          </a:p>
          <a:p>
            <a:pPr marL="0" indent="0">
              <a:spcBef>
                <a:spcPts val="0"/>
              </a:spcBef>
            </a:pPr>
            <a:endParaRPr sz="900" dirty="0">
              <a:solidFill>
                <a:srgbClr val="000000"/>
              </a:solidFill>
            </a:endParaRPr>
          </a:p>
          <a:p>
            <a:pPr marL="0" indent="0">
              <a:spcBef>
                <a:spcPts val="0"/>
              </a:spcBef>
            </a:pPr>
            <a:r>
              <a:rPr lang="en-US" sz="1275" dirty="0">
                <a:solidFill>
                  <a:srgbClr val="000000"/>
                </a:solidFill>
                <a:latin typeface="Calibri"/>
                <a:ea typeface="Calibri"/>
                <a:cs typeface="Calibri"/>
                <a:sym typeface="Calibri"/>
              </a:rPr>
              <a:t>Once a candidate’s submission is complete and ready for review, they can simply click the </a:t>
            </a:r>
            <a:r>
              <a:rPr lang="en-US" sz="1275" b="1" dirty="0">
                <a:solidFill>
                  <a:srgbClr val="000000"/>
                </a:solidFill>
                <a:latin typeface="Calibri"/>
                <a:ea typeface="Calibri"/>
                <a:cs typeface="Calibri"/>
                <a:sym typeface="Calibri"/>
              </a:rPr>
              <a:t>Submit</a:t>
            </a:r>
            <a:r>
              <a:rPr lang="en-US" sz="1275" dirty="0">
                <a:solidFill>
                  <a:srgbClr val="000000"/>
                </a:solidFill>
                <a:latin typeface="Calibri"/>
                <a:ea typeface="Calibri"/>
                <a:cs typeface="Calibri"/>
                <a:sym typeface="Calibri"/>
              </a:rPr>
              <a:t> option on the </a:t>
            </a:r>
            <a:r>
              <a:rPr lang="en-US" sz="1275" b="1" dirty="0">
                <a:solidFill>
                  <a:srgbClr val="000000"/>
                </a:solidFill>
                <a:latin typeface="Calibri"/>
                <a:ea typeface="Calibri"/>
                <a:cs typeface="Calibri"/>
                <a:sym typeface="Calibri"/>
              </a:rPr>
              <a:t>Actions</a:t>
            </a:r>
            <a:r>
              <a:rPr lang="en-US" sz="1275" dirty="0">
                <a:solidFill>
                  <a:srgbClr val="000000"/>
                </a:solidFill>
                <a:latin typeface="Calibri"/>
                <a:ea typeface="Calibri"/>
                <a:cs typeface="Calibri"/>
                <a:sym typeface="Calibri"/>
              </a:rPr>
              <a:t> menu to move the materials to the next step in the process. At this point, the submission materials are locked (including any reports that have been attached), even if changes are made through the My Profile/Manage Activities module.</a:t>
            </a:r>
          </a:p>
          <a:p>
            <a:pPr marL="0" indent="0">
              <a:spcBef>
                <a:spcPts val="0"/>
              </a:spcBef>
            </a:pPr>
            <a:endParaRPr lang="en-US" sz="1275" dirty="0">
              <a:solidFill>
                <a:srgbClr val="000000"/>
              </a:solidFill>
              <a:latin typeface="Calibri"/>
              <a:ea typeface="Calibri"/>
              <a:cs typeface="Calibri"/>
              <a:sym typeface="Calibri"/>
            </a:endParaRPr>
          </a:p>
          <a:p>
            <a:pPr marL="0" indent="0">
              <a:spcBef>
                <a:spcPts val="0"/>
              </a:spcBef>
            </a:pPr>
            <a:r>
              <a:rPr lang="en-US" sz="1275" dirty="0">
                <a:solidFill>
                  <a:srgbClr val="000000"/>
                </a:solidFill>
                <a:latin typeface="Calibri"/>
                <a:ea typeface="Calibri"/>
                <a:cs typeface="Calibri"/>
                <a:sym typeface="Calibri"/>
              </a:rPr>
              <a:t>You can </a:t>
            </a:r>
            <a:r>
              <a:rPr lang="en-US" sz="1275" b="1" dirty="0">
                <a:solidFill>
                  <a:srgbClr val="000000"/>
                </a:solidFill>
                <a:latin typeface="Calibri"/>
                <a:ea typeface="Calibri"/>
                <a:cs typeface="Calibri"/>
                <a:sym typeface="Calibri"/>
              </a:rPr>
              <a:t>Save Draft </a:t>
            </a:r>
            <a:r>
              <a:rPr lang="en-US" sz="1275" dirty="0">
                <a:solidFill>
                  <a:srgbClr val="000000"/>
                </a:solidFill>
                <a:latin typeface="Calibri"/>
                <a:ea typeface="Calibri"/>
                <a:cs typeface="Calibri"/>
                <a:sym typeface="Calibri"/>
              </a:rPr>
              <a:t>to return to your form at another time. Sometimes, other submission actions may be available.</a:t>
            </a:r>
            <a:endParaRPr sz="1275" dirty="0">
              <a:solidFill>
                <a:srgbClr val="000000"/>
              </a:solidFill>
              <a:latin typeface="Calibri"/>
              <a:ea typeface="Calibri"/>
              <a:cs typeface="Calibri"/>
              <a:sym typeface="Calibri"/>
            </a:endParaRPr>
          </a:p>
          <a:p>
            <a:pPr marL="0" indent="0">
              <a:spcBef>
                <a:spcPts val="0"/>
              </a:spcBef>
            </a:pPr>
            <a:endParaRPr sz="900" dirty="0">
              <a:solidFill>
                <a:srgbClr val="000000"/>
              </a:solidFill>
            </a:endParaRPr>
          </a:p>
        </p:txBody>
      </p:sp>
      <p:pic>
        <p:nvPicPr>
          <p:cNvPr id="2" name="Picture 1">
            <a:extLst>
              <a:ext uri="{FF2B5EF4-FFF2-40B4-BE49-F238E27FC236}">
                <a16:creationId xmlns:a16="http://schemas.microsoft.com/office/drawing/2014/main" id="{57F4BB40-C517-12C1-31B2-D1041C6F96B1}"/>
              </a:ext>
            </a:extLst>
          </p:cNvPr>
          <p:cNvPicPr>
            <a:picLocks noChangeAspect="1"/>
          </p:cNvPicPr>
          <p:nvPr/>
        </p:nvPicPr>
        <p:blipFill>
          <a:blip r:embed="rId3"/>
          <a:srcRect l="3627"/>
          <a:stretch>
            <a:fillRect/>
          </a:stretch>
        </p:blipFill>
        <p:spPr>
          <a:xfrm>
            <a:off x="226143" y="2665787"/>
            <a:ext cx="8832133" cy="1618776"/>
          </a:xfrm>
          <a:prstGeom prst="rect">
            <a:avLst/>
          </a:prstGeom>
        </p:spPr>
      </p:pic>
      <p:sp>
        <p:nvSpPr>
          <p:cNvPr id="540" name="Google Shape;540;g22929f8b832_0_87"/>
          <p:cNvSpPr/>
          <p:nvPr/>
        </p:nvSpPr>
        <p:spPr>
          <a:xfrm>
            <a:off x="7760908" y="2808017"/>
            <a:ext cx="726975" cy="341325"/>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sp>
        <p:nvSpPr>
          <p:cNvPr id="539" name="Google Shape;539;g22929f8b832_0_87"/>
          <p:cNvSpPr/>
          <p:nvPr/>
        </p:nvSpPr>
        <p:spPr>
          <a:xfrm>
            <a:off x="6264263" y="3632897"/>
            <a:ext cx="1950525" cy="341325"/>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g22929f8b832_0_95"/>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a:latin typeface="Calibri"/>
                <a:ea typeface="Calibri"/>
                <a:cs typeface="Calibri"/>
                <a:sym typeface="Calibri"/>
              </a:rPr>
              <a:t>Recalling a Step</a:t>
            </a:r>
            <a:endParaRPr>
              <a:latin typeface="Calibri"/>
              <a:ea typeface="Calibri"/>
              <a:cs typeface="Calibri"/>
              <a:sym typeface="Calibri"/>
            </a:endParaRPr>
          </a:p>
        </p:txBody>
      </p:sp>
      <p:sp>
        <p:nvSpPr>
          <p:cNvPr id="546" name="Google Shape;546;g22929f8b832_0_95"/>
          <p:cNvSpPr txBox="1">
            <a:spLocks noGrp="1"/>
          </p:cNvSpPr>
          <p:nvPr>
            <p:ph type="body" idx="1"/>
          </p:nvPr>
        </p:nvSpPr>
        <p:spPr>
          <a:xfrm>
            <a:off x="357713" y="596906"/>
            <a:ext cx="8011575" cy="4077656"/>
          </a:xfrm>
          <a:prstGeom prst="rect">
            <a:avLst/>
          </a:prstGeom>
          <a:noFill/>
          <a:ln>
            <a:noFill/>
          </a:ln>
        </p:spPr>
        <p:txBody>
          <a:bodyPr spcFirstLastPara="1" wrap="square" lIns="0" tIns="0" rIns="0" bIns="0" anchor="t" anchorCtr="0">
            <a:noAutofit/>
          </a:bodyPr>
          <a:lstStyle/>
          <a:p>
            <a:pPr marL="0" indent="0">
              <a:spcBef>
                <a:spcPts val="0"/>
              </a:spcBef>
            </a:pPr>
            <a:endParaRPr sz="825" b="1" dirty="0">
              <a:solidFill>
                <a:srgbClr val="000000"/>
              </a:solidFill>
              <a:latin typeface="Calibri"/>
              <a:ea typeface="Calibri"/>
              <a:cs typeface="Calibri"/>
              <a:sym typeface="Calibri"/>
            </a:endParaRPr>
          </a:p>
          <a:p>
            <a:pPr marL="0" indent="0">
              <a:lnSpc>
                <a:spcPct val="100000"/>
              </a:lnSpc>
            </a:pPr>
            <a:r>
              <a:rPr lang="en-US" sz="1500" dirty="0">
                <a:solidFill>
                  <a:srgbClr val="000000"/>
                </a:solidFill>
                <a:latin typeface="Calibri"/>
                <a:ea typeface="Calibri"/>
                <a:cs typeface="Calibri"/>
                <a:sym typeface="Calibri"/>
              </a:rPr>
              <a:t>If a candidate advances a submission to the next step, they can </a:t>
            </a:r>
            <a:r>
              <a:rPr lang="en-US" sz="1500" b="1" dirty="0">
                <a:solidFill>
                  <a:srgbClr val="000000"/>
                </a:solidFill>
                <a:latin typeface="Calibri"/>
                <a:ea typeface="Calibri"/>
                <a:cs typeface="Calibri"/>
                <a:sym typeface="Calibri"/>
              </a:rPr>
              <a:t>recall</a:t>
            </a:r>
            <a:r>
              <a:rPr lang="en-US" sz="1500" dirty="0">
                <a:solidFill>
                  <a:srgbClr val="000000"/>
                </a:solidFill>
                <a:latin typeface="Calibri"/>
                <a:ea typeface="Calibri"/>
                <a:cs typeface="Calibri"/>
                <a:sym typeface="Calibri"/>
              </a:rPr>
              <a:t> the submission from that step to:</a:t>
            </a:r>
            <a:endParaRPr sz="1500" dirty="0">
              <a:solidFill>
                <a:srgbClr val="000000"/>
              </a:solidFill>
              <a:latin typeface="Calibri"/>
              <a:ea typeface="Calibri"/>
              <a:cs typeface="Calibri"/>
              <a:sym typeface="Calibri"/>
            </a:endParaRPr>
          </a:p>
          <a:p>
            <a:pPr marL="628650" indent="-247650">
              <a:lnSpc>
                <a:spcPct val="100000"/>
              </a:lnSpc>
              <a:buClr>
                <a:srgbClr val="000000"/>
              </a:buClr>
              <a:buSzPts val="1600"/>
              <a:buFont typeface="Calibri"/>
              <a:buChar char="●"/>
            </a:pPr>
            <a:r>
              <a:rPr lang="en-US" sz="1500" dirty="0">
                <a:solidFill>
                  <a:srgbClr val="000000"/>
                </a:solidFill>
                <a:latin typeface="Calibri"/>
                <a:ea typeface="Calibri"/>
                <a:cs typeface="Calibri"/>
                <a:sym typeface="Calibri"/>
              </a:rPr>
              <a:t>Correct factual or typographical errors</a:t>
            </a:r>
            <a:endParaRPr sz="1500" dirty="0">
              <a:solidFill>
                <a:srgbClr val="000000"/>
              </a:solidFill>
              <a:latin typeface="Calibri"/>
              <a:ea typeface="Calibri"/>
              <a:cs typeface="Calibri"/>
              <a:sym typeface="Calibri"/>
            </a:endParaRPr>
          </a:p>
          <a:p>
            <a:pPr marL="628650" indent="-247650">
              <a:lnSpc>
                <a:spcPct val="100000"/>
              </a:lnSpc>
              <a:buClr>
                <a:srgbClr val="000000"/>
              </a:buClr>
              <a:buSzPts val="1600"/>
              <a:buFont typeface="Calibri"/>
              <a:buChar char="●"/>
            </a:pPr>
            <a:r>
              <a:rPr lang="en-US" sz="1500" dirty="0">
                <a:solidFill>
                  <a:srgbClr val="000000"/>
                </a:solidFill>
                <a:latin typeface="Calibri"/>
                <a:ea typeface="Calibri"/>
                <a:cs typeface="Calibri"/>
                <a:sym typeface="Calibri"/>
              </a:rPr>
              <a:t>Add a critical piece of information that was missed</a:t>
            </a:r>
            <a:endParaRPr sz="1500" dirty="0">
              <a:solidFill>
                <a:srgbClr val="000000"/>
              </a:solidFill>
              <a:latin typeface="Calibri"/>
              <a:ea typeface="Calibri"/>
              <a:cs typeface="Calibri"/>
              <a:sym typeface="Calibri"/>
            </a:endParaRPr>
          </a:p>
          <a:p>
            <a:pPr marL="628650" indent="-247650">
              <a:lnSpc>
                <a:spcPct val="100000"/>
              </a:lnSpc>
              <a:buClr>
                <a:srgbClr val="000000"/>
              </a:buClr>
              <a:buSzPts val="1600"/>
              <a:buFont typeface="Calibri"/>
              <a:buChar char="●"/>
            </a:pPr>
            <a:r>
              <a:rPr lang="en-US" sz="1500" dirty="0">
                <a:solidFill>
                  <a:srgbClr val="000000"/>
                </a:solidFill>
                <a:latin typeface="Calibri"/>
                <a:ea typeface="Calibri"/>
                <a:cs typeface="Calibri"/>
                <a:sym typeface="Calibri"/>
              </a:rPr>
              <a:t>Further review a submission that was prematurely advanced </a:t>
            </a:r>
            <a:endParaRPr sz="1500" dirty="0">
              <a:solidFill>
                <a:srgbClr val="000000"/>
              </a:solidFill>
              <a:latin typeface="Calibri"/>
              <a:ea typeface="Calibri"/>
              <a:cs typeface="Calibri"/>
              <a:sym typeface="Calibri"/>
            </a:endParaRPr>
          </a:p>
          <a:p>
            <a:pPr marL="0" indent="0">
              <a:lnSpc>
                <a:spcPct val="100000"/>
              </a:lnSpc>
            </a:pPr>
            <a:endParaRPr sz="900"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r>
              <a:rPr lang="en-US" sz="1275" dirty="0">
                <a:solidFill>
                  <a:srgbClr val="000000"/>
                </a:solidFill>
                <a:latin typeface="Calibri"/>
                <a:ea typeface="Calibri"/>
                <a:cs typeface="Calibri"/>
                <a:sym typeface="Calibri"/>
              </a:rPr>
              <a:t>Click the arrow under </a:t>
            </a:r>
            <a:r>
              <a:rPr lang="en-US" sz="1275" b="1" dirty="0">
                <a:solidFill>
                  <a:srgbClr val="000000"/>
                </a:solidFill>
                <a:latin typeface="Calibri"/>
                <a:ea typeface="Calibri"/>
                <a:cs typeface="Calibri"/>
                <a:sym typeface="Calibri"/>
              </a:rPr>
              <a:t>Actions</a:t>
            </a:r>
            <a:r>
              <a:rPr lang="en-US" sz="1275" dirty="0">
                <a:solidFill>
                  <a:srgbClr val="000000"/>
                </a:solidFill>
                <a:latin typeface="Calibri"/>
                <a:ea typeface="Calibri"/>
                <a:cs typeface="Calibri"/>
                <a:sym typeface="Calibri"/>
              </a:rPr>
              <a:t>.</a:t>
            </a: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endParaRPr lang="en-US" sz="1275" dirty="0">
              <a:solidFill>
                <a:srgbClr val="000000"/>
              </a:solidFill>
              <a:latin typeface="Calibri"/>
              <a:ea typeface="Calibri"/>
              <a:cs typeface="Calibri"/>
              <a:sym typeface="Calibri"/>
            </a:endParaRPr>
          </a:p>
          <a:p>
            <a:pPr indent="-252413">
              <a:lnSpc>
                <a:spcPct val="100000"/>
              </a:lnSpc>
              <a:buClr>
                <a:srgbClr val="000000"/>
              </a:buClr>
              <a:buSzPts val="1700"/>
              <a:buFont typeface="Calibri"/>
              <a:buAutoNum type="arabicPeriod"/>
            </a:pPr>
            <a:r>
              <a:rPr lang="en-US" sz="1275" dirty="0">
                <a:solidFill>
                  <a:srgbClr val="000000"/>
                </a:solidFill>
                <a:latin typeface="Calibri"/>
                <a:ea typeface="Calibri"/>
                <a:cs typeface="Calibri"/>
                <a:sym typeface="Calibri"/>
              </a:rPr>
              <a:t>Click </a:t>
            </a:r>
            <a:r>
              <a:rPr lang="en-US" sz="1275" b="1" dirty="0">
                <a:solidFill>
                  <a:srgbClr val="000000"/>
                </a:solidFill>
                <a:latin typeface="Calibri"/>
                <a:ea typeface="Calibri"/>
                <a:cs typeface="Calibri"/>
                <a:sym typeface="Calibri"/>
              </a:rPr>
              <a:t>Recall</a:t>
            </a:r>
            <a:r>
              <a:rPr lang="en-US" sz="1275" dirty="0">
                <a:solidFill>
                  <a:srgbClr val="000000"/>
                </a:solidFill>
                <a:latin typeface="Calibri"/>
                <a:ea typeface="Calibri"/>
                <a:cs typeface="Calibri"/>
                <a:sym typeface="Calibri"/>
              </a:rPr>
              <a:t>.</a:t>
            </a:r>
            <a:endParaRPr sz="1275" dirty="0">
              <a:solidFill>
                <a:srgbClr val="000000"/>
              </a:solidFill>
              <a:latin typeface="Calibri"/>
              <a:ea typeface="Calibri"/>
              <a:cs typeface="Calibri"/>
              <a:sym typeface="Calibri"/>
            </a:endParaRPr>
          </a:p>
          <a:p>
            <a:pPr marL="0" indent="0">
              <a:spcBef>
                <a:spcPts val="2250"/>
              </a:spcBef>
            </a:pPr>
            <a:endParaRPr sz="1350" b="1" dirty="0">
              <a:solidFill>
                <a:srgbClr val="000000"/>
              </a:solidFill>
              <a:latin typeface="Calibri"/>
              <a:ea typeface="Calibri"/>
              <a:cs typeface="Calibri"/>
              <a:sym typeface="Calibri"/>
            </a:endParaRPr>
          </a:p>
        </p:txBody>
      </p:sp>
      <p:sp>
        <p:nvSpPr>
          <p:cNvPr id="547" name="Google Shape;547;g22929f8b832_0_95"/>
          <p:cNvSpPr txBox="1"/>
          <p:nvPr/>
        </p:nvSpPr>
        <p:spPr>
          <a:xfrm>
            <a:off x="357713" y="3968063"/>
            <a:ext cx="2663100" cy="562725"/>
          </a:xfrm>
          <a:prstGeom prst="rect">
            <a:avLst/>
          </a:prstGeom>
          <a:noFill/>
          <a:ln>
            <a:noFill/>
          </a:ln>
        </p:spPr>
        <p:txBody>
          <a:bodyPr spcFirstLastPara="1" wrap="square" lIns="68569" tIns="68569" rIns="68569" bIns="68569" anchor="t" anchorCtr="0">
            <a:noAutofit/>
          </a:bodyPr>
          <a:lstStyle/>
          <a:p>
            <a:pPr defTabSz="685800">
              <a:spcBef>
                <a:spcPts val="2250"/>
              </a:spcBef>
              <a:spcAft>
                <a:spcPts val="2250"/>
              </a:spcAft>
              <a:buSzPts val="1500"/>
            </a:pPr>
            <a:r>
              <a:rPr lang="en-US" sz="1125" b="1">
                <a:latin typeface="Calibri"/>
                <a:ea typeface="Calibri"/>
                <a:cs typeface="Calibri"/>
                <a:sym typeface="Calibri"/>
              </a:rPr>
              <a:t>Note: </a:t>
            </a:r>
            <a:r>
              <a:rPr lang="en-US" sz="1125">
                <a:latin typeface="Calibri"/>
                <a:ea typeface="Calibri"/>
                <a:cs typeface="Calibri"/>
                <a:sym typeface="Calibri"/>
              </a:rPr>
              <a:t>Once the next step has begun, the recall option is no longer available.</a:t>
            </a:r>
            <a:endParaRPr sz="1350">
              <a:latin typeface="Calibri"/>
              <a:ea typeface="Calibri"/>
              <a:cs typeface="Calibri"/>
              <a:sym typeface="Calibri"/>
            </a:endParaRPr>
          </a:p>
        </p:txBody>
      </p:sp>
      <p:pic>
        <p:nvPicPr>
          <p:cNvPr id="2" name="Picture 1">
            <a:extLst>
              <a:ext uri="{FF2B5EF4-FFF2-40B4-BE49-F238E27FC236}">
                <a16:creationId xmlns:a16="http://schemas.microsoft.com/office/drawing/2014/main" id="{F34F11BC-947C-64F0-EE1F-788D5FF2CF02}"/>
              </a:ext>
            </a:extLst>
          </p:cNvPr>
          <p:cNvPicPr>
            <a:picLocks noChangeAspect="1"/>
          </p:cNvPicPr>
          <p:nvPr/>
        </p:nvPicPr>
        <p:blipFill>
          <a:blip r:embed="rId3"/>
          <a:stretch>
            <a:fillRect/>
          </a:stretch>
        </p:blipFill>
        <p:spPr>
          <a:xfrm>
            <a:off x="2935088" y="1902186"/>
            <a:ext cx="5759496" cy="2037738"/>
          </a:xfrm>
          <a:prstGeom prst="rect">
            <a:avLst/>
          </a:prstGeom>
        </p:spPr>
      </p:pic>
      <p:sp>
        <p:nvSpPr>
          <p:cNvPr id="550" name="Google Shape;550;g22929f8b832_0_95"/>
          <p:cNvSpPr/>
          <p:nvPr/>
        </p:nvSpPr>
        <p:spPr>
          <a:xfrm>
            <a:off x="7872037" y="3400641"/>
            <a:ext cx="519075" cy="198000"/>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pic>
        <p:nvPicPr>
          <p:cNvPr id="3" name="Picture 2">
            <a:extLst>
              <a:ext uri="{FF2B5EF4-FFF2-40B4-BE49-F238E27FC236}">
                <a16:creationId xmlns:a16="http://schemas.microsoft.com/office/drawing/2014/main" id="{068F649B-E28C-7169-5F89-7A0839CD2C6D}"/>
              </a:ext>
            </a:extLst>
          </p:cNvPr>
          <p:cNvPicPr>
            <a:picLocks noChangeAspect="1"/>
          </p:cNvPicPr>
          <p:nvPr/>
        </p:nvPicPr>
        <p:blipFill>
          <a:blip r:embed="rId4"/>
          <a:stretch>
            <a:fillRect/>
          </a:stretch>
        </p:blipFill>
        <p:spPr>
          <a:xfrm>
            <a:off x="4363492" y="3499642"/>
            <a:ext cx="3124099" cy="1499567"/>
          </a:xfrm>
          <a:prstGeom prst="rect">
            <a:avLst/>
          </a:prstGeom>
        </p:spPr>
      </p:pic>
      <p:sp>
        <p:nvSpPr>
          <p:cNvPr id="551" name="Google Shape;551;g22929f8b832_0_95"/>
          <p:cNvSpPr/>
          <p:nvPr/>
        </p:nvSpPr>
        <p:spPr>
          <a:xfrm>
            <a:off x="6295245" y="4380206"/>
            <a:ext cx="562755" cy="244538"/>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sp>
        <p:nvSpPr>
          <p:cNvPr id="4" name="Left Arrow 3">
            <a:extLst>
              <a:ext uri="{FF2B5EF4-FFF2-40B4-BE49-F238E27FC236}">
                <a16:creationId xmlns:a16="http://schemas.microsoft.com/office/drawing/2014/main" id="{15AD6BBD-019A-E23E-179F-A6A2E69D0591}"/>
              </a:ext>
            </a:extLst>
          </p:cNvPr>
          <p:cNvSpPr/>
          <p:nvPr/>
        </p:nvSpPr>
        <p:spPr>
          <a:xfrm rot="19999359">
            <a:off x="7097542" y="3621055"/>
            <a:ext cx="780098" cy="296453"/>
          </a:xfrm>
          <a:prstGeom prst="lef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a:endParaRPr lang="en-US" sz="1050">
              <a:solidFill>
                <a:srgbClr val="2A1B43"/>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g22929f8b832_0_105"/>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Accessing History (Monitoring Your Submission)</a:t>
            </a:r>
            <a:endParaRPr dirty="0">
              <a:latin typeface="Calibri"/>
              <a:ea typeface="Calibri"/>
              <a:cs typeface="Calibri"/>
              <a:sym typeface="Calibri"/>
            </a:endParaRPr>
          </a:p>
        </p:txBody>
      </p:sp>
      <p:sp>
        <p:nvSpPr>
          <p:cNvPr id="557" name="Google Shape;557;g22929f8b832_0_105"/>
          <p:cNvSpPr txBox="1">
            <a:spLocks noGrp="1"/>
          </p:cNvSpPr>
          <p:nvPr>
            <p:ph type="body" idx="1"/>
          </p:nvPr>
        </p:nvSpPr>
        <p:spPr>
          <a:xfrm>
            <a:off x="364117" y="665567"/>
            <a:ext cx="8011575" cy="1262925"/>
          </a:xfrm>
          <a:prstGeom prst="rect">
            <a:avLst/>
          </a:prstGeom>
          <a:noFill/>
          <a:ln>
            <a:noFill/>
          </a:ln>
        </p:spPr>
        <p:txBody>
          <a:bodyPr spcFirstLastPara="1" wrap="square" lIns="0" tIns="0" rIns="0" bIns="0" anchor="t" anchorCtr="0">
            <a:noAutofit/>
          </a:bodyPr>
          <a:lstStyle/>
          <a:p>
            <a:pPr marL="0" indent="0">
              <a:lnSpc>
                <a:spcPct val="115000"/>
              </a:lnSpc>
              <a:spcBef>
                <a:spcPts val="900"/>
              </a:spcBef>
            </a:pPr>
            <a:r>
              <a:rPr lang="en-US" sz="1350" dirty="0">
                <a:solidFill>
                  <a:srgbClr val="000000"/>
                </a:solidFill>
                <a:latin typeface="Calibri"/>
                <a:ea typeface="Calibri"/>
                <a:cs typeface="Calibri"/>
                <a:sym typeface="Calibri"/>
              </a:rPr>
              <a:t>After a candidate has advanced the process to the next step, they will see the task move from the Inbox to the History section in RPT. There, they can see where in the process the submission stands as it advances through each future step, and, depending on the form visibility settings, review the content of the submission and the fields completed by reviewers.</a:t>
            </a:r>
            <a:endParaRPr sz="1350" dirty="0">
              <a:solidFill>
                <a:srgbClr val="000000"/>
              </a:solidFill>
              <a:latin typeface="Calibri"/>
              <a:ea typeface="Calibri"/>
              <a:cs typeface="Calibri"/>
              <a:sym typeface="Calibri"/>
            </a:endParaRPr>
          </a:p>
          <a:p>
            <a:pPr marL="0" indent="0">
              <a:lnSpc>
                <a:spcPct val="115000"/>
              </a:lnSpc>
              <a:spcBef>
                <a:spcPts val="900"/>
              </a:spcBef>
            </a:pPr>
            <a:r>
              <a:rPr lang="en-US" sz="1350" dirty="0">
                <a:solidFill>
                  <a:srgbClr val="000000"/>
                </a:solidFill>
                <a:latin typeface="Calibri"/>
                <a:ea typeface="Calibri"/>
                <a:cs typeface="Calibri"/>
                <a:sym typeface="Calibri"/>
              </a:rPr>
              <a:t>The historical record will remain available to the candidate for future reference.</a:t>
            </a:r>
            <a:endParaRPr sz="1350" dirty="0">
              <a:solidFill>
                <a:srgbClr val="000000"/>
              </a:solidFill>
              <a:latin typeface="Calibri"/>
              <a:ea typeface="Calibri"/>
              <a:cs typeface="Calibri"/>
              <a:sym typeface="Calibri"/>
            </a:endParaRPr>
          </a:p>
          <a:p>
            <a:pPr marL="0" indent="0">
              <a:lnSpc>
                <a:spcPct val="115000"/>
              </a:lnSpc>
              <a:spcBef>
                <a:spcPts val="900"/>
              </a:spcBef>
            </a:pPr>
            <a:r>
              <a:rPr lang="en-US" sz="1125" dirty="0">
                <a:solidFill>
                  <a:srgbClr val="000000"/>
                </a:solidFill>
                <a:latin typeface="Calibri"/>
                <a:ea typeface="Calibri"/>
                <a:cs typeface="Calibri"/>
                <a:sym typeface="Calibri"/>
              </a:rPr>
              <a:t>To access History:</a:t>
            </a:r>
            <a:endParaRPr sz="1125" dirty="0">
              <a:solidFill>
                <a:srgbClr val="000000"/>
              </a:solidFill>
              <a:latin typeface="Calibri"/>
              <a:ea typeface="Calibri"/>
              <a:cs typeface="Calibri"/>
              <a:sym typeface="Calibri"/>
            </a:endParaRPr>
          </a:p>
          <a:p>
            <a:pPr indent="-242888">
              <a:lnSpc>
                <a:spcPct val="115000"/>
              </a:lnSpc>
              <a:spcBef>
                <a:spcPts val="900"/>
              </a:spcBef>
              <a:buClr>
                <a:srgbClr val="000000"/>
              </a:buClr>
              <a:buSzPts val="1500"/>
              <a:buFont typeface="Calibri"/>
              <a:buAutoNum type="arabicPeriod"/>
            </a:pPr>
            <a:r>
              <a:rPr lang="en-US" sz="1125" dirty="0">
                <a:solidFill>
                  <a:srgbClr val="000000"/>
                </a:solidFill>
                <a:latin typeface="Calibri"/>
                <a:ea typeface="Calibri"/>
                <a:cs typeface="Calibri"/>
                <a:sym typeface="Calibri"/>
              </a:rPr>
              <a:t>Log into </a:t>
            </a:r>
            <a:r>
              <a:rPr lang="en-US" sz="1125" b="1" dirty="0">
                <a:solidFill>
                  <a:srgbClr val="000000"/>
                </a:solidFill>
                <a:latin typeface="Calibri"/>
                <a:ea typeface="Calibri"/>
                <a:cs typeface="Calibri"/>
                <a:sym typeface="Calibri"/>
              </a:rPr>
              <a:t>Faculty Success</a:t>
            </a:r>
            <a:r>
              <a:rPr lang="en-US" sz="1125" dirty="0">
                <a:solidFill>
                  <a:srgbClr val="000000"/>
                </a:solidFill>
                <a:latin typeface="Calibri"/>
                <a:ea typeface="Calibri"/>
                <a:cs typeface="Calibri"/>
                <a:sym typeface="Calibri"/>
              </a:rPr>
              <a:t>.</a:t>
            </a:r>
            <a:endParaRPr sz="1125" dirty="0">
              <a:solidFill>
                <a:srgbClr val="000000"/>
              </a:solidFill>
              <a:latin typeface="Calibri"/>
              <a:ea typeface="Calibri"/>
              <a:cs typeface="Calibri"/>
              <a:sym typeface="Calibri"/>
            </a:endParaRPr>
          </a:p>
          <a:p>
            <a:pPr indent="-242888">
              <a:lnSpc>
                <a:spcPct val="115000"/>
              </a:lnSpc>
              <a:spcBef>
                <a:spcPts val="0"/>
              </a:spcBef>
              <a:buClr>
                <a:srgbClr val="000000"/>
              </a:buClr>
              <a:buSzPts val="1500"/>
              <a:buFont typeface="Calibri"/>
              <a:buAutoNum type="arabicPeriod"/>
            </a:pPr>
            <a:r>
              <a:rPr lang="en-US" sz="1125" dirty="0">
                <a:solidFill>
                  <a:srgbClr val="000000"/>
                </a:solidFill>
                <a:latin typeface="Calibri"/>
                <a:ea typeface="Calibri"/>
                <a:cs typeface="Calibri"/>
                <a:sym typeface="Calibri"/>
              </a:rPr>
              <a:t>Click </a:t>
            </a:r>
            <a:r>
              <a:rPr lang="en-US" sz="1125" b="1" dirty="0">
                <a:solidFill>
                  <a:srgbClr val="000000"/>
                </a:solidFill>
                <a:latin typeface="Calibri"/>
                <a:ea typeface="Calibri"/>
                <a:cs typeface="Calibri"/>
                <a:sym typeface="Calibri"/>
              </a:rPr>
              <a:t>Workflow</a:t>
            </a:r>
            <a:r>
              <a:rPr lang="en-US" sz="1125" dirty="0">
                <a:solidFill>
                  <a:srgbClr val="000000"/>
                </a:solidFill>
                <a:latin typeface="Calibri"/>
                <a:ea typeface="Calibri"/>
                <a:cs typeface="Calibri"/>
                <a:sym typeface="Calibri"/>
              </a:rPr>
              <a:t>.</a:t>
            </a:r>
            <a:endParaRPr sz="1125" dirty="0">
              <a:solidFill>
                <a:srgbClr val="000000"/>
              </a:solidFill>
              <a:latin typeface="Calibri"/>
              <a:ea typeface="Calibri"/>
              <a:cs typeface="Calibri"/>
              <a:sym typeface="Calibri"/>
            </a:endParaRPr>
          </a:p>
          <a:p>
            <a:pPr indent="-242888">
              <a:lnSpc>
                <a:spcPct val="115000"/>
              </a:lnSpc>
              <a:spcBef>
                <a:spcPts val="0"/>
              </a:spcBef>
              <a:buClr>
                <a:srgbClr val="000000"/>
              </a:buClr>
              <a:buSzPts val="1500"/>
              <a:buFont typeface="Calibri"/>
              <a:buAutoNum type="arabicPeriod"/>
            </a:pPr>
            <a:r>
              <a:rPr lang="en-US" sz="1125" dirty="0">
                <a:solidFill>
                  <a:srgbClr val="000000"/>
                </a:solidFill>
                <a:latin typeface="Calibri"/>
                <a:ea typeface="Calibri"/>
                <a:cs typeface="Calibri"/>
                <a:sym typeface="Calibri"/>
              </a:rPr>
              <a:t>Locate the </a:t>
            </a:r>
            <a:r>
              <a:rPr lang="en-US" sz="1125" b="1" dirty="0">
                <a:solidFill>
                  <a:srgbClr val="000000"/>
                </a:solidFill>
                <a:latin typeface="Calibri"/>
                <a:ea typeface="Calibri"/>
                <a:cs typeface="Calibri"/>
                <a:sym typeface="Calibri"/>
              </a:rPr>
              <a:t>History </a:t>
            </a:r>
            <a:r>
              <a:rPr lang="en-US" sz="1125" dirty="0">
                <a:solidFill>
                  <a:srgbClr val="000000"/>
                </a:solidFill>
                <a:latin typeface="Calibri"/>
                <a:ea typeface="Calibri"/>
                <a:cs typeface="Calibri"/>
                <a:sym typeface="Calibri"/>
              </a:rPr>
              <a:t>section.</a:t>
            </a:r>
            <a:endParaRPr sz="1125" dirty="0">
              <a:solidFill>
                <a:srgbClr val="000000"/>
              </a:solidFill>
              <a:latin typeface="Calibri"/>
              <a:ea typeface="Calibri"/>
              <a:cs typeface="Calibri"/>
              <a:sym typeface="Calibri"/>
            </a:endParaRPr>
          </a:p>
          <a:p>
            <a:pPr marL="0" indent="0">
              <a:lnSpc>
                <a:spcPct val="115000"/>
              </a:lnSpc>
              <a:spcBef>
                <a:spcPts val="900"/>
              </a:spcBef>
            </a:pPr>
            <a:endParaRPr sz="900" dirty="0">
              <a:solidFill>
                <a:srgbClr val="000000"/>
              </a:solidFill>
              <a:highlight>
                <a:srgbClr val="F2F2F0"/>
              </a:highlight>
            </a:endParaRPr>
          </a:p>
          <a:p>
            <a:pPr marL="0" indent="0">
              <a:lnSpc>
                <a:spcPct val="115000"/>
              </a:lnSpc>
              <a:spcBef>
                <a:spcPts val="900"/>
              </a:spcBef>
            </a:pPr>
            <a:endParaRPr sz="1350" dirty="0">
              <a:solidFill>
                <a:srgbClr val="000000"/>
              </a:solidFill>
            </a:endParaRPr>
          </a:p>
          <a:p>
            <a:pPr marL="0" indent="0">
              <a:lnSpc>
                <a:spcPct val="115000"/>
              </a:lnSpc>
              <a:spcBef>
                <a:spcPts val="0"/>
              </a:spcBef>
            </a:pPr>
            <a:endParaRPr sz="1350" dirty="0">
              <a:solidFill>
                <a:srgbClr val="000000"/>
              </a:solidFill>
            </a:endParaRPr>
          </a:p>
        </p:txBody>
      </p:sp>
      <p:pic>
        <p:nvPicPr>
          <p:cNvPr id="2" name="Picture 1">
            <a:extLst>
              <a:ext uri="{FF2B5EF4-FFF2-40B4-BE49-F238E27FC236}">
                <a16:creationId xmlns:a16="http://schemas.microsoft.com/office/drawing/2014/main" id="{60E5FF17-482C-9129-05D3-A14EF1E54353}"/>
              </a:ext>
            </a:extLst>
          </p:cNvPr>
          <p:cNvPicPr>
            <a:picLocks noChangeAspect="1"/>
          </p:cNvPicPr>
          <p:nvPr/>
        </p:nvPicPr>
        <p:blipFill>
          <a:blip r:embed="rId3"/>
          <a:stretch>
            <a:fillRect/>
          </a:stretch>
        </p:blipFill>
        <p:spPr>
          <a:xfrm>
            <a:off x="2383210" y="2145421"/>
            <a:ext cx="6654886" cy="2589484"/>
          </a:xfrm>
          <a:prstGeom prst="rect">
            <a:avLst/>
          </a:prstGeom>
        </p:spPr>
      </p:pic>
      <p:sp>
        <p:nvSpPr>
          <p:cNvPr id="559" name="Google Shape;559;g22929f8b832_0_105"/>
          <p:cNvSpPr/>
          <p:nvPr/>
        </p:nvSpPr>
        <p:spPr>
          <a:xfrm>
            <a:off x="2926257" y="3743996"/>
            <a:ext cx="726975" cy="341325"/>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buSzPts val="1400"/>
            </a:pPr>
            <a:endParaRPr sz="105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95"/>
          <p:cNvSpPr txBox="1">
            <a:spLocks noGrp="1"/>
          </p:cNvSpPr>
          <p:nvPr>
            <p:ph type="title"/>
          </p:nvPr>
        </p:nvSpPr>
        <p:spPr>
          <a:xfrm>
            <a:off x="364117" y="312517"/>
            <a:ext cx="7998750" cy="341325"/>
          </a:xfrm>
          <a:prstGeom prst="rect">
            <a:avLst/>
          </a:prstGeom>
        </p:spPr>
        <p:txBody>
          <a:bodyPr spcFirstLastPara="1" wrap="square" lIns="0" tIns="0" rIns="0" bIns="0" anchor="ctr" anchorCtr="0">
            <a:noAutofit/>
          </a:bodyPr>
          <a:lstStyle/>
          <a:p>
            <a:pPr algn="ctr"/>
            <a:r>
              <a:rPr lang="en-US">
                <a:latin typeface="Calibri"/>
                <a:ea typeface="Calibri"/>
                <a:cs typeface="Calibri"/>
                <a:sym typeface="Calibri"/>
              </a:rPr>
              <a:t>Help Tools</a:t>
            </a:r>
            <a:endParaRPr>
              <a:latin typeface="Calibri"/>
              <a:ea typeface="Calibri"/>
              <a:cs typeface="Calibri"/>
              <a:sym typeface="Calibri"/>
            </a:endParaRPr>
          </a:p>
        </p:txBody>
      </p:sp>
      <p:sp>
        <p:nvSpPr>
          <p:cNvPr id="570" name="Google Shape;570;p95"/>
          <p:cNvSpPr txBox="1">
            <a:spLocks noGrp="1"/>
          </p:cNvSpPr>
          <p:nvPr>
            <p:ph type="body" idx="1"/>
          </p:nvPr>
        </p:nvSpPr>
        <p:spPr>
          <a:xfrm>
            <a:off x="357706" y="1031869"/>
            <a:ext cx="8011575" cy="3141225"/>
          </a:xfrm>
          <a:prstGeom prst="rect">
            <a:avLst/>
          </a:prstGeom>
        </p:spPr>
        <p:txBody>
          <a:bodyPr spcFirstLastPara="1" wrap="square" lIns="0" tIns="0" rIns="0" bIns="0" anchor="t" anchorCtr="0">
            <a:noAutofit/>
          </a:bodyPr>
          <a:lstStyle/>
          <a:p>
            <a:pPr indent="-276225">
              <a:lnSpc>
                <a:spcPct val="100000"/>
              </a:lnSpc>
              <a:spcBef>
                <a:spcPts val="0"/>
              </a:spcBef>
              <a:buClr>
                <a:srgbClr val="000000"/>
              </a:buClr>
              <a:buSzPts val="2200"/>
              <a:buFont typeface="Calibri"/>
              <a:buChar char="●"/>
            </a:pPr>
            <a:r>
              <a:rPr lang="en-US" sz="1650" dirty="0">
                <a:solidFill>
                  <a:srgbClr val="000000"/>
                </a:solidFill>
                <a:latin typeface="Calibri"/>
                <a:ea typeface="Calibri"/>
                <a:cs typeface="Calibri"/>
                <a:sym typeface="Calibri"/>
              </a:rPr>
              <a:t>If you need help with adding activities, access the </a:t>
            </a:r>
            <a:r>
              <a:rPr lang="en-US" sz="1650" dirty="0">
                <a:solidFill>
                  <a:srgbClr val="000000"/>
                </a:solidFill>
                <a:latin typeface="Calibri"/>
                <a:ea typeface="Calibri"/>
                <a:cs typeface="Calibri"/>
                <a:sym typeface="Calibri"/>
                <a:hlinkClick r:id="rId3"/>
              </a:rPr>
              <a:t>Faculty Essentials toolkit</a:t>
            </a:r>
            <a:r>
              <a:rPr lang="en-US" sz="1650" dirty="0">
                <a:solidFill>
                  <a:srgbClr val="000000"/>
                </a:solidFill>
                <a:latin typeface="Calibri"/>
                <a:ea typeface="Calibri"/>
                <a:cs typeface="Calibri"/>
                <a:sym typeface="Calibri"/>
              </a:rPr>
              <a:t> in the Watermark Help Center via the “Tools &amp; Services” box on your Home page. </a:t>
            </a:r>
          </a:p>
          <a:p>
            <a:pPr marL="66675" indent="0">
              <a:lnSpc>
                <a:spcPct val="100000"/>
              </a:lnSpc>
              <a:spcBef>
                <a:spcPts val="0"/>
              </a:spcBef>
              <a:buClr>
                <a:srgbClr val="000000"/>
              </a:buClr>
              <a:buSzPts val="2200"/>
            </a:pPr>
            <a:endParaRPr lang="en-US" sz="1650" dirty="0">
              <a:solidFill>
                <a:srgbClr val="000000"/>
              </a:solidFill>
              <a:latin typeface="Calibri"/>
              <a:ea typeface="Calibri"/>
              <a:cs typeface="Calibri"/>
              <a:sym typeface="Calibri"/>
            </a:endParaRPr>
          </a:p>
          <a:p>
            <a:pPr indent="-276225">
              <a:lnSpc>
                <a:spcPct val="100000"/>
              </a:lnSpc>
              <a:spcBef>
                <a:spcPts val="0"/>
              </a:spcBef>
              <a:buClr>
                <a:srgbClr val="000000"/>
              </a:buClr>
              <a:buSzPts val="2200"/>
              <a:buFont typeface="Calibri"/>
              <a:buChar char="●"/>
            </a:pPr>
            <a:r>
              <a:rPr lang="en-US" sz="1650" dirty="0">
                <a:solidFill>
                  <a:srgbClr val="000000"/>
                </a:solidFill>
                <a:latin typeface="Calibri"/>
                <a:ea typeface="Calibri"/>
                <a:cs typeface="Calibri"/>
                <a:sym typeface="Calibri"/>
              </a:rPr>
              <a:t>Click </a:t>
            </a:r>
            <a:r>
              <a:rPr lang="en-US" sz="1650" b="1" dirty="0">
                <a:solidFill>
                  <a:srgbClr val="000000"/>
                </a:solidFill>
                <a:latin typeface="Calibri"/>
                <a:ea typeface="Calibri"/>
                <a:cs typeface="Calibri"/>
                <a:sym typeface="Calibri"/>
              </a:rPr>
              <a:t>?</a:t>
            </a:r>
            <a:r>
              <a:rPr lang="en-US" sz="1650" dirty="0">
                <a:solidFill>
                  <a:srgbClr val="000000"/>
                </a:solidFill>
                <a:latin typeface="Calibri"/>
                <a:ea typeface="Calibri"/>
                <a:cs typeface="Calibri"/>
                <a:sym typeface="Calibri"/>
              </a:rPr>
              <a:t> in the top right corner of your account to access additional help resources.</a:t>
            </a:r>
            <a:endParaRPr sz="1650" dirty="0">
              <a:solidFill>
                <a:srgbClr val="000000"/>
              </a:solidFill>
              <a:latin typeface="Calibri"/>
              <a:ea typeface="Calibri"/>
              <a:cs typeface="Calibri"/>
              <a:sym typeface="Calibri"/>
            </a:endParaRPr>
          </a:p>
          <a:p>
            <a:pPr marL="0" indent="0">
              <a:spcBef>
                <a:spcPts val="0"/>
              </a:spcBef>
            </a:pPr>
            <a:endParaRPr sz="1650" dirty="0">
              <a:solidFill>
                <a:srgbClr val="000000"/>
              </a:solidFill>
              <a:latin typeface="Calibri"/>
              <a:ea typeface="Calibri"/>
              <a:cs typeface="Calibri"/>
              <a:sym typeface="Calibri"/>
            </a:endParaRPr>
          </a:p>
          <a:p>
            <a:pPr marL="0" indent="0">
              <a:spcBef>
                <a:spcPts val="0"/>
              </a:spcBef>
            </a:pPr>
            <a:endParaRPr sz="1650" dirty="0">
              <a:solidFill>
                <a:srgbClr val="000000"/>
              </a:solidFill>
              <a:latin typeface="Calibri"/>
              <a:ea typeface="Calibri"/>
              <a:cs typeface="Calibri"/>
              <a:sym typeface="Calibri"/>
            </a:endParaRPr>
          </a:p>
          <a:p>
            <a:pPr indent="0">
              <a:spcBef>
                <a:spcPts val="0"/>
              </a:spcBef>
            </a:pPr>
            <a:endParaRPr sz="1650" dirty="0">
              <a:solidFill>
                <a:srgbClr val="000000"/>
              </a:solidFill>
              <a:latin typeface="Calibri"/>
              <a:ea typeface="Calibri"/>
              <a:cs typeface="Calibri"/>
              <a:sym typeface="Calibri"/>
            </a:endParaRPr>
          </a:p>
        </p:txBody>
      </p:sp>
      <p:sp>
        <p:nvSpPr>
          <p:cNvPr id="2" name="AutoShape 2">
            <a:extLst>
              <a:ext uri="{FF2B5EF4-FFF2-40B4-BE49-F238E27FC236}">
                <a16:creationId xmlns:a16="http://schemas.microsoft.com/office/drawing/2014/main" id="{C2DF856B-B53F-4497-BA2C-913F10664948}"/>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en-US" sz="1050"/>
          </a:p>
        </p:txBody>
      </p:sp>
      <p:pic>
        <p:nvPicPr>
          <p:cNvPr id="8" name="Picture 7">
            <a:extLst>
              <a:ext uri="{FF2B5EF4-FFF2-40B4-BE49-F238E27FC236}">
                <a16:creationId xmlns:a16="http://schemas.microsoft.com/office/drawing/2014/main" id="{6AA63F27-59BE-7D4F-1ADD-5ADC83EF0E06}"/>
              </a:ext>
            </a:extLst>
          </p:cNvPr>
          <p:cNvPicPr>
            <a:picLocks noChangeAspect="1"/>
          </p:cNvPicPr>
          <p:nvPr/>
        </p:nvPicPr>
        <p:blipFill>
          <a:blip r:embed="rId4"/>
          <a:stretch>
            <a:fillRect/>
          </a:stretch>
        </p:blipFill>
        <p:spPr>
          <a:xfrm>
            <a:off x="860481" y="2315966"/>
            <a:ext cx="7194439" cy="2535275"/>
          </a:xfrm>
          <a:prstGeom prst="rect">
            <a:avLst/>
          </a:prstGeom>
        </p:spPr>
      </p:pic>
      <p:sp>
        <p:nvSpPr>
          <p:cNvPr id="6" name="Google Shape;572;p95">
            <a:extLst>
              <a:ext uri="{FF2B5EF4-FFF2-40B4-BE49-F238E27FC236}">
                <a16:creationId xmlns:a16="http://schemas.microsoft.com/office/drawing/2014/main" id="{A54489FC-DE27-7196-1877-2BDDD2E5541A}"/>
              </a:ext>
            </a:extLst>
          </p:cNvPr>
          <p:cNvSpPr/>
          <p:nvPr/>
        </p:nvSpPr>
        <p:spPr>
          <a:xfrm>
            <a:off x="6136547" y="3590462"/>
            <a:ext cx="1741580" cy="761525"/>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
        <p:nvSpPr>
          <p:cNvPr id="9" name="Google Shape;572;p95">
            <a:extLst>
              <a:ext uri="{FF2B5EF4-FFF2-40B4-BE49-F238E27FC236}">
                <a16:creationId xmlns:a16="http://schemas.microsoft.com/office/drawing/2014/main" id="{73EAB02C-13DD-0BE3-36CF-0C7060FC3EA5}"/>
              </a:ext>
            </a:extLst>
          </p:cNvPr>
          <p:cNvSpPr/>
          <p:nvPr/>
        </p:nvSpPr>
        <p:spPr>
          <a:xfrm>
            <a:off x="7432358" y="2297344"/>
            <a:ext cx="334328" cy="320212"/>
          </a:xfrm>
          <a:prstGeom prst="ellipse">
            <a:avLst/>
          </a:prstGeom>
          <a:noFill/>
          <a:ln w="38100" cap="flat" cmpd="sng">
            <a:solidFill>
              <a:srgbClr val="C4ADE0"/>
            </a:solidFill>
            <a:prstDash val="solid"/>
            <a:round/>
            <a:headEnd type="none" w="sm" len="sm"/>
            <a:tailEnd type="none" w="sm" len="sm"/>
          </a:ln>
        </p:spPr>
        <p:txBody>
          <a:bodyPr spcFirstLastPara="1" wrap="square" lIns="68569" tIns="68569" rIns="68569" bIns="68569" anchor="ctr" anchorCtr="0">
            <a:noAutofit/>
          </a:bodyPr>
          <a:lstStyle/>
          <a:p>
            <a:pPr defTabSz="685800"/>
            <a:endParaRPr sz="105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tandard Slide Typ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tandard Slide Typ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atermark">
  <a:themeElements>
    <a:clrScheme name="Watermark">
      <a:dk1>
        <a:srgbClr val="000000"/>
      </a:dk1>
      <a:lt1>
        <a:srgbClr val="FFFFFF"/>
      </a:lt1>
      <a:dk2>
        <a:srgbClr val="2A1B43"/>
      </a:dk2>
      <a:lt2>
        <a:srgbClr val="EEEEEE"/>
      </a:lt2>
      <a:accent1>
        <a:srgbClr val="592A98"/>
      </a:accent1>
      <a:accent2>
        <a:srgbClr val="555191"/>
      </a:accent2>
      <a:accent3>
        <a:srgbClr val="8885C3"/>
      </a:accent3>
      <a:accent4>
        <a:srgbClr val="C1B3DD"/>
      </a:accent4>
      <a:accent5>
        <a:srgbClr val="FF8E6C"/>
      </a:accent5>
      <a:accent6>
        <a:srgbClr val="4FC9D2"/>
      </a:accent6>
      <a:hlink>
        <a:srgbClr val="C9D716"/>
      </a:hlink>
      <a:folHlink>
        <a:srgbClr val="FFC6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514</TotalTime>
  <Words>912</Words>
  <Application>Microsoft Macintosh PowerPoint</Application>
  <PresentationFormat>On-screen Show (16:9)</PresentationFormat>
  <Paragraphs>83</Paragraphs>
  <Slides>15</Slides>
  <Notes>15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15</vt:i4>
      </vt:variant>
    </vt:vector>
  </HeadingPairs>
  <TitlesOfParts>
    <vt:vector size="25" baseType="lpstr">
      <vt:lpstr>Calibri</vt:lpstr>
      <vt:lpstr>Merriweather Sans</vt:lpstr>
      <vt:lpstr>Barlow</vt:lpstr>
      <vt:lpstr>Arial</vt:lpstr>
      <vt:lpstr>Courier New</vt:lpstr>
      <vt:lpstr>Noto Sans Symbols</vt:lpstr>
      <vt:lpstr>Standard Slide Types</vt:lpstr>
      <vt:lpstr>Title Slides</vt:lpstr>
      <vt:lpstr>1_Standard Slide Types</vt:lpstr>
      <vt:lpstr>Watermark</vt:lpstr>
      <vt:lpstr>Faculty Success Reviews, Promotion and Tenure Faculty &amp; Staff Essential Skills Training</vt:lpstr>
      <vt:lpstr>Reviews, Promotion and Tenure (RPT/Workflow)</vt:lpstr>
      <vt:lpstr>Reviews, Promotion and Tenure Campus Expectations of Faculty</vt:lpstr>
      <vt:lpstr>PowerPoint Presentation</vt:lpstr>
      <vt:lpstr>Essential Skills</vt:lpstr>
      <vt:lpstr>Accessing Reviews</vt:lpstr>
      <vt:lpstr>Types of Email Notifications</vt:lpstr>
      <vt:lpstr>Completing a Form</vt:lpstr>
      <vt:lpstr>Example of Field Types on a Form</vt:lpstr>
      <vt:lpstr>Reports Within Workflow Forms</vt:lpstr>
      <vt:lpstr>Submitting a Step and Other Actions</vt:lpstr>
      <vt:lpstr>Recalling a Step</vt:lpstr>
      <vt:lpstr>Accessing History (Monitoring Your Submission)</vt:lpstr>
      <vt:lpstr>Help Tools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Author</cp:lastModifiedBy>
  <cp:revision>9</cp:revision>
  <dcterms:modified xsi:type="dcterms:W3CDTF">2026-08-23T13:21:35Z</dcterms:modified>
</cp:coreProperties>
</file>