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8" r:id="rId6"/>
    <p:sldId id="295" r:id="rId7"/>
    <p:sldId id="296" r:id="rId8"/>
    <p:sldId id="286" r:id="rId9"/>
    <p:sldId id="287" r:id="rId10"/>
    <p:sldId id="288" r:id="rId11"/>
    <p:sldId id="289" r:id="rId12"/>
    <p:sldId id="297" r:id="rId13"/>
    <p:sldId id="294" r:id="rId14"/>
    <p:sldId id="292" r:id="rId15"/>
    <p:sldId id="290" r:id="rId16"/>
    <p:sldId id="291" r:id="rId17"/>
    <p:sldId id="29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5D7444-89D2-810C-47F5-E6E379C44BFD}" name="Connie Sanders" initials="CS" userId="S::csande29@msudenver.edu::79c0138a-59da-42a2-a5f7-0981c26e31b1" providerId="AD"/>
  <p188:author id="{D6E1A6A8-E800-DF3C-5D08-A61A670DE696}" name="Megan Scherzberg" initials="MS" userId="S::mbaker70@msudenver.edu::21d87b12-3591-4fb1-9cbd-dfe8ab7f4c96" providerId="AD"/>
  <p188:author id="{5FD2C8F4-187F-E404-127D-AD53E037C21A}" name="Rueda, Angelica" initials="AR" userId="S::angelica.rueda@ccd.edu::c3a5ec37-eaf2-4320-bf08-d366fcac6c5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3350"/>
    <a:srgbClr val="0C4360"/>
    <a:srgbClr val="1B6872"/>
    <a:srgbClr val="63B7C6"/>
    <a:srgbClr val="002136"/>
    <a:srgbClr val="0C75AC"/>
    <a:srgbClr val="002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FA9C1D-82AD-F96D-1F5B-9A293337943A}" v="2" dt="2026-02-23T21:57:33.246"/>
    <p1510:client id="{2C564557-7386-414D-9E82-D101AD768C83}" v="71" dt="2026-02-23T16:29:01.093"/>
    <p1510:client id="{3D75BC18-E581-4AB9-85B1-3B1199488D64}" v="1" dt="2026-02-23T17:01:57.5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-4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gan Scherzberg" userId="S::mbaker70@msudenver.edu::21d87b12-3591-4fb1-9cbd-dfe8ab7f4c96" providerId="AD" clId="Web-{C61DCD43-6D80-AB11-D0E6-58C4F653B663}"/>
    <pc:docChg chg="mod">
      <pc:chgData name="Megan Scherzberg" userId="S::mbaker70@msudenver.edu::21d87b12-3591-4fb1-9cbd-dfe8ab7f4c96" providerId="AD" clId="Web-{C61DCD43-6D80-AB11-D0E6-58C4F653B663}" dt="2026-02-21T19:58:16.990" v="0"/>
      <pc:docMkLst>
        <pc:docMk/>
      </pc:docMkLst>
    </pc:docChg>
  </pc:docChgLst>
  <pc:docChgLst>
    <pc:chgData name="Rueda, Angelica" userId="c3a5ec37-eaf2-4320-bf08-d366fcac6c57" providerId="ADAL" clId="{CDA872AB-F116-4F03-918F-E605C0D7CF92}"/>
    <pc:docChg chg="custSel addSld modSld sldOrd">
      <pc:chgData name="Rueda, Angelica" userId="c3a5ec37-eaf2-4320-bf08-d366fcac6c57" providerId="ADAL" clId="{CDA872AB-F116-4F03-918F-E605C0D7CF92}" dt="2026-02-23T16:29:01.093" v="1749" actId="20577"/>
      <pc:docMkLst>
        <pc:docMk/>
      </pc:docMkLst>
      <pc:sldChg chg="modSp mod modNotesTx">
        <pc:chgData name="Rueda, Angelica" userId="c3a5ec37-eaf2-4320-bf08-d366fcac6c57" providerId="ADAL" clId="{CDA872AB-F116-4F03-918F-E605C0D7CF92}" dt="2026-02-20T23:09:48.541" v="1581" actId="20577"/>
        <pc:sldMkLst>
          <pc:docMk/>
          <pc:sldMk cId="3733486012" sldId="258"/>
        </pc:sldMkLst>
        <pc:spChg chg="mod">
          <ac:chgData name="Rueda, Angelica" userId="c3a5ec37-eaf2-4320-bf08-d366fcac6c57" providerId="ADAL" clId="{CDA872AB-F116-4F03-918F-E605C0D7CF92}" dt="2026-02-20T23:09:48.541" v="1581" actId="20577"/>
          <ac:spMkLst>
            <pc:docMk/>
            <pc:sldMk cId="3733486012" sldId="258"/>
            <ac:spMk id="10" creationId="{EF2BC084-E6DB-4DE7-B309-042A85EBA700}"/>
          </ac:spMkLst>
        </pc:spChg>
      </pc:sldChg>
      <pc:sldChg chg="modNotesTx">
        <pc:chgData name="Rueda, Angelica" userId="c3a5ec37-eaf2-4320-bf08-d366fcac6c57" providerId="ADAL" clId="{CDA872AB-F116-4F03-918F-E605C0D7CF92}" dt="2026-02-20T22:46:47.032" v="1278" actId="20577"/>
        <pc:sldMkLst>
          <pc:docMk/>
          <pc:sldMk cId="1853037945" sldId="286"/>
        </pc:sldMkLst>
      </pc:sldChg>
      <pc:sldChg chg="modNotesTx">
        <pc:chgData name="Rueda, Angelica" userId="c3a5ec37-eaf2-4320-bf08-d366fcac6c57" providerId="ADAL" clId="{CDA872AB-F116-4F03-918F-E605C0D7CF92}" dt="2026-02-20T22:45:57.989" v="1181" actId="20577"/>
        <pc:sldMkLst>
          <pc:docMk/>
          <pc:sldMk cId="3695692235" sldId="287"/>
        </pc:sldMkLst>
      </pc:sldChg>
      <pc:sldChg chg="modSp mod modCm modNotesTx">
        <pc:chgData name="Rueda, Angelica" userId="c3a5ec37-eaf2-4320-bf08-d366fcac6c57" providerId="ADAL" clId="{CDA872AB-F116-4F03-918F-E605C0D7CF92}" dt="2026-02-23T16:29:01.093" v="1749" actId="20577"/>
        <pc:sldMkLst>
          <pc:docMk/>
          <pc:sldMk cId="553388001" sldId="288"/>
        </pc:sldMkLst>
        <pc:spChg chg="mod">
          <ac:chgData name="Rueda, Angelica" userId="c3a5ec37-eaf2-4320-bf08-d366fcac6c57" providerId="ADAL" clId="{CDA872AB-F116-4F03-918F-E605C0D7CF92}" dt="2026-02-20T22:20:02.754" v="935" actId="20577"/>
          <ac:spMkLst>
            <pc:docMk/>
            <pc:sldMk cId="553388001" sldId="288"/>
            <ac:spMk id="4" creationId="{C5944E14-3AED-49FF-21E6-01FFA024E16B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ueda, Angelica" userId="c3a5ec37-eaf2-4320-bf08-d366fcac6c57" providerId="ADAL" clId="{CDA872AB-F116-4F03-918F-E605C0D7CF92}" dt="2026-02-20T21:54:53.271" v="754" actId="20577"/>
              <pc2:cmMkLst xmlns:pc2="http://schemas.microsoft.com/office/powerpoint/2019/9/main/command">
                <pc:docMk/>
                <pc:sldMk cId="553388001" sldId="288"/>
                <pc2:cmMk id="{1FE5805C-1EC8-4EAD-8FCE-96521908D6A7}"/>
              </pc2:cmMkLst>
            </pc226:cmChg>
          </p:ext>
        </pc:extLst>
      </pc:sldChg>
      <pc:sldChg chg="modSp mod modNotesTx">
        <pc:chgData name="Rueda, Angelica" userId="c3a5ec37-eaf2-4320-bf08-d366fcac6c57" providerId="ADAL" clId="{CDA872AB-F116-4F03-918F-E605C0D7CF92}" dt="2026-02-20T22:46:56.692" v="1307" actId="20577"/>
        <pc:sldMkLst>
          <pc:docMk/>
          <pc:sldMk cId="66176272" sldId="289"/>
        </pc:sldMkLst>
        <pc:spChg chg="mod">
          <ac:chgData name="Rueda, Angelica" userId="c3a5ec37-eaf2-4320-bf08-d366fcac6c57" providerId="ADAL" clId="{CDA872AB-F116-4F03-918F-E605C0D7CF92}" dt="2026-02-20T22:26:20.347" v="961" actId="20577"/>
          <ac:spMkLst>
            <pc:docMk/>
            <pc:sldMk cId="66176272" sldId="289"/>
            <ac:spMk id="21" creationId="{36027322-ADD0-F302-F80B-ED52151742D3}"/>
          </ac:spMkLst>
        </pc:spChg>
      </pc:sldChg>
      <pc:sldChg chg="modSp mod modNotesTx">
        <pc:chgData name="Rueda, Angelica" userId="c3a5ec37-eaf2-4320-bf08-d366fcac6c57" providerId="ADAL" clId="{CDA872AB-F116-4F03-918F-E605C0D7CF92}" dt="2026-02-20T23:15:17.537" v="1610" actId="20577"/>
        <pc:sldMkLst>
          <pc:docMk/>
          <pc:sldMk cId="2626399102" sldId="290"/>
        </pc:sldMkLst>
        <pc:spChg chg="mod">
          <ac:chgData name="Rueda, Angelica" userId="c3a5ec37-eaf2-4320-bf08-d366fcac6c57" providerId="ADAL" clId="{CDA872AB-F116-4F03-918F-E605C0D7CF92}" dt="2026-02-20T23:15:17.537" v="1610" actId="20577"/>
          <ac:spMkLst>
            <pc:docMk/>
            <pc:sldMk cId="2626399102" sldId="290"/>
            <ac:spMk id="2" creationId="{21DE88FD-5C3E-911F-8DBD-816E240B8142}"/>
          </ac:spMkLst>
        </pc:spChg>
      </pc:sldChg>
      <pc:sldChg chg="modSp mod modNotesTx">
        <pc:chgData name="Rueda, Angelica" userId="c3a5ec37-eaf2-4320-bf08-d366fcac6c57" providerId="ADAL" clId="{CDA872AB-F116-4F03-918F-E605C0D7CF92}" dt="2026-02-20T23:09:33.292" v="1562" actId="20577"/>
        <pc:sldMkLst>
          <pc:docMk/>
          <pc:sldMk cId="1337891903" sldId="291"/>
        </pc:sldMkLst>
        <pc:spChg chg="mod">
          <ac:chgData name="Rueda, Angelica" userId="c3a5ec37-eaf2-4320-bf08-d366fcac6c57" providerId="ADAL" clId="{CDA872AB-F116-4F03-918F-E605C0D7CF92}" dt="2026-02-20T23:07:51.315" v="1536" actId="27636"/>
          <ac:spMkLst>
            <pc:docMk/>
            <pc:sldMk cId="1337891903" sldId="291"/>
            <ac:spMk id="4" creationId="{6F407DEC-AB6F-B281-5ED6-6DCE84116B15}"/>
          </ac:spMkLst>
        </pc:spChg>
      </pc:sldChg>
      <pc:sldChg chg="modNotesTx">
        <pc:chgData name="Rueda, Angelica" userId="c3a5ec37-eaf2-4320-bf08-d366fcac6c57" providerId="ADAL" clId="{CDA872AB-F116-4F03-918F-E605C0D7CF92}" dt="2026-02-20T23:00:10.123" v="1334" actId="20577"/>
        <pc:sldMkLst>
          <pc:docMk/>
          <pc:sldMk cId="3591561410" sldId="292"/>
        </pc:sldMkLst>
      </pc:sldChg>
      <pc:sldChg chg="modNotesTx">
        <pc:chgData name="Rueda, Angelica" userId="c3a5ec37-eaf2-4320-bf08-d366fcac6c57" providerId="ADAL" clId="{CDA872AB-F116-4F03-918F-E605C0D7CF92}" dt="2026-02-20T23:18:21.589" v="1678" actId="20577"/>
        <pc:sldMkLst>
          <pc:docMk/>
          <pc:sldMk cId="3059815370" sldId="293"/>
        </pc:sldMkLst>
      </pc:sldChg>
      <pc:sldChg chg="ord modNotesTx">
        <pc:chgData name="Rueda, Angelica" userId="c3a5ec37-eaf2-4320-bf08-d366fcac6c57" providerId="ADAL" clId="{CDA872AB-F116-4F03-918F-E605C0D7CF92}" dt="2026-02-20T22:47:16.949" v="1318" actId="20577"/>
        <pc:sldMkLst>
          <pc:docMk/>
          <pc:sldMk cId="3230643828" sldId="294"/>
        </pc:sldMkLst>
      </pc:sldChg>
      <pc:sldChg chg="modSp add mod modNotesTx">
        <pc:chgData name="Rueda, Angelica" userId="c3a5ec37-eaf2-4320-bf08-d366fcac6c57" providerId="ADAL" clId="{CDA872AB-F116-4F03-918F-E605C0D7CF92}" dt="2026-02-23T16:07:40.025" v="1683" actId="20577"/>
        <pc:sldMkLst>
          <pc:docMk/>
          <pc:sldMk cId="72552188" sldId="295"/>
        </pc:sldMkLst>
        <pc:spChg chg="mod">
          <ac:chgData name="Rueda, Angelica" userId="c3a5ec37-eaf2-4320-bf08-d366fcac6c57" providerId="ADAL" clId="{CDA872AB-F116-4F03-918F-E605C0D7CF92}" dt="2026-02-20T22:46:24.867" v="1216" actId="20577"/>
          <ac:spMkLst>
            <pc:docMk/>
            <pc:sldMk cId="72552188" sldId="295"/>
            <ac:spMk id="7" creationId="{C58A31D6-9F16-9E19-2DDB-8E544E687BFD}"/>
          </ac:spMkLst>
        </pc:spChg>
        <pc:spChg chg="mod">
          <ac:chgData name="Rueda, Angelica" userId="c3a5ec37-eaf2-4320-bf08-d366fcac6c57" providerId="ADAL" clId="{CDA872AB-F116-4F03-918F-E605C0D7CF92}" dt="2026-02-23T16:07:40.025" v="1683" actId="20577"/>
          <ac:spMkLst>
            <pc:docMk/>
            <pc:sldMk cId="72552188" sldId="295"/>
            <ac:spMk id="10" creationId="{F6D615BE-2B8F-9625-26B6-200BC3E89BA2}"/>
          </ac:spMkLst>
        </pc:spChg>
      </pc:sldChg>
      <pc:sldChg chg="modSp add mod modNotesTx">
        <pc:chgData name="Rueda, Angelica" userId="c3a5ec37-eaf2-4320-bf08-d366fcac6c57" providerId="ADAL" clId="{CDA872AB-F116-4F03-918F-E605C0D7CF92}" dt="2026-02-20T22:46:43.050" v="1270" actId="20577"/>
        <pc:sldMkLst>
          <pc:docMk/>
          <pc:sldMk cId="1005443965" sldId="296"/>
        </pc:sldMkLst>
        <pc:spChg chg="mod">
          <ac:chgData name="Rueda, Angelica" userId="c3a5ec37-eaf2-4320-bf08-d366fcac6c57" providerId="ADAL" clId="{CDA872AB-F116-4F03-918F-E605C0D7CF92}" dt="2026-02-20T22:15:46.391" v="934" actId="20577"/>
          <ac:spMkLst>
            <pc:docMk/>
            <pc:sldMk cId="1005443965" sldId="296"/>
            <ac:spMk id="7" creationId="{3B4BB4F0-E110-F780-3257-01E88754CBFD}"/>
          </ac:spMkLst>
        </pc:spChg>
      </pc:sldChg>
    </pc:docChg>
  </pc:docChgLst>
  <pc:docChgLst>
    <pc:chgData name="Connie Sanders" userId="79c0138a-59da-42a2-a5f7-0981c26e31b1" providerId="ADAL" clId="{D6427E4D-7F47-4EF9-8E5B-72A088FBF67B}"/>
    <pc:docChg chg="undo custSel addSld delSld modSld sldOrd">
      <pc:chgData name="Connie Sanders" userId="79c0138a-59da-42a2-a5f7-0981c26e31b1" providerId="ADAL" clId="{D6427E4D-7F47-4EF9-8E5B-72A088FBF67B}" dt="2026-02-23T23:57:32.126" v="7973" actId="20577"/>
      <pc:docMkLst>
        <pc:docMk/>
      </pc:docMkLst>
      <pc:sldChg chg="addSp modSp">
        <pc:chgData name="Connie Sanders" userId="79c0138a-59da-42a2-a5f7-0981c26e31b1" providerId="ADAL" clId="{D6427E4D-7F47-4EF9-8E5B-72A088FBF67B}" dt="2026-02-16T23:04:06.329" v="776" actId="1076"/>
        <pc:sldMkLst>
          <pc:docMk/>
          <pc:sldMk cId="3946934594" sldId="256"/>
        </pc:sldMkLst>
        <pc:picChg chg="add mod">
          <ac:chgData name="Connie Sanders" userId="79c0138a-59da-42a2-a5f7-0981c26e31b1" providerId="ADAL" clId="{D6427E4D-7F47-4EF9-8E5B-72A088FBF67B}" dt="2026-02-16T23:03:17.208" v="774" actId="1076"/>
          <ac:picMkLst>
            <pc:docMk/>
            <pc:sldMk cId="3946934594" sldId="256"/>
            <ac:picMk id="4" creationId="{5D362B2E-E588-DBE6-6592-5DBBF0E61CC2}"/>
          </ac:picMkLst>
        </pc:picChg>
        <pc:picChg chg="add mod">
          <ac:chgData name="Connie Sanders" userId="79c0138a-59da-42a2-a5f7-0981c26e31b1" providerId="ADAL" clId="{D6427E4D-7F47-4EF9-8E5B-72A088FBF67B}" dt="2026-02-16T23:03:13.691" v="772" actId="14100"/>
          <ac:picMkLst>
            <pc:docMk/>
            <pc:sldMk cId="3946934594" sldId="256"/>
            <ac:picMk id="1026" creationId="{60061FBF-B378-935D-42C1-5D436DFB4FF9}"/>
          </ac:picMkLst>
        </pc:picChg>
        <pc:picChg chg="add mod">
          <ac:chgData name="Connie Sanders" userId="79c0138a-59da-42a2-a5f7-0981c26e31b1" providerId="ADAL" clId="{D6427E4D-7F47-4EF9-8E5B-72A088FBF67B}" dt="2026-02-16T23:04:06.329" v="776" actId="1076"/>
          <ac:picMkLst>
            <pc:docMk/>
            <pc:sldMk cId="3946934594" sldId="256"/>
            <ac:picMk id="1028" creationId="{164D1FB3-7EA2-9B9E-DD42-94F463035119}"/>
          </ac:picMkLst>
        </pc:picChg>
      </pc:sldChg>
      <pc:sldChg chg="addSp delSp modSp mod setBg modClrScheme chgLayout">
        <pc:chgData name="Connie Sanders" userId="79c0138a-59da-42a2-a5f7-0981c26e31b1" providerId="ADAL" clId="{D6427E4D-7F47-4EF9-8E5B-72A088FBF67B}" dt="2026-02-20T23:23:45.161" v="7282" actId="26606"/>
        <pc:sldMkLst>
          <pc:docMk/>
          <pc:sldMk cId="3733486012" sldId="258"/>
        </pc:sldMkLst>
        <pc:spChg chg="mod ord">
          <ac:chgData name="Connie Sanders" userId="79c0138a-59da-42a2-a5f7-0981c26e31b1" providerId="ADAL" clId="{D6427E4D-7F47-4EF9-8E5B-72A088FBF67B}" dt="2026-02-20T23:23:45.161" v="7282" actId="26606"/>
          <ac:spMkLst>
            <pc:docMk/>
            <pc:sldMk cId="3733486012" sldId="258"/>
            <ac:spMk id="2" creationId="{BE9800F6-D571-48C4-8466-12AA1ADB6599}"/>
          </ac:spMkLst>
        </pc:spChg>
        <pc:spChg chg="mod">
          <ac:chgData name="Connie Sanders" userId="79c0138a-59da-42a2-a5f7-0981c26e31b1" providerId="ADAL" clId="{D6427E4D-7F47-4EF9-8E5B-72A088FBF67B}" dt="2026-02-20T23:23:45.161" v="7282" actId="26606"/>
          <ac:spMkLst>
            <pc:docMk/>
            <pc:sldMk cId="3733486012" sldId="258"/>
            <ac:spMk id="7" creationId="{7875C19A-1AAE-476A-A316-A2CF92D763D3}"/>
          </ac:spMkLst>
        </pc:spChg>
        <pc:spChg chg="add del mod ord">
          <ac:chgData name="Connie Sanders" userId="79c0138a-59da-42a2-a5f7-0981c26e31b1" providerId="ADAL" clId="{D6427E4D-7F47-4EF9-8E5B-72A088FBF67B}" dt="2026-02-20T23:23:45.161" v="7282" actId="26606"/>
          <ac:spMkLst>
            <pc:docMk/>
            <pc:sldMk cId="3733486012" sldId="258"/>
            <ac:spMk id="10" creationId="{EF2BC084-E6DB-4DE7-B309-042A85EBA700}"/>
          </ac:spMkLst>
        </pc:spChg>
      </pc:sldChg>
      <pc:sldChg chg="modSp mod">
        <pc:chgData name="Connie Sanders" userId="79c0138a-59da-42a2-a5f7-0981c26e31b1" providerId="ADAL" clId="{D6427E4D-7F47-4EF9-8E5B-72A088FBF67B}" dt="2026-02-20T23:10:14.054" v="7194" actId="20577"/>
        <pc:sldMkLst>
          <pc:docMk/>
          <pc:sldMk cId="44069682" sldId="268"/>
        </pc:sldMkLst>
        <pc:spChg chg="mod">
          <ac:chgData name="Connie Sanders" userId="79c0138a-59da-42a2-a5f7-0981c26e31b1" providerId="ADAL" clId="{D6427E4D-7F47-4EF9-8E5B-72A088FBF67B}" dt="2026-02-20T23:10:14.054" v="7194" actId="20577"/>
          <ac:spMkLst>
            <pc:docMk/>
            <pc:sldMk cId="44069682" sldId="268"/>
            <ac:spMk id="2" creationId="{632BE5BF-9922-45FB-8F3F-4446D40A051B}"/>
          </ac:spMkLst>
        </pc:spChg>
      </pc:sldChg>
      <pc:sldChg chg="addSp delSp modSp new mod modClrScheme chgLayout">
        <pc:chgData name="Connie Sanders" userId="79c0138a-59da-42a2-a5f7-0981c26e31b1" providerId="ADAL" clId="{D6427E4D-7F47-4EF9-8E5B-72A088FBF67B}" dt="2026-02-20T22:38:21.060" v="6163" actId="20577"/>
        <pc:sldMkLst>
          <pc:docMk/>
          <pc:sldMk cId="1853037945" sldId="286"/>
        </pc:sldMkLst>
        <pc:spChg chg="mod">
          <ac:chgData name="Connie Sanders" userId="79c0138a-59da-42a2-a5f7-0981c26e31b1" providerId="ADAL" clId="{D6427E4D-7F47-4EF9-8E5B-72A088FBF67B}" dt="2026-02-16T23:00:34.541" v="707" actId="26606"/>
          <ac:spMkLst>
            <pc:docMk/>
            <pc:sldMk cId="1853037945" sldId="286"/>
            <ac:spMk id="2" creationId="{847AA685-121B-D668-7E78-156AE2D5D946}"/>
          </ac:spMkLst>
        </pc:spChg>
        <pc:spChg chg="mod">
          <ac:chgData name="Connie Sanders" userId="79c0138a-59da-42a2-a5f7-0981c26e31b1" providerId="ADAL" clId="{D6427E4D-7F47-4EF9-8E5B-72A088FBF67B}" dt="2026-02-16T23:00:34.541" v="707" actId="26606"/>
          <ac:spMkLst>
            <pc:docMk/>
            <pc:sldMk cId="1853037945" sldId="286"/>
            <ac:spMk id="3" creationId="{EA14A166-68D9-AD98-A14B-C67607D601ED}"/>
          </ac:spMkLst>
        </pc:spChg>
        <pc:graphicFrameChg chg="add mod modGraphic">
          <ac:chgData name="Connie Sanders" userId="79c0138a-59da-42a2-a5f7-0981c26e31b1" providerId="ADAL" clId="{D6427E4D-7F47-4EF9-8E5B-72A088FBF67B}" dt="2026-02-20T22:38:21.060" v="6163" actId="20577"/>
          <ac:graphicFrameMkLst>
            <pc:docMk/>
            <pc:sldMk cId="1853037945" sldId="286"/>
            <ac:graphicFrameMk id="11" creationId="{977A59E3-9224-148D-BBD1-C404A40B3C0C}"/>
          </ac:graphicFrameMkLst>
        </pc:graphicFrameChg>
      </pc:sldChg>
      <pc:sldChg chg="addSp delSp modSp new mod ord">
        <pc:chgData name="Connie Sanders" userId="79c0138a-59da-42a2-a5f7-0981c26e31b1" providerId="ADAL" clId="{D6427E4D-7F47-4EF9-8E5B-72A088FBF67B}" dt="2026-02-23T21:38:48.702" v="7912" actId="26606"/>
        <pc:sldMkLst>
          <pc:docMk/>
          <pc:sldMk cId="3695692235" sldId="287"/>
        </pc:sldMkLst>
        <pc:spChg chg="mod">
          <ac:chgData name="Connie Sanders" userId="79c0138a-59da-42a2-a5f7-0981c26e31b1" providerId="ADAL" clId="{D6427E4D-7F47-4EF9-8E5B-72A088FBF67B}" dt="2026-02-23T21:38:48.702" v="7912" actId="26606"/>
          <ac:spMkLst>
            <pc:docMk/>
            <pc:sldMk cId="3695692235" sldId="287"/>
            <ac:spMk id="2" creationId="{676881F0-CF9D-DA3E-8BD3-7FC6FDD0A00E}"/>
          </ac:spMkLst>
        </pc:spChg>
        <pc:spChg chg="mod">
          <ac:chgData name="Connie Sanders" userId="79c0138a-59da-42a2-a5f7-0981c26e31b1" providerId="ADAL" clId="{D6427E4D-7F47-4EF9-8E5B-72A088FBF67B}" dt="2026-02-23T21:38:48.702" v="7912" actId="26606"/>
          <ac:spMkLst>
            <pc:docMk/>
            <pc:sldMk cId="3695692235" sldId="287"/>
            <ac:spMk id="3" creationId="{0DDDC904-FB3B-6E1D-CE8E-AE57124D5164}"/>
          </ac:spMkLst>
        </pc:spChg>
        <pc:spChg chg="add del mod">
          <ac:chgData name="Connie Sanders" userId="79c0138a-59da-42a2-a5f7-0981c26e31b1" providerId="ADAL" clId="{D6427E4D-7F47-4EF9-8E5B-72A088FBF67B}" dt="2026-02-23T21:38:48.702" v="7912" actId="26606"/>
          <ac:spMkLst>
            <pc:docMk/>
            <pc:sldMk cId="3695692235" sldId="287"/>
            <ac:spMk id="4" creationId="{7B2A0A97-BB8A-C073-9B5F-6C6006CD6031}"/>
          </ac:spMkLst>
        </pc:spChg>
        <pc:graphicFrameChg chg="add del">
          <ac:chgData name="Connie Sanders" userId="79c0138a-59da-42a2-a5f7-0981c26e31b1" providerId="ADAL" clId="{D6427E4D-7F47-4EF9-8E5B-72A088FBF67B}" dt="2026-02-23T21:38:48.702" v="7912" actId="26606"/>
          <ac:graphicFrameMkLst>
            <pc:docMk/>
            <pc:sldMk cId="3695692235" sldId="287"/>
            <ac:graphicFrameMk id="6" creationId="{B3BE246A-EB31-45E4-6E54-D47CEBBBB2C1}"/>
          </ac:graphicFrameMkLst>
        </pc:graphicFrameChg>
      </pc:sldChg>
      <pc:sldChg chg="modSp new mod ord">
        <pc:chgData name="Connie Sanders" userId="79c0138a-59da-42a2-a5f7-0981c26e31b1" providerId="ADAL" clId="{D6427E4D-7F47-4EF9-8E5B-72A088FBF67B}" dt="2026-02-23T17:23:03.715" v="7425"/>
        <pc:sldMkLst>
          <pc:docMk/>
          <pc:sldMk cId="553388001" sldId="288"/>
        </pc:sldMkLst>
        <pc:spChg chg="mod">
          <ac:chgData name="Connie Sanders" userId="79c0138a-59da-42a2-a5f7-0981c26e31b1" providerId="ADAL" clId="{D6427E4D-7F47-4EF9-8E5B-72A088FBF67B}" dt="2026-02-17T00:28:38.060" v="1859" actId="20577"/>
          <ac:spMkLst>
            <pc:docMk/>
            <pc:sldMk cId="553388001" sldId="288"/>
            <ac:spMk id="2" creationId="{172014CA-78A1-D5E9-FF6F-A338443FA7D3}"/>
          </ac:spMkLst>
        </pc:spChg>
        <pc:spChg chg="mod">
          <ac:chgData name="Connie Sanders" userId="79c0138a-59da-42a2-a5f7-0981c26e31b1" providerId="ADAL" clId="{D6427E4D-7F47-4EF9-8E5B-72A088FBF67B}" dt="2026-02-17T00:30:02.376" v="2149" actId="20577"/>
          <ac:spMkLst>
            <pc:docMk/>
            <pc:sldMk cId="553388001" sldId="288"/>
            <ac:spMk id="4" creationId="{C5944E14-3AED-49FF-21E6-01FFA024E16B}"/>
          </ac:spMkLst>
        </pc:spChg>
      </pc:sldChg>
      <pc:sldChg chg="addSp delSp modSp new mod ord modClrScheme chgLayout">
        <pc:chgData name="Connie Sanders" userId="79c0138a-59da-42a2-a5f7-0981c26e31b1" providerId="ADAL" clId="{D6427E4D-7F47-4EF9-8E5B-72A088FBF67B}" dt="2026-02-20T23:24:59.487" v="7287" actId="26606"/>
        <pc:sldMkLst>
          <pc:docMk/>
          <pc:sldMk cId="66176272" sldId="289"/>
        </pc:sldMkLst>
        <pc:spChg chg="mod">
          <ac:chgData name="Connie Sanders" userId="79c0138a-59da-42a2-a5f7-0981c26e31b1" providerId="ADAL" clId="{D6427E4D-7F47-4EF9-8E5B-72A088FBF67B}" dt="2026-02-20T23:24:59.487" v="7287" actId="26606"/>
          <ac:spMkLst>
            <pc:docMk/>
            <pc:sldMk cId="66176272" sldId="289"/>
            <ac:spMk id="3" creationId="{3FADFECD-8DB5-468A-0F3C-DE756D356670}"/>
          </ac:spMkLst>
        </pc:spChg>
        <pc:spChg chg="add del mod">
          <ac:chgData name="Connie Sanders" userId="79c0138a-59da-42a2-a5f7-0981c26e31b1" providerId="ADAL" clId="{D6427E4D-7F47-4EF9-8E5B-72A088FBF67B}" dt="2026-02-20T23:24:59.487" v="7287" actId="26606"/>
          <ac:spMkLst>
            <pc:docMk/>
            <pc:sldMk cId="66176272" sldId="289"/>
            <ac:spMk id="21" creationId="{36027322-ADD0-F302-F80B-ED52151742D3}"/>
          </ac:spMkLst>
        </pc:spChg>
      </pc:sldChg>
      <pc:sldChg chg="addSp delSp modSp new mod modClrScheme chgLayout">
        <pc:chgData name="Connie Sanders" userId="79c0138a-59da-42a2-a5f7-0981c26e31b1" providerId="ADAL" clId="{D6427E4D-7F47-4EF9-8E5B-72A088FBF67B}" dt="2026-02-20T22:59:54.628" v="6599" actId="26606"/>
        <pc:sldMkLst>
          <pc:docMk/>
          <pc:sldMk cId="2626399102" sldId="290"/>
        </pc:sldMkLst>
        <pc:spChg chg="mod">
          <ac:chgData name="Connie Sanders" userId="79c0138a-59da-42a2-a5f7-0981c26e31b1" providerId="ADAL" clId="{D6427E4D-7F47-4EF9-8E5B-72A088FBF67B}" dt="2026-02-17T00:56:53.691" v="3072" actId="26606"/>
          <ac:spMkLst>
            <pc:docMk/>
            <pc:sldMk cId="2626399102" sldId="290"/>
            <ac:spMk id="2" creationId="{21DE88FD-5C3E-911F-8DBD-816E240B8142}"/>
          </ac:spMkLst>
        </pc:spChg>
        <pc:spChg chg="mod">
          <ac:chgData name="Connie Sanders" userId="79c0138a-59da-42a2-a5f7-0981c26e31b1" providerId="ADAL" clId="{D6427E4D-7F47-4EF9-8E5B-72A088FBF67B}" dt="2026-02-17T00:56:53.691" v="3072" actId="26606"/>
          <ac:spMkLst>
            <pc:docMk/>
            <pc:sldMk cId="2626399102" sldId="290"/>
            <ac:spMk id="3" creationId="{C65EFF82-20E1-5509-0650-138BED1CA2A0}"/>
          </ac:spMkLst>
        </pc:spChg>
        <pc:graphicFrameChg chg="add">
          <ac:chgData name="Connie Sanders" userId="79c0138a-59da-42a2-a5f7-0981c26e31b1" providerId="ADAL" clId="{D6427E4D-7F47-4EF9-8E5B-72A088FBF67B}" dt="2026-02-20T22:59:54.628" v="6599" actId="26606"/>
          <ac:graphicFrameMkLst>
            <pc:docMk/>
            <pc:sldMk cId="2626399102" sldId="290"/>
            <ac:graphicFrameMk id="10" creationId="{37A98FF1-BC38-15DF-7127-E099C1820A31}"/>
          </ac:graphicFrameMkLst>
        </pc:graphicFrameChg>
      </pc:sldChg>
      <pc:sldChg chg="addSp modSp new mod modClrScheme chgLayout">
        <pc:chgData name="Connie Sanders" userId="79c0138a-59da-42a2-a5f7-0981c26e31b1" providerId="ADAL" clId="{D6427E4D-7F47-4EF9-8E5B-72A088FBF67B}" dt="2026-02-23T21:38:05.672" v="7910" actId="20577"/>
        <pc:sldMkLst>
          <pc:docMk/>
          <pc:sldMk cId="1337891903" sldId="291"/>
        </pc:sldMkLst>
        <pc:spChg chg="mod">
          <ac:chgData name="Connie Sanders" userId="79c0138a-59da-42a2-a5f7-0981c26e31b1" providerId="ADAL" clId="{D6427E4D-7F47-4EF9-8E5B-72A088FBF67B}" dt="2026-02-20T23:26:56.848" v="7291" actId="6549"/>
          <ac:spMkLst>
            <pc:docMk/>
            <pc:sldMk cId="1337891903" sldId="291"/>
            <ac:spMk id="2" creationId="{7A240A01-8DB4-2046-8D75-981CB74F6679}"/>
          </ac:spMkLst>
        </pc:spChg>
        <pc:spChg chg="mod">
          <ac:chgData name="Connie Sanders" userId="79c0138a-59da-42a2-a5f7-0981c26e31b1" providerId="ADAL" clId="{D6427E4D-7F47-4EF9-8E5B-72A088FBF67B}" dt="2026-02-17T01:02:06.700" v="3758" actId="26606"/>
          <ac:spMkLst>
            <pc:docMk/>
            <pc:sldMk cId="1337891903" sldId="291"/>
            <ac:spMk id="3" creationId="{08354764-F89B-F4FD-A4DE-C55F7B99C95B}"/>
          </ac:spMkLst>
        </pc:spChg>
        <pc:spChg chg="mod">
          <ac:chgData name="Connie Sanders" userId="79c0138a-59da-42a2-a5f7-0981c26e31b1" providerId="ADAL" clId="{D6427E4D-7F47-4EF9-8E5B-72A088FBF67B}" dt="2026-02-23T21:38:05.672" v="7910" actId="20577"/>
          <ac:spMkLst>
            <pc:docMk/>
            <pc:sldMk cId="1337891903" sldId="291"/>
            <ac:spMk id="4" creationId="{6F407DEC-AB6F-B281-5ED6-6DCE84116B15}"/>
          </ac:spMkLst>
        </pc:spChg>
        <pc:picChg chg="add mod">
          <ac:chgData name="Connie Sanders" userId="79c0138a-59da-42a2-a5f7-0981c26e31b1" providerId="ADAL" clId="{D6427E4D-7F47-4EF9-8E5B-72A088FBF67B}" dt="2026-02-20T23:02:31.677" v="6628" actId="26606"/>
          <ac:picMkLst>
            <pc:docMk/>
            <pc:sldMk cId="1337891903" sldId="291"/>
            <ac:picMk id="2050" creationId="{B8490D1F-3149-6060-DEE7-AA79898CD690}"/>
          </ac:picMkLst>
        </pc:picChg>
      </pc:sldChg>
      <pc:sldChg chg="modSp new mod modClrScheme chgLayout">
        <pc:chgData name="Connie Sanders" userId="79c0138a-59da-42a2-a5f7-0981c26e31b1" providerId="ADAL" clId="{D6427E4D-7F47-4EF9-8E5B-72A088FBF67B}" dt="2026-02-20T22:27:59.321" v="5890" actId="20577"/>
        <pc:sldMkLst>
          <pc:docMk/>
          <pc:sldMk cId="3591561410" sldId="292"/>
        </pc:sldMkLst>
        <pc:spChg chg="mod">
          <ac:chgData name="Connie Sanders" userId="79c0138a-59da-42a2-a5f7-0981c26e31b1" providerId="ADAL" clId="{D6427E4D-7F47-4EF9-8E5B-72A088FBF67B}" dt="2026-02-17T01:08:03.001" v="4476" actId="26606"/>
          <ac:spMkLst>
            <pc:docMk/>
            <pc:sldMk cId="3591561410" sldId="292"/>
            <ac:spMk id="2" creationId="{35D06E1D-E65E-6844-0FC8-21DCE5FF1F50}"/>
          </ac:spMkLst>
        </pc:spChg>
        <pc:spChg chg="mod">
          <ac:chgData name="Connie Sanders" userId="79c0138a-59da-42a2-a5f7-0981c26e31b1" providerId="ADAL" clId="{D6427E4D-7F47-4EF9-8E5B-72A088FBF67B}" dt="2026-02-17T01:08:03.001" v="4476" actId="26606"/>
          <ac:spMkLst>
            <pc:docMk/>
            <pc:sldMk cId="3591561410" sldId="292"/>
            <ac:spMk id="3" creationId="{E7EA0E97-C208-9BFC-46E5-5648876DE7C2}"/>
          </ac:spMkLst>
        </pc:spChg>
        <pc:spChg chg="mod">
          <ac:chgData name="Connie Sanders" userId="79c0138a-59da-42a2-a5f7-0981c26e31b1" providerId="ADAL" clId="{D6427E4D-7F47-4EF9-8E5B-72A088FBF67B}" dt="2026-02-20T22:27:59.321" v="5890" actId="20577"/>
          <ac:spMkLst>
            <pc:docMk/>
            <pc:sldMk cId="3591561410" sldId="292"/>
            <ac:spMk id="4" creationId="{E8FD53E9-109F-6E2E-1BD2-ADE7BCA49D5D}"/>
          </ac:spMkLst>
        </pc:spChg>
      </pc:sldChg>
      <pc:sldChg chg="addSp delSp modSp new mod modMedia modClrScheme delAnim chgLayout">
        <pc:chgData name="Connie Sanders" userId="79c0138a-59da-42a2-a5f7-0981c26e31b1" providerId="ADAL" clId="{D6427E4D-7F47-4EF9-8E5B-72A088FBF67B}" dt="2026-02-17T01:10:13.184" v="4656" actId="26606"/>
        <pc:sldMkLst>
          <pc:docMk/>
          <pc:sldMk cId="3059815370" sldId="293"/>
        </pc:sldMkLst>
        <pc:spChg chg="mod">
          <ac:chgData name="Connie Sanders" userId="79c0138a-59da-42a2-a5f7-0981c26e31b1" providerId="ADAL" clId="{D6427E4D-7F47-4EF9-8E5B-72A088FBF67B}" dt="2026-02-17T01:10:13.184" v="4656" actId="26606"/>
          <ac:spMkLst>
            <pc:docMk/>
            <pc:sldMk cId="3059815370" sldId="293"/>
            <ac:spMk id="2" creationId="{4174B857-19CE-DC0D-87C9-61EA3FE52A8A}"/>
          </ac:spMkLst>
        </pc:spChg>
        <pc:spChg chg="mod">
          <ac:chgData name="Connie Sanders" userId="79c0138a-59da-42a2-a5f7-0981c26e31b1" providerId="ADAL" clId="{D6427E4D-7F47-4EF9-8E5B-72A088FBF67B}" dt="2026-02-17T01:10:13.184" v="4656" actId="26606"/>
          <ac:spMkLst>
            <pc:docMk/>
            <pc:sldMk cId="3059815370" sldId="293"/>
            <ac:spMk id="3" creationId="{94C87566-9F81-E972-5EA8-3F4433214B78}"/>
          </ac:spMkLst>
        </pc:spChg>
        <pc:picChg chg="add">
          <ac:chgData name="Connie Sanders" userId="79c0138a-59da-42a2-a5f7-0981c26e31b1" providerId="ADAL" clId="{D6427E4D-7F47-4EF9-8E5B-72A088FBF67B}" dt="2026-02-17T01:10:13.184" v="4656" actId="26606"/>
          <ac:picMkLst>
            <pc:docMk/>
            <pc:sldMk cId="3059815370" sldId="293"/>
            <ac:picMk id="9" creationId="{C5709AFD-0005-A5D2-FC1F-FAD2DAA5D11C}"/>
          </ac:picMkLst>
        </pc:picChg>
      </pc:sldChg>
      <pc:sldChg chg="addSp delSp modSp new mod ord modClrScheme chgLayout">
        <pc:chgData name="Connie Sanders" userId="79c0138a-59da-42a2-a5f7-0981c26e31b1" providerId="ADAL" clId="{D6427E4D-7F47-4EF9-8E5B-72A088FBF67B}" dt="2026-02-20T22:24:44.770" v="5874"/>
        <pc:sldMkLst>
          <pc:docMk/>
          <pc:sldMk cId="3230643828" sldId="294"/>
        </pc:sldMkLst>
        <pc:spChg chg="mod">
          <ac:chgData name="Connie Sanders" userId="79c0138a-59da-42a2-a5f7-0981c26e31b1" providerId="ADAL" clId="{D6427E4D-7F47-4EF9-8E5B-72A088FBF67B}" dt="2026-02-17T01:27:50.483" v="5397" actId="6549"/>
          <ac:spMkLst>
            <pc:docMk/>
            <pc:sldMk cId="3230643828" sldId="294"/>
            <ac:spMk id="2" creationId="{85651C11-348D-DC6A-11EC-E07DE5A4E7BA}"/>
          </ac:spMkLst>
        </pc:spChg>
        <pc:spChg chg="mod">
          <ac:chgData name="Connie Sanders" userId="79c0138a-59da-42a2-a5f7-0981c26e31b1" providerId="ADAL" clId="{D6427E4D-7F47-4EF9-8E5B-72A088FBF67B}" dt="2026-02-17T01:25:20.616" v="5203" actId="26606"/>
          <ac:spMkLst>
            <pc:docMk/>
            <pc:sldMk cId="3230643828" sldId="294"/>
            <ac:spMk id="3" creationId="{3CE0BA05-FAEE-2A7A-9E0C-88B1A41F12A5}"/>
          </ac:spMkLst>
        </pc:spChg>
        <pc:spChg chg="add del mod">
          <ac:chgData name="Connie Sanders" userId="79c0138a-59da-42a2-a5f7-0981c26e31b1" providerId="ADAL" clId="{D6427E4D-7F47-4EF9-8E5B-72A088FBF67B}" dt="2026-02-20T21:56:39.587" v="5848" actId="20577"/>
          <ac:spMkLst>
            <pc:docMk/>
            <pc:sldMk cId="3230643828" sldId="294"/>
            <ac:spMk id="4" creationId="{7D863263-58CA-8E9A-1E42-A86BEDDE6608}"/>
          </ac:spMkLst>
        </pc:spChg>
      </pc:sldChg>
      <pc:sldChg chg="addSp delSp modSp mod modClrScheme chgLayout modNotesTx">
        <pc:chgData name="Connie Sanders" userId="79c0138a-59da-42a2-a5f7-0981c26e31b1" providerId="ADAL" clId="{D6427E4D-7F47-4EF9-8E5B-72A088FBF67B}" dt="2026-02-23T23:57:32.126" v="7973" actId="20577"/>
        <pc:sldMkLst>
          <pc:docMk/>
          <pc:sldMk cId="1005443965" sldId="296"/>
        </pc:sldMkLst>
        <pc:spChg chg="mod">
          <ac:chgData name="Connie Sanders" userId="79c0138a-59da-42a2-a5f7-0981c26e31b1" providerId="ADAL" clId="{D6427E4D-7F47-4EF9-8E5B-72A088FBF67B}" dt="2026-02-23T21:35:24.771" v="7728" actId="26606"/>
          <ac:spMkLst>
            <pc:docMk/>
            <pc:sldMk cId="1005443965" sldId="296"/>
            <ac:spMk id="2" creationId="{C5EC5984-DEE8-4702-5E94-C693F433656E}"/>
          </ac:spMkLst>
        </pc:spChg>
        <pc:spChg chg="mod">
          <ac:chgData name="Connie Sanders" userId="79c0138a-59da-42a2-a5f7-0981c26e31b1" providerId="ADAL" clId="{D6427E4D-7F47-4EF9-8E5B-72A088FBF67B}" dt="2026-02-23T21:35:24.771" v="7728" actId="26606"/>
          <ac:spMkLst>
            <pc:docMk/>
            <pc:sldMk cId="1005443965" sldId="296"/>
            <ac:spMk id="7" creationId="{3B4BB4F0-E110-F780-3257-01E88754CBFD}"/>
          </ac:spMkLst>
        </pc:spChg>
        <pc:spChg chg="add del mod">
          <ac:chgData name="Connie Sanders" userId="79c0138a-59da-42a2-a5f7-0981c26e31b1" providerId="ADAL" clId="{D6427E4D-7F47-4EF9-8E5B-72A088FBF67B}" dt="2026-02-23T21:35:24.771" v="7728" actId="26606"/>
          <ac:spMkLst>
            <pc:docMk/>
            <pc:sldMk cId="1005443965" sldId="296"/>
            <ac:spMk id="10" creationId="{683F29EA-9A65-411B-5359-68FE599C2E9E}"/>
          </ac:spMkLst>
        </pc:spChg>
        <pc:graphicFrameChg chg="add del">
          <ac:chgData name="Connie Sanders" userId="79c0138a-59da-42a2-a5f7-0981c26e31b1" providerId="ADAL" clId="{D6427E4D-7F47-4EF9-8E5B-72A088FBF67B}" dt="2026-02-23T21:35:24.739" v="7727" actId="26606"/>
          <ac:graphicFrameMkLst>
            <pc:docMk/>
            <pc:sldMk cId="1005443965" sldId="296"/>
            <ac:graphicFrameMk id="12" creationId="{7357FAF3-FB7D-A1C8-EABC-A0A7DA889D2B}"/>
          </ac:graphicFrameMkLst>
        </pc:graphicFrameChg>
        <pc:graphicFrameChg chg="add mod modGraphic">
          <ac:chgData name="Connie Sanders" userId="79c0138a-59da-42a2-a5f7-0981c26e31b1" providerId="ADAL" clId="{D6427E4D-7F47-4EF9-8E5B-72A088FBF67B}" dt="2026-02-23T23:57:32.126" v="7973" actId="20577"/>
          <ac:graphicFrameMkLst>
            <pc:docMk/>
            <pc:sldMk cId="1005443965" sldId="296"/>
            <ac:graphicFrameMk id="14" creationId="{635525A8-4405-51AA-F026-6DD675EE9BFC}"/>
          </ac:graphicFrameMkLst>
        </pc:graphicFrameChg>
      </pc:sldChg>
      <pc:sldChg chg="addSp delSp modSp new mod modMedia modClrScheme chgLayout">
        <pc:chgData name="Connie Sanders" userId="79c0138a-59da-42a2-a5f7-0981c26e31b1" providerId="ADAL" clId="{D6427E4D-7F47-4EF9-8E5B-72A088FBF67B}" dt="2026-02-20T22:55:34.101" v="6584"/>
        <pc:sldMkLst>
          <pc:docMk/>
          <pc:sldMk cId="3382296758" sldId="297"/>
        </pc:sldMkLst>
        <pc:spChg chg="mod ord">
          <ac:chgData name="Connie Sanders" userId="79c0138a-59da-42a2-a5f7-0981c26e31b1" providerId="ADAL" clId="{D6427E4D-7F47-4EF9-8E5B-72A088FBF67B}" dt="2026-02-20T22:55:28.729" v="6582" actId="26606"/>
          <ac:spMkLst>
            <pc:docMk/>
            <pc:sldMk cId="3382296758" sldId="297"/>
            <ac:spMk id="3" creationId="{5B5CF651-52D1-97D3-3379-DB2DFAFFD96F}"/>
          </ac:spMkLst>
        </pc:spChg>
        <pc:spChg chg="mod">
          <ac:chgData name="Connie Sanders" userId="79c0138a-59da-42a2-a5f7-0981c26e31b1" providerId="ADAL" clId="{D6427E4D-7F47-4EF9-8E5B-72A088FBF67B}" dt="2026-02-20T22:55:28.729" v="6582" actId="26606"/>
          <ac:spMkLst>
            <pc:docMk/>
            <pc:sldMk cId="3382296758" sldId="297"/>
            <ac:spMk id="4" creationId="{6D849FD2-E640-CD5B-8E3D-A2D17100B6B7}"/>
          </ac:spMkLst>
        </pc:spChg>
        <pc:picChg chg="add mod">
          <ac:chgData name="Connie Sanders" userId="79c0138a-59da-42a2-a5f7-0981c26e31b1" providerId="ADAL" clId="{D6427E4D-7F47-4EF9-8E5B-72A088FBF67B}" dt="2026-02-20T22:55:34.101" v="6584"/>
          <ac:picMkLst>
            <pc:docMk/>
            <pc:sldMk cId="3382296758" sldId="297"/>
            <ac:picMk id="6" creationId="{68256483-965C-0F3A-AD37-AF6F26F0227C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CF8ECF-C03E-4A6C-A029-44725F65BA83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037EF7E-9E1C-449A-9669-0B21BF28FD50}">
      <dgm:prSet/>
      <dgm:spPr/>
      <dgm:t>
        <a:bodyPr/>
        <a:lstStyle/>
        <a:p>
          <a:r>
            <a:rPr lang="en-US" dirty="0"/>
            <a:t>While both campuses share a vision of seamless student movement, there needs to be a clearly defined interinstitutional process that enables students to enroll in courses across campuses in a way that is sustainable &amp; scalable. </a:t>
          </a:r>
        </a:p>
      </dgm:t>
    </dgm:pt>
    <dgm:pt modelId="{7F99C782-863B-4AF4-B640-8070D5E3FCCA}" type="parTrans" cxnId="{B017BE18-6B15-464C-8A86-C544B7686022}">
      <dgm:prSet/>
      <dgm:spPr/>
      <dgm:t>
        <a:bodyPr/>
        <a:lstStyle/>
        <a:p>
          <a:endParaRPr lang="en-US"/>
        </a:p>
      </dgm:t>
    </dgm:pt>
    <dgm:pt modelId="{37FED379-65CC-466E-8806-86D6FA27EB8A}" type="sibTrans" cxnId="{B017BE18-6B15-464C-8A86-C544B7686022}">
      <dgm:prSet/>
      <dgm:spPr/>
      <dgm:t>
        <a:bodyPr/>
        <a:lstStyle/>
        <a:p>
          <a:endParaRPr lang="en-US"/>
        </a:p>
      </dgm:t>
    </dgm:pt>
    <dgm:pt modelId="{EAA8152A-1E7B-4F3B-A46B-5CA9E754E85B}">
      <dgm:prSet/>
      <dgm:spPr/>
      <dgm:t>
        <a:bodyPr/>
        <a:lstStyle/>
        <a:p>
          <a:r>
            <a:rPr lang="en-US" dirty="0"/>
            <a:t>The purpose is to provide a robust, easy </a:t>
          </a:r>
          <a:r>
            <a:rPr lang="en-US" dirty="0" err="1"/>
            <a:t>interinsitutional</a:t>
          </a:r>
          <a:r>
            <a:rPr lang="en-US" dirty="0"/>
            <a:t> enrollment process for students, increasing </a:t>
          </a:r>
          <a:r>
            <a:rPr lang="en-US"/>
            <a:t>completion rates, </a:t>
          </a:r>
          <a:r>
            <a:rPr lang="en-US" dirty="0"/>
            <a:t>and credit loads for students at each institution.</a:t>
          </a:r>
        </a:p>
      </dgm:t>
    </dgm:pt>
    <dgm:pt modelId="{B4FA7F31-2A4C-466F-AC71-9ADD6FD4FB4D}" type="parTrans" cxnId="{68250A13-6751-4C65-BB0D-464E984660E6}">
      <dgm:prSet/>
      <dgm:spPr/>
      <dgm:t>
        <a:bodyPr/>
        <a:lstStyle/>
        <a:p>
          <a:endParaRPr lang="en-US"/>
        </a:p>
      </dgm:t>
    </dgm:pt>
    <dgm:pt modelId="{D99C2A73-13CD-4341-B908-C60C8AF4385B}" type="sibTrans" cxnId="{68250A13-6751-4C65-BB0D-464E984660E6}">
      <dgm:prSet/>
      <dgm:spPr/>
      <dgm:t>
        <a:bodyPr/>
        <a:lstStyle/>
        <a:p>
          <a:endParaRPr lang="en-US"/>
        </a:p>
      </dgm:t>
    </dgm:pt>
    <dgm:pt modelId="{60BE5F5E-C925-4CEB-B156-77658AADED84}" type="pres">
      <dgm:prSet presAssocID="{20CF8ECF-C03E-4A6C-A029-44725F65BA8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4F8142D-44C2-4785-9002-E6218195CF4B}" type="pres">
      <dgm:prSet presAssocID="{3037EF7E-9E1C-449A-9669-0B21BF28FD50}" presName="hierRoot1" presStyleCnt="0"/>
      <dgm:spPr/>
    </dgm:pt>
    <dgm:pt modelId="{FFFEA853-ABC7-45D8-99F7-8524F2E15EB8}" type="pres">
      <dgm:prSet presAssocID="{3037EF7E-9E1C-449A-9669-0B21BF28FD50}" presName="composite" presStyleCnt="0"/>
      <dgm:spPr/>
    </dgm:pt>
    <dgm:pt modelId="{BC6D15A1-9BF2-4043-8252-2353D062CB61}" type="pres">
      <dgm:prSet presAssocID="{3037EF7E-9E1C-449A-9669-0B21BF28FD50}" presName="background" presStyleLbl="node0" presStyleIdx="0" presStyleCnt="2"/>
      <dgm:spPr/>
    </dgm:pt>
    <dgm:pt modelId="{794C9F5C-CE87-4316-B7DB-958288F8A277}" type="pres">
      <dgm:prSet presAssocID="{3037EF7E-9E1C-449A-9669-0B21BF28FD50}" presName="text" presStyleLbl="fgAcc0" presStyleIdx="0" presStyleCnt="2">
        <dgm:presLayoutVars>
          <dgm:chPref val="3"/>
        </dgm:presLayoutVars>
      </dgm:prSet>
      <dgm:spPr/>
    </dgm:pt>
    <dgm:pt modelId="{20E61E6C-5B6B-410C-80DF-C6B069AC03DE}" type="pres">
      <dgm:prSet presAssocID="{3037EF7E-9E1C-449A-9669-0B21BF28FD50}" presName="hierChild2" presStyleCnt="0"/>
      <dgm:spPr/>
    </dgm:pt>
    <dgm:pt modelId="{426775C5-8EB1-4702-BA0D-667FBC984D59}" type="pres">
      <dgm:prSet presAssocID="{EAA8152A-1E7B-4F3B-A46B-5CA9E754E85B}" presName="hierRoot1" presStyleCnt="0"/>
      <dgm:spPr/>
    </dgm:pt>
    <dgm:pt modelId="{F56F1103-AEC6-4F8A-93E8-215BAF398113}" type="pres">
      <dgm:prSet presAssocID="{EAA8152A-1E7B-4F3B-A46B-5CA9E754E85B}" presName="composite" presStyleCnt="0"/>
      <dgm:spPr/>
    </dgm:pt>
    <dgm:pt modelId="{9A557A96-3D7E-4959-8B9A-20EE8C6121C9}" type="pres">
      <dgm:prSet presAssocID="{EAA8152A-1E7B-4F3B-A46B-5CA9E754E85B}" presName="background" presStyleLbl="node0" presStyleIdx="1" presStyleCnt="2"/>
      <dgm:spPr/>
    </dgm:pt>
    <dgm:pt modelId="{69B4BFAB-6B5A-400A-A531-4D12D28FA026}" type="pres">
      <dgm:prSet presAssocID="{EAA8152A-1E7B-4F3B-A46B-5CA9E754E85B}" presName="text" presStyleLbl="fgAcc0" presStyleIdx="1" presStyleCnt="2">
        <dgm:presLayoutVars>
          <dgm:chPref val="3"/>
        </dgm:presLayoutVars>
      </dgm:prSet>
      <dgm:spPr/>
    </dgm:pt>
    <dgm:pt modelId="{E4ACBCD0-94B0-4CC9-8346-D08D619C15C5}" type="pres">
      <dgm:prSet presAssocID="{EAA8152A-1E7B-4F3B-A46B-5CA9E754E85B}" presName="hierChild2" presStyleCnt="0"/>
      <dgm:spPr/>
    </dgm:pt>
  </dgm:ptLst>
  <dgm:cxnLst>
    <dgm:cxn modelId="{68250A13-6751-4C65-BB0D-464E984660E6}" srcId="{20CF8ECF-C03E-4A6C-A029-44725F65BA83}" destId="{EAA8152A-1E7B-4F3B-A46B-5CA9E754E85B}" srcOrd="1" destOrd="0" parTransId="{B4FA7F31-2A4C-466F-AC71-9ADD6FD4FB4D}" sibTransId="{D99C2A73-13CD-4341-B908-C60C8AF4385B}"/>
    <dgm:cxn modelId="{FC9AB416-1890-4F8A-AEB8-688B4EE8B627}" type="presOf" srcId="{20CF8ECF-C03E-4A6C-A029-44725F65BA83}" destId="{60BE5F5E-C925-4CEB-B156-77658AADED84}" srcOrd="0" destOrd="0" presId="urn:microsoft.com/office/officeart/2005/8/layout/hierarchy1"/>
    <dgm:cxn modelId="{B017BE18-6B15-464C-8A86-C544B7686022}" srcId="{20CF8ECF-C03E-4A6C-A029-44725F65BA83}" destId="{3037EF7E-9E1C-449A-9669-0B21BF28FD50}" srcOrd="0" destOrd="0" parTransId="{7F99C782-863B-4AF4-B640-8070D5E3FCCA}" sibTransId="{37FED379-65CC-466E-8806-86D6FA27EB8A}"/>
    <dgm:cxn modelId="{38C3568D-C147-407B-9DB4-489E7811C807}" type="presOf" srcId="{3037EF7E-9E1C-449A-9669-0B21BF28FD50}" destId="{794C9F5C-CE87-4316-B7DB-958288F8A277}" srcOrd="0" destOrd="0" presId="urn:microsoft.com/office/officeart/2005/8/layout/hierarchy1"/>
    <dgm:cxn modelId="{40BA95C7-9F26-4A43-8AF8-A80C82367E0F}" type="presOf" srcId="{EAA8152A-1E7B-4F3B-A46B-5CA9E754E85B}" destId="{69B4BFAB-6B5A-400A-A531-4D12D28FA026}" srcOrd="0" destOrd="0" presId="urn:microsoft.com/office/officeart/2005/8/layout/hierarchy1"/>
    <dgm:cxn modelId="{C004C920-D26E-46F7-871A-F7FF565F2533}" type="presParOf" srcId="{60BE5F5E-C925-4CEB-B156-77658AADED84}" destId="{B4F8142D-44C2-4785-9002-E6218195CF4B}" srcOrd="0" destOrd="0" presId="urn:microsoft.com/office/officeart/2005/8/layout/hierarchy1"/>
    <dgm:cxn modelId="{064CF5CF-8428-4EF5-86DD-B4E3EA2D9854}" type="presParOf" srcId="{B4F8142D-44C2-4785-9002-E6218195CF4B}" destId="{FFFEA853-ABC7-45D8-99F7-8524F2E15EB8}" srcOrd="0" destOrd="0" presId="urn:microsoft.com/office/officeart/2005/8/layout/hierarchy1"/>
    <dgm:cxn modelId="{DA5D58AF-F53C-4E1F-8123-EE246424B70A}" type="presParOf" srcId="{FFFEA853-ABC7-45D8-99F7-8524F2E15EB8}" destId="{BC6D15A1-9BF2-4043-8252-2353D062CB61}" srcOrd="0" destOrd="0" presId="urn:microsoft.com/office/officeart/2005/8/layout/hierarchy1"/>
    <dgm:cxn modelId="{2D373BFE-B9B4-488D-A22F-0509FFD72EEE}" type="presParOf" srcId="{FFFEA853-ABC7-45D8-99F7-8524F2E15EB8}" destId="{794C9F5C-CE87-4316-B7DB-958288F8A277}" srcOrd="1" destOrd="0" presId="urn:microsoft.com/office/officeart/2005/8/layout/hierarchy1"/>
    <dgm:cxn modelId="{C027D1A6-E4A7-4860-AF44-7BFE79975BD5}" type="presParOf" srcId="{B4F8142D-44C2-4785-9002-E6218195CF4B}" destId="{20E61E6C-5B6B-410C-80DF-C6B069AC03DE}" srcOrd="1" destOrd="0" presId="urn:microsoft.com/office/officeart/2005/8/layout/hierarchy1"/>
    <dgm:cxn modelId="{392516C8-A888-4E88-8CFC-45034738C56A}" type="presParOf" srcId="{60BE5F5E-C925-4CEB-B156-77658AADED84}" destId="{426775C5-8EB1-4702-BA0D-667FBC984D59}" srcOrd="1" destOrd="0" presId="urn:microsoft.com/office/officeart/2005/8/layout/hierarchy1"/>
    <dgm:cxn modelId="{530E58C8-1598-4505-9605-A533EF9C8553}" type="presParOf" srcId="{426775C5-8EB1-4702-BA0D-667FBC984D59}" destId="{F56F1103-AEC6-4F8A-93E8-215BAF398113}" srcOrd="0" destOrd="0" presId="urn:microsoft.com/office/officeart/2005/8/layout/hierarchy1"/>
    <dgm:cxn modelId="{39A04521-ABF1-432B-B81D-5A7EFB93D9E9}" type="presParOf" srcId="{F56F1103-AEC6-4F8A-93E8-215BAF398113}" destId="{9A557A96-3D7E-4959-8B9A-20EE8C6121C9}" srcOrd="0" destOrd="0" presId="urn:microsoft.com/office/officeart/2005/8/layout/hierarchy1"/>
    <dgm:cxn modelId="{81F1A28E-E654-452D-A5C6-85A5514EB5DB}" type="presParOf" srcId="{F56F1103-AEC6-4F8A-93E8-215BAF398113}" destId="{69B4BFAB-6B5A-400A-A531-4D12D28FA026}" srcOrd="1" destOrd="0" presId="urn:microsoft.com/office/officeart/2005/8/layout/hierarchy1"/>
    <dgm:cxn modelId="{298DADE6-FA70-4A09-A682-76A986720C7F}" type="presParOf" srcId="{426775C5-8EB1-4702-BA0D-667FBC984D59}" destId="{E4ACBCD0-94B0-4CC9-8346-D08D619C15C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6D08F8-16A0-41D5-AE29-5DE2154B5F8A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6F80949-40AE-402E-834D-EAABC14B35F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Knowledge of current Interinstitutional student program</a:t>
          </a:r>
        </a:p>
      </dgm:t>
    </dgm:pt>
    <dgm:pt modelId="{CDF5775E-A68E-4F4F-B629-AE1D150B867B}" type="parTrans" cxnId="{40769759-9177-4724-81BA-7087DACD936E}">
      <dgm:prSet/>
      <dgm:spPr/>
      <dgm:t>
        <a:bodyPr/>
        <a:lstStyle/>
        <a:p>
          <a:endParaRPr lang="en-US"/>
        </a:p>
      </dgm:t>
    </dgm:pt>
    <dgm:pt modelId="{E003A676-39BE-44AE-9AE5-C6E2EADCAA10}" type="sibTrans" cxnId="{40769759-9177-4724-81BA-7087DACD936E}">
      <dgm:prSet/>
      <dgm:spPr/>
      <dgm:t>
        <a:bodyPr/>
        <a:lstStyle/>
        <a:p>
          <a:endParaRPr lang="en-US"/>
        </a:p>
      </dgm:t>
    </dgm:pt>
    <dgm:pt modelId="{11374435-9835-4038-829B-27E95FC7E67F}">
      <dgm:prSet/>
      <dgm:spPr/>
      <dgm:t>
        <a:bodyPr/>
        <a:lstStyle/>
        <a:p>
          <a:r>
            <a:rPr lang="en-US" dirty="0"/>
            <a:t>Identify opportunities to increase participation by students &amp; improve process</a:t>
          </a:r>
        </a:p>
      </dgm:t>
    </dgm:pt>
    <dgm:pt modelId="{6AC3B4C9-B258-4BD6-B0DE-E94647DA750F}" type="parTrans" cxnId="{C85DC6D5-964E-44AD-AB99-2E5037822153}">
      <dgm:prSet/>
      <dgm:spPr/>
      <dgm:t>
        <a:bodyPr/>
        <a:lstStyle/>
        <a:p>
          <a:endParaRPr lang="en-US"/>
        </a:p>
      </dgm:t>
    </dgm:pt>
    <dgm:pt modelId="{207E058B-A092-4BF8-B98B-03F1F1A96594}" type="sibTrans" cxnId="{C85DC6D5-964E-44AD-AB99-2E5037822153}">
      <dgm:prSet/>
      <dgm:spPr/>
      <dgm:t>
        <a:bodyPr/>
        <a:lstStyle/>
        <a:p>
          <a:endParaRPr lang="en-US"/>
        </a:p>
      </dgm:t>
    </dgm:pt>
    <dgm:pt modelId="{CBC708E7-E44E-4542-B89F-73C476211159}">
      <dgm:prSet/>
      <dgm:spPr/>
      <dgm:t>
        <a:bodyPr/>
        <a:lstStyle/>
        <a:p>
          <a:r>
            <a:rPr lang="en-US" dirty="0"/>
            <a:t>Brainstorm a future vision for a seamless &amp; sustainable Interinstitutional program</a:t>
          </a:r>
        </a:p>
      </dgm:t>
    </dgm:pt>
    <dgm:pt modelId="{78C2198F-8D84-47EB-B837-1B0D8DF9066E}" type="parTrans" cxnId="{8447699A-F513-48AB-A771-51AE1B88CB53}">
      <dgm:prSet/>
      <dgm:spPr/>
      <dgm:t>
        <a:bodyPr/>
        <a:lstStyle/>
        <a:p>
          <a:endParaRPr lang="en-US"/>
        </a:p>
      </dgm:t>
    </dgm:pt>
    <dgm:pt modelId="{157641E6-65D8-4925-85FF-7A003CE931C2}" type="sibTrans" cxnId="{8447699A-F513-48AB-A771-51AE1B88CB53}">
      <dgm:prSet/>
      <dgm:spPr/>
      <dgm:t>
        <a:bodyPr/>
        <a:lstStyle/>
        <a:p>
          <a:endParaRPr lang="en-US"/>
        </a:p>
      </dgm:t>
    </dgm:pt>
    <dgm:pt modelId="{C0ACCBB1-648F-457A-AB95-0DA4F152BD32}">
      <dgm:prSet/>
      <dgm:spPr/>
      <dgm:t>
        <a:bodyPr/>
        <a:lstStyle/>
        <a:p>
          <a:r>
            <a:rPr lang="en-US" dirty="0"/>
            <a:t>Define next steps</a:t>
          </a:r>
        </a:p>
      </dgm:t>
    </dgm:pt>
    <dgm:pt modelId="{2607E54C-14CD-4E86-A110-357ADBDF709B}" type="parTrans" cxnId="{532E397F-0824-4E91-9B9C-9DC96E88AD3D}">
      <dgm:prSet/>
      <dgm:spPr/>
      <dgm:t>
        <a:bodyPr/>
        <a:lstStyle/>
        <a:p>
          <a:endParaRPr lang="en-US"/>
        </a:p>
      </dgm:t>
    </dgm:pt>
    <dgm:pt modelId="{6B738333-840C-4454-A22B-FFD6378C22F9}" type="sibTrans" cxnId="{532E397F-0824-4E91-9B9C-9DC96E88AD3D}">
      <dgm:prSet/>
      <dgm:spPr/>
      <dgm:t>
        <a:bodyPr/>
        <a:lstStyle/>
        <a:p>
          <a:endParaRPr lang="en-US"/>
        </a:p>
      </dgm:t>
    </dgm:pt>
    <dgm:pt modelId="{549CCEFB-9300-4D20-A50A-BD48ACACCE56}" type="pres">
      <dgm:prSet presAssocID="{556D08F8-16A0-41D5-AE29-5DE2154B5F8A}" presName="root" presStyleCnt="0">
        <dgm:presLayoutVars>
          <dgm:dir/>
          <dgm:resizeHandles val="exact"/>
        </dgm:presLayoutVars>
      </dgm:prSet>
      <dgm:spPr/>
    </dgm:pt>
    <dgm:pt modelId="{F98344C6-4DCA-4229-9695-86840E020AE8}" type="pres">
      <dgm:prSet presAssocID="{86F80949-40AE-402E-834D-EAABC14B35F7}" presName="compNode" presStyleCnt="0"/>
      <dgm:spPr/>
    </dgm:pt>
    <dgm:pt modelId="{F33A70C6-8DB9-4A8B-901B-34D133CE484F}" type="pres">
      <dgm:prSet presAssocID="{86F80949-40AE-402E-834D-EAABC14B35F7}" presName="bgRect" presStyleLbl="bgShp" presStyleIdx="0" presStyleCnt="4"/>
      <dgm:spPr/>
    </dgm:pt>
    <dgm:pt modelId="{6B86B1AE-1FE3-46DB-930D-104FB025D690}" type="pres">
      <dgm:prSet presAssocID="{86F80949-40AE-402E-834D-EAABC14B35F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01E2FF97-11CD-4CFD-80E7-2FA7511056E0}" type="pres">
      <dgm:prSet presAssocID="{86F80949-40AE-402E-834D-EAABC14B35F7}" presName="spaceRect" presStyleCnt="0"/>
      <dgm:spPr/>
    </dgm:pt>
    <dgm:pt modelId="{D56D93B1-5367-4F8E-8F4D-6E1ED6A93E50}" type="pres">
      <dgm:prSet presAssocID="{86F80949-40AE-402E-834D-EAABC14B35F7}" presName="parTx" presStyleLbl="revTx" presStyleIdx="0" presStyleCnt="4">
        <dgm:presLayoutVars>
          <dgm:chMax val="0"/>
          <dgm:chPref val="0"/>
        </dgm:presLayoutVars>
      </dgm:prSet>
      <dgm:spPr/>
    </dgm:pt>
    <dgm:pt modelId="{A906772C-D72A-4D16-9AE1-FAF3D2EBE03C}" type="pres">
      <dgm:prSet presAssocID="{E003A676-39BE-44AE-9AE5-C6E2EADCAA10}" presName="sibTrans" presStyleCnt="0"/>
      <dgm:spPr/>
    </dgm:pt>
    <dgm:pt modelId="{FA86FD9C-48EE-4FC9-9FB7-ABB23C4F5549}" type="pres">
      <dgm:prSet presAssocID="{11374435-9835-4038-829B-27E95FC7E67F}" presName="compNode" presStyleCnt="0"/>
      <dgm:spPr/>
    </dgm:pt>
    <dgm:pt modelId="{04887348-5A71-4163-BD4A-314E8AB13D08}" type="pres">
      <dgm:prSet presAssocID="{11374435-9835-4038-829B-27E95FC7E67F}" presName="bgRect" presStyleLbl="bgShp" presStyleIdx="1" presStyleCnt="4"/>
      <dgm:spPr/>
    </dgm:pt>
    <dgm:pt modelId="{A72F8B29-D30F-4F65-8951-B03EC6A875C8}" type="pres">
      <dgm:prSet presAssocID="{11374435-9835-4038-829B-27E95FC7E67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7A03FED-11E7-45E9-8B33-0E324F4F28B4}" type="pres">
      <dgm:prSet presAssocID="{11374435-9835-4038-829B-27E95FC7E67F}" presName="spaceRect" presStyleCnt="0"/>
      <dgm:spPr/>
    </dgm:pt>
    <dgm:pt modelId="{A7E4E41C-03F3-4EBE-8FBE-87127AAECE8F}" type="pres">
      <dgm:prSet presAssocID="{11374435-9835-4038-829B-27E95FC7E67F}" presName="parTx" presStyleLbl="revTx" presStyleIdx="1" presStyleCnt="4">
        <dgm:presLayoutVars>
          <dgm:chMax val="0"/>
          <dgm:chPref val="0"/>
        </dgm:presLayoutVars>
      </dgm:prSet>
      <dgm:spPr/>
    </dgm:pt>
    <dgm:pt modelId="{C9423607-6242-4984-8216-847B2CD5650F}" type="pres">
      <dgm:prSet presAssocID="{207E058B-A092-4BF8-B98B-03F1F1A96594}" presName="sibTrans" presStyleCnt="0"/>
      <dgm:spPr/>
    </dgm:pt>
    <dgm:pt modelId="{69D26CAC-00EF-42D7-A397-D5C13F6AA698}" type="pres">
      <dgm:prSet presAssocID="{CBC708E7-E44E-4542-B89F-73C476211159}" presName="compNode" presStyleCnt="0"/>
      <dgm:spPr/>
    </dgm:pt>
    <dgm:pt modelId="{E4FD6D08-73E5-4692-91CC-FEA13600E5DD}" type="pres">
      <dgm:prSet presAssocID="{CBC708E7-E44E-4542-B89F-73C476211159}" presName="bgRect" presStyleLbl="bgShp" presStyleIdx="2" presStyleCnt="4"/>
      <dgm:spPr/>
    </dgm:pt>
    <dgm:pt modelId="{88F113AD-866D-4923-9A95-DD69B8CE9A0E}" type="pres">
      <dgm:prSet presAssocID="{CBC708E7-E44E-4542-B89F-73C47621115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D1F4E910-DC3B-4E52-AA90-0767C7699FC0}" type="pres">
      <dgm:prSet presAssocID="{CBC708E7-E44E-4542-B89F-73C476211159}" presName="spaceRect" presStyleCnt="0"/>
      <dgm:spPr/>
    </dgm:pt>
    <dgm:pt modelId="{D920EC2E-708F-4C6B-851F-FB110A852D45}" type="pres">
      <dgm:prSet presAssocID="{CBC708E7-E44E-4542-B89F-73C476211159}" presName="parTx" presStyleLbl="revTx" presStyleIdx="2" presStyleCnt="4">
        <dgm:presLayoutVars>
          <dgm:chMax val="0"/>
          <dgm:chPref val="0"/>
        </dgm:presLayoutVars>
      </dgm:prSet>
      <dgm:spPr/>
    </dgm:pt>
    <dgm:pt modelId="{ED9A530B-4DDD-422D-A580-2B87518686C7}" type="pres">
      <dgm:prSet presAssocID="{157641E6-65D8-4925-85FF-7A003CE931C2}" presName="sibTrans" presStyleCnt="0"/>
      <dgm:spPr/>
    </dgm:pt>
    <dgm:pt modelId="{5D6A950B-9DDA-45B2-A802-A62A32E40F6B}" type="pres">
      <dgm:prSet presAssocID="{C0ACCBB1-648F-457A-AB95-0DA4F152BD32}" presName="compNode" presStyleCnt="0"/>
      <dgm:spPr/>
    </dgm:pt>
    <dgm:pt modelId="{B6B8F18C-E76C-4ED0-B99B-4D0B13A79B39}" type="pres">
      <dgm:prSet presAssocID="{C0ACCBB1-648F-457A-AB95-0DA4F152BD32}" presName="bgRect" presStyleLbl="bgShp" presStyleIdx="3" presStyleCnt="4"/>
      <dgm:spPr/>
    </dgm:pt>
    <dgm:pt modelId="{91AA7EC3-4EA8-40DE-B1C8-760659C2792E}" type="pres">
      <dgm:prSet presAssocID="{C0ACCBB1-648F-457A-AB95-0DA4F152BD3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54D5E2-EBF5-43DB-B1D2-AFB6E929CFAF}" type="pres">
      <dgm:prSet presAssocID="{C0ACCBB1-648F-457A-AB95-0DA4F152BD32}" presName="spaceRect" presStyleCnt="0"/>
      <dgm:spPr/>
    </dgm:pt>
    <dgm:pt modelId="{7EE1AE35-C97A-4E1C-A2BE-4916774DED6D}" type="pres">
      <dgm:prSet presAssocID="{C0ACCBB1-648F-457A-AB95-0DA4F152BD32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ED49CB28-9C66-4FFC-9F73-70275E8BCC85}" type="presOf" srcId="{11374435-9835-4038-829B-27E95FC7E67F}" destId="{A7E4E41C-03F3-4EBE-8FBE-87127AAECE8F}" srcOrd="0" destOrd="0" presId="urn:microsoft.com/office/officeart/2018/2/layout/IconVerticalSolidList"/>
    <dgm:cxn modelId="{C2F50B6A-9B5C-45D8-8011-42DD81A29303}" type="presOf" srcId="{86F80949-40AE-402E-834D-EAABC14B35F7}" destId="{D56D93B1-5367-4F8E-8F4D-6E1ED6A93E50}" srcOrd="0" destOrd="0" presId="urn:microsoft.com/office/officeart/2018/2/layout/IconVerticalSolidList"/>
    <dgm:cxn modelId="{40769759-9177-4724-81BA-7087DACD936E}" srcId="{556D08F8-16A0-41D5-AE29-5DE2154B5F8A}" destId="{86F80949-40AE-402E-834D-EAABC14B35F7}" srcOrd="0" destOrd="0" parTransId="{CDF5775E-A68E-4F4F-B629-AE1D150B867B}" sibTransId="{E003A676-39BE-44AE-9AE5-C6E2EADCAA10}"/>
    <dgm:cxn modelId="{532E397F-0824-4E91-9B9C-9DC96E88AD3D}" srcId="{556D08F8-16A0-41D5-AE29-5DE2154B5F8A}" destId="{C0ACCBB1-648F-457A-AB95-0DA4F152BD32}" srcOrd="3" destOrd="0" parTransId="{2607E54C-14CD-4E86-A110-357ADBDF709B}" sibTransId="{6B738333-840C-4454-A22B-FFD6378C22F9}"/>
    <dgm:cxn modelId="{8447699A-F513-48AB-A771-51AE1B88CB53}" srcId="{556D08F8-16A0-41D5-AE29-5DE2154B5F8A}" destId="{CBC708E7-E44E-4542-B89F-73C476211159}" srcOrd="2" destOrd="0" parTransId="{78C2198F-8D84-47EB-B837-1B0D8DF9066E}" sibTransId="{157641E6-65D8-4925-85FF-7A003CE931C2}"/>
    <dgm:cxn modelId="{818333C9-7006-4867-83C8-4E24CA2FD931}" type="presOf" srcId="{C0ACCBB1-648F-457A-AB95-0DA4F152BD32}" destId="{7EE1AE35-C97A-4E1C-A2BE-4916774DED6D}" srcOrd="0" destOrd="0" presId="urn:microsoft.com/office/officeart/2018/2/layout/IconVerticalSolidList"/>
    <dgm:cxn modelId="{6896DAD0-D576-4CE6-A850-EA679AC138FA}" type="presOf" srcId="{CBC708E7-E44E-4542-B89F-73C476211159}" destId="{D920EC2E-708F-4C6B-851F-FB110A852D45}" srcOrd="0" destOrd="0" presId="urn:microsoft.com/office/officeart/2018/2/layout/IconVerticalSolidList"/>
    <dgm:cxn modelId="{C85DC6D5-964E-44AD-AB99-2E5037822153}" srcId="{556D08F8-16A0-41D5-AE29-5DE2154B5F8A}" destId="{11374435-9835-4038-829B-27E95FC7E67F}" srcOrd="1" destOrd="0" parTransId="{6AC3B4C9-B258-4BD6-B0DE-E94647DA750F}" sibTransId="{207E058B-A092-4BF8-B98B-03F1F1A96594}"/>
    <dgm:cxn modelId="{13BDDBE1-01DA-42DC-86E8-4433D9D96A4A}" type="presOf" srcId="{556D08F8-16A0-41D5-AE29-5DE2154B5F8A}" destId="{549CCEFB-9300-4D20-A50A-BD48ACACCE56}" srcOrd="0" destOrd="0" presId="urn:microsoft.com/office/officeart/2018/2/layout/IconVerticalSolidList"/>
    <dgm:cxn modelId="{1500F511-2E4A-44DE-9D9D-E275D03D2254}" type="presParOf" srcId="{549CCEFB-9300-4D20-A50A-BD48ACACCE56}" destId="{F98344C6-4DCA-4229-9695-86840E020AE8}" srcOrd="0" destOrd="0" presId="urn:microsoft.com/office/officeart/2018/2/layout/IconVerticalSolidList"/>
    <dgm:cxn modelId="{59750118-FA10-43FF-8A4D-8F24C51A84DE}" type="presParOf" srcId="{F98344C6-4DCA-4229-9695-86840E020AE8}" destId="{F33A70C6-8DB9-4A8B-901B-34D133CE484F}" srcOrd="0" destOrd="0" presId="urn:microsoft.com/office/officeart/2018/2/layout/IconVerticalSolidList"/>
    <dgm:cxn modelId="{60385349-1476-44F5-8514-B95533856C89}" type="presParOf" srcId="{F98344C6-4DCA-4229-9695-86840E020AE8}" destId="{6B86B1AE-1FE3-46DB-930D-104FB025D690}" srcOrd="1" destOrd="0" presId="urn:microsoft.com/office/officeart/2018/2/layout/IconVerticalSolidList"/>
    <dgm:cxn modelId="{AB977096-B101-45EB-A5E0-0B273C7347B6}" type="presParOf" srcId="{F98344C6-4DCA-4229-9695-86840E020AE8}" destId="{01E2FF97-11CD-4CFD-80E7-2FA7511056E0}" srcOrd="2" destOrd="0" presId="urn:microsoft.com/office/officeart/2018/2/layout/IconVerticalSolidList"/>
    <dgm:cxn modelId="{BABE52E9-F4A6-431E-9518-C6D85ABCFFAC}" type="presParOf" srcId="{F98344C6-4DCA-4229-9695-86840E020AE8}" destId="{D56D93B1-5367-4F8E-8F4D-6E1ED6A93E50}" srcOrd="3" destOrd="0" presId="urn:microsoft.com/office/officeart/2018/2/layout/IconVerticalSolidList"/>
    <dgm:cxn modelId="{0BCA4ACC-7EBC-4E22-BE9F-AB97DBEDE2BC}" type="presParOf" srcId="{549CCEFB-9300-4D20-A50A-BD48ACACCE56}" destId="{A906772C-D72A-4D16-9AE1-FAF3D2EBE03C}" srcOrd="1" destOrd="0" presId="urn:microsoft.com/office/officeart/2018/2/layout/IconVerticalSolidList"/>
    <dgm:cxn modelId="{712357E6-82AB-498A-8789-438DA47DCD1C}" type="presParOf" srcId="{549CCEFB-9300-4D20-A50A-BD48ACACCE56}" destId="{FA86FD9C-48EE-4FC9-9FB7-ABB23C4F5549}" srcOrd="2" destOrd="0" presId="urn:microsoft.com/office/officeart/2018/2/layout/IconVerticalSolidList"/>
    <dgm:cxn modelId="{6765A890-0134-4810-9CC6-70A8753D6F73}" type="presParOf" srcId="{FA86FD9C-48EE-4FC9-9FB7-ABB23C4F5549}" destId="{04887348-5A71-4163-BD4A-314E8AB13D08}" srcOrd="0" destOrd="0" presId="urn:microsoft.com/office/officeart/2018/2/layout/IconVerticalSolidList"/>
    <dgm:cxn modelId="{5B64EA99-B9E9-4549-A10A-28FCE0083C48}" type="presParOf" srcId="{FA86FD9C-48EE-4FC9-9FB7-ABB23C4F5549}" destId="{A72F8B29-D30F-4F65-8951-B03EC6A875C8}" srcOrd="1" destOrd="0" presId="urn:microsoft.com/office/officeart/2018/2/layout/IconVerticalSolidList"/>
    <dgm:cxn modelId="{797B6DFB-9769-4F85-8F9B-9809622D1C79}" type="presParOf" srcId="{FA86FD9C-48EE-4FC9-9FB7-ABB23C4F5549}" destId="{07A03FED-11E7-45E9-8B33-0E324F4F28B4}" srcOrd="2" destOrd="0" presId="urn:microsoft.com/office/officeart/2018/2/layout/IconVerticalSolidList"/>
    <dgm:cxn modelId="{58796DEF-8EF2-4B91-B306-40D50C8B300D}" type="presParOf" srcId="{FA86FD9C-48EE-4FC9-9FB7-ABB23C4F5549}" destId="{A7E4E41C-03F3-4EBE-8FBE-87127AAECE8F}" srcOrd="3" destOrd="0" presId="urn:microsoft.com/office/officeart/2018/2/layout/IconVerticalSolidList"/>
    <dgm:cxn modelId="{640E08E1-83C5-4CDF-BAB9-8CB67B68134C}" type="presParOf" srcId="{549CCEFB-9300-4D20-A50A-BD48ACACCE56}" destId="{C9423607-6242-4984-8216-847B2CD5650F}" srcOrd="3" destOrd="0" presId="urn:microsoft.com/office/officeart/2018/2/layout/IconVerticalSolidList"/>
    <dgm:cxn modelId="{B320EE62-46E4-490E-910C-339A16CCA0CD}" type="presParOf" srcId="{549CCEFB-9300-4D20-A50A-BD48ACACCE56}" destId="{69D26CAC-00EF-42D7-A397-D5C13F6AA698}" srcOrd="4" destOrd="0" presId="urn:microsoft.com/office/officeart/2018/2/layout/IconVerticalSolidList"/>
    <dgm:cxn modelId="{B71462BD-F87C-4CD5-A451-D9B66628A39E}" type="presParOf" srcId="{69D26CAC-00EF-42D7-A397-D5C13F6AA698}" destId="{E4FD6D08-73E5-4692-91CC-FEA13600E5DD}" srcOrd="0" destOrd="0" presId="urn:microsoft.com/office/officeart/2018/2/layout/IconVerticalSolidList"/>
    <dgm:cxn modelId="{8E5337B5-427A-4223-9A13-309476E11E40}" type="presParOf" srcId="{69D26CAC-00EF-42D7-A397-D5C13F6AA698}" destId="{88F113AD-866D-4923-9A95-DD69B8CE9A0E}" srcOrd="1" destOrd="0" presId="urn:microsoft.com/office/officeart/2018/2/layout/IconVerticalSolidList"/>
    <dgm:cxn modelId="{0E1B9027-530E-4A86-81C5-B394AE8113A8}" type="presParOf" srcId="{69D26CAC-00EF-42D7-A397-D5C13F6AA698}" destId="{D1F4E910-DC3B-4E52-AA90-0767C7699FC0}" srcOrd="2" destOrd="0" presId="urn:microsoft.com/office/officeart/2018/2/layout/IconVerticalSolidList"/>
    <dgm:cxn modelId="{AA78E806-902F-48A6-9988-108470DD681D}" type="presParOf" srcId="{69D26CAC-00EF-42D7-A397-D5C13F6AA698}" destId="{D920EC2E-708F-4C6B-851F-FB110A852D45}" srcOrd="3" destOrd="0" presId="urn:microsoft.com/office/officeart/2018/2/layout/IconVerticalSolidList"/>
    <dgm:cxn modelId="{49AFCBE5-1C9E-4AF3-938E-98A847DFECC7}" type="presParOf" srcId="{549CCEFB-9300-4D20-A50A-BD48ACACCE56}" destId="{ED9A530B-4DDD-422D-A580-2B87518686C7}" srcOrd="5" destOrd="0" presId="urn:microsoft.com/office/officeart/2018/2/layout/IconVerticalSolidList"/>
    <dgm:cxn modelId="{EAA7B98E-2016-4C6A-9E8F-DCA38472806A}" type="presParOf" srcId="{549CCEFB-9300-4D20-A50A-BD48ACACCE56}" destId="{5D6A950B-9DDA-45B2-A802-A62A32E40F6B}" srcOrd="6" destOrd="0" presId="urn:microsoft.com/office/officeart/2018/2/layout/IconVerticalSolidList"/>
    <dgm:cxn modelId="{4ABE608D-B6DC-4165-8B97-300AFEB425B2}" type="presParOf" srcId="{5D6A950B-9DDA-45B2-A802-A62A32E40F6B}" destId="{B6B8F18C-E76C-4ED0-B99B-4D0B13A79B39}" srcOrd="0" destOrd="0" presId="urn:microsoft.com/office/officeart/2018/2/layout/IconVerticalSolidList"/>
    <dgm:cxn modelId="{6134B35E-3B15-44D9-9D89-F6BB2B3B3CCA}" type="presParOf" srcId="{5D6A950B-9DDA-45B2-A802-A62A32E40F6B}" destId="{91AA7EC3-4EA8-40DE-B1C8-760659C2792E}" srcOrd="1" destOrd="0" presId="urn:microsoft.com/office/officeart/2018/2/layout/IconVerticalSolidList"/>
    <dgm:cxn modelId="{2678B801-E145-4A5C-AAF1-6D2FE1134D3F}" type="presParOf" srcId="{5D6A950B-9DDA-45B2-A802-A62A32E40F6B}" destId="{5A54D5E2-EBF5-43DB-B1D2-AFB6E929CFAF}" srcOrd="2" destOrd="0" presId="urn:microsoft.com/office/officeart/2018/2/layout/IconVerticalSolidList"/>
    <dgm:cxn modelId="{56B2030F-F3A9-4ADD-9B42-D0F512CE956E}" type="presParOf" srcId="{5D6A950B-9DDA-45B2-A802-A62A32E40F6B}" destId="{7EE1AE35-C97A-4E1C-A2BE-4916774DED6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675F7D-2441-4A43-BEB1-D70F6004628D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BC0626-D3B1-4240-9D63-386237B094E2}">
      <dgm:prSet/>
      <dgm:spPr/>
      <dgm:t>
        <a:bodyPr/>
        <a:lstStyle/>
        <a:p>
          <a:r>
            <a:rPr lang="en-US"/>
            <a:t>Challenging student experience.</a:t>
          </a:r>
        </a:p>
      </dgm:t>
    </dgm:pt>
    <dgm:pt modelId="{E0CA8F82-FB97-403D-BA19-A76CC40A8C9B}" type="parTrans" cxnId="{FD814A63-9CB5-474C-AD12-BC45553AAEC7}">
      <dgm:prSet/>
      <dgm:spPr/>
      <dgm:t>
        <a:bodyPr/>
        <a:lstStyle/>
        <a:p>
          <a:endParaRPr lang="en-US"/>
        </a:p>
      </dgm:t>
    </dgm:pt>
    <dgm:pt modelId="{77BC08F8-E31B-4828-9576-F9C41FA5298A}" type="sibTrans" cxnId="{FD814A63-9CB5-474C-AD12-BC45553AAEC7}">
      <dgm:prSet/>
      <dgm:spPr/>
      <dgm:t>
        <a:bodyPr/>
        <a:lstStyle/>
        <a:p>
          <a:endParaRPr lang="en-US"/>
        </a:p>
      </dgm:t>
    </dgm:pt>
    <dgm:pt modelId="{831E70B2-A47F-49DB-B3F8-708D345EB143}">
      <dgm:prSet/>
      <dgm:spPr/>
      <dgm:t>
        <a:bodyPr/>
        <a:lstStyle/>
        <a:p>
          <a:r>
            <a:rPr lang="en-US"/>
            <a:t>Extremely manual on staff end for small % of students.</a:t>
          </a:r>
        </a:p>
      </dgm:t>
    </dgm:pt>
    <dgm:pt modelId="{296E9260-DD87-4008-9A4C-9D8F3B5A04B5}" type="parTrans" cxnId="{97ED7788-5A16-43BB-B1AC-EE5D5E18D48C}">
      <dgm:prSet/>
      <dgm:spPr/>
      <dgm:t>
        <a:bodyPr/>
        <a:lstStyle/>
        <a:p>
          <a:endParaRPr lang="en-US"/>
        </a:p>
      </dgm:t>
    </dgm:pt>
    <dgm:pt modelId="{342EEBAE-4FA2-4A7E-AB38-FD1FE81931FA}" type="sibTrans" cxnId="{97ED7788-5A16-43BB-B1AC-EE5D5E18D48C}">
      <dgm:prSet/>
      <dgm:spPr/>
      <dgm:t>
        <a:bodyPr/>
        <a:lstStyle/>
        <a:p>
          <a:endParaRPr lang="en-US"/>
        </a:p>
      </dgm:t>
    </dgm:pt>
    <dgm:pt modelId="{7B43647B-6460-4ADD-BA43-16A5EAD970D2}">
      <dgm:prSet/>
      <dgm:spPr/>
      <dgm:t>
        <a:bodyPr/>
        <a:lstStyle/>
        <a:p>
          <a:r>
            <a:rPr lang="en-US"/>
            <a:t>MSU Denver students cannot take online courses at CCD.</a:t>
          </a:r>
        </a:p>
      </dgm:t>
    </dgm:pt>
    <dgm:pt modelId="{5DBC582E-9EAF-4694-8EAB-B236E0072DDF}" type="parTrans" cxnId="{538EC9DF-7872-4654-9C11-3B2AC8D1C920}">
      <dgm:prSet/>
      <dgm:spPr/>
      <dgm:t>
        <a:bodyPr/>
        <a:lstStyle/>
        <a:p>
          <a:endParaRPr lang="en-US"/>
        </a:p>
      </dgm:t>
    </dgm:pt>
    <dgm:pt modelId="{89793AC0-8C16-456F-953B-A35008F5B3BC}" type="sibTrans" cxnId="{538EC9DF-7872-4654-9C11-3B2AC8D1C920}">
      <dgm:prSet/>
      <dgm:spPr/>
      <dgm:t>
        <a:bodyPr/>
        <a:lstStyle/>
        <a:p>
          <a:endParaRPr lang="en-US"/>
        </a:p>
      </dgm:t>
    </dgm:pt>
    <dgm:pt modelId="{C887D332-B0C5-433E-BF4C-908E9D1E67A0}">
      <dgm:prSet/>
      <dgm:spPr/>
      <dgm:t>
        <a:bodyPr/>
        <a:lstStyle/>
        <a:p>
          <a:r>
            <a:rPr lang="en-US"/>
            <a:t>CCD students must obtain prereq overrides (resolution in progress).</a:t>
          </a:r>
        </a:p>
      </dgm:t>
    </dgm:pt>
    <dgm:pt modelId="{23D55FB4-3AB6-47BA-A905-949C13D514D2}" type="parTrans" cxnId="{B1D4A6EA-67A8-4523-BB47-449856F07101}">
      <dgm:prSet/>
      <dgm:spPr/>
      <dgm:t>
        <a:bodyPr/>
        <a:lstStyle/>
        <a:p>
          <a:endParaRPr lang="en-US"/>
        </a:p>
      </dgm:t>
    </dgm:pt>
    <dgm:pt modelId="{61D7DEF2-808F-4E8D-88FB-ADBBEFEA819A}" type="sibTrans" cxnId="{B1D4A6EA-67A8-4523-BB47-449856F07101}">
      <dgm:prSet/>
      <dgm:spPr/>
      <dgm:t>
        <a:bodyPr/>
        <a:lstStyle/>
        <a:p>
          <a:endParaRPr lang="en-US"/>
        </a:p>
      </dgm:t>
    </dgm:pt>
    <dgm:pt modelId="{97FD77D1-7250-4803-BC89-71AAC66ED7A5}">
      <dgm:prSet/>
      <dgm:spPr/>
      <dgm:t>
        <a:bodyPr/>
        <a:lstStyle/>
        <a:p>
          <a:r>
            <a:rPr lang="en-US"/>
            <a:t>Process can be confusing to advisors, staff, and faculty. </a:t>
          </a:r>
        </a:p>
      </dgm:t>
    </dgm:pt>
    <dgm:pt modelId="{A2871305-56BB-4CE8-B78D-D271D4D227CC}" type="parTrans" cxnId="{361F4948-742D-4A3E-B78F-A85E7129D969}">
      <dgm:prSet/>
      <dgm:spPr/>
      <dgm:t>
        <a:bodyPr/>
        <a:lstStyle/>
        <a:p>
          <a:endParaRPr lang="en-US"/>
        </a:p>
      </dgm:t>
    </dgm:pt>
    <dgm:pt modelId="{DE2FADF0-F41B-438E-8B07-2DAB1778E0B5}" type="sibTrans" cxnId="{361F4948-742D-4A3E-B78F-A85E7129D969}">
      <dgm:prSet/>
      <dgm:spPr/>
      <dgm:t>
        <a:bodyPr/>
        <a:lstStyle/>
        <a:p>
          <a:endParaRPr lang="en-US"/>
        </a:p>
      </dgm:t>
    </dgm:pt>
    <dgm:pt modelId="{4FB39F71-4DA2-4716-BF1E-8A13AECB8213}">
      <dgm:prSet/>
      <dgm:spPr/>
      <dgm:t>
        <a:bodyPr/>
        <a:lstStyle/>
        <a:p>
          <a:r>
            <a:rPr lang="en-US"/>
            <a:t>Others?</a:t>
          </a:r>
        </a:p>
      </dgm:t>
    </dgm:pt>
    <dgm:pt modelId="{931425C3-206D-4045-A5EA-DEFE6F7AD56B}" type="parTrans" cxnId="{57B7BA3F-A114-4C05-93F8-F6ED0FCB80DB}">
      <dgm:prSet/>
      <dgm:spPr/>
      <dgm:t>
        <a:bodyPr/>
        <a:lstStyle/>
        <a:p>
          <a:endParaRPr lang="en-US"/>
        </a:p>
      </dgm:t>
    </dgm:pt>
    <dgm:pt modelId="{F850BA49-E689-4748-BCA8-DA5E308E0A21}" type="sibTrans" cxnId="{57B7BA3F-A114-4C05-93F8-F6ED0FCB80DB}">
      <dgm:prSet/>
      <dgm:spPr/>
      <dgm:t>
        <a:bodyPr/>
        <a:lstStyle/>
        <a:p>
          <a:endParaRPr lang="en-US"/>
        </a:p>
      </dgm:t>
    </dgm:pt>
    <dgm:pt modelId="{E7D2C7EC-C6A3-4214-A2CE-476C47A818BD}" type="pres">
      <dgm:prSet presAssocID="{3A675F7D-2441-4A43-BEB1-D70F6004628D}" presName="root" presStyleCnt="0">
        <dgm:presLayoutVars>
          <dgm:dir/>
          <dgm:resizeHandles val="exact"/>
        </dgm:presLayoutVars>
      </dgm:prSet>
      <dgm:spPr/>
    </dgm:pt>
    <dgm:pt modelId="{0412CAB4-1CB3-4CB5-AD95-A1F4F1328092}" type="pres">
      <dgm:prSet presAssocID="{92BC0626-D3B1-4240-9D63-386237B094E2}" presName="compNode" presStyleCnt="0"/>
      <dgm:spPr/>
    </dgm:pt>
    <dgm:pt modelId="{827B711A-0E03-47AB-8274-BBE5905ABBC8}" type="pres">
      <dgm:prSet presAssocID="{92BC0626-D3B1-4240-9D63-386237B094E2}" presName="bgRect" presStyleLbl="bgShp" presStyleIdx="0" presStyleCnt="6"/>
      <dgm:spPr/>
    </dgm:pt>
    <dgm:pt modelId="{6523E8E5-2052-48E2-B45C-71C16D623A4F}" type="pres">
      <dgm:prSet presAssocID="{92BC0626-D3B1-4240-9D63-386237B094E2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BEFAC678-E449-492B-BD44-DE1D700F774A}" type="pres">
      <dgm:prSet presAssocID="{92BC0626-D3B1-4240-9D63-386237B094E2}" presName="spaceRect" presStyleCnt="0"/>
      <dgm:spPr/>
    </dgm:pt>
    <dgm:pt modelId="{30F7225C-8730-4E8A-8B50-C78B1E43CBDA}" type="pres">
      <dgm:prSet presAssocID="{92BC0626-D3B1-4240-9D63-386237B094E2}" presName="parTx" presStyleLbl="revTx" presStyleIdx="0" presStyleCnt="6">
        <dgm:presLayoutVars>
          <dgm:chMax val="0"/>
          <dgm:chPref val="0"/>
        </dgm:presLayoutVars>
      </dgm:prSet>
      <dgm:spPr/>
    </dgm:pt>
    <dgm:pt modelId="{EFFE9A12-3069-4BDC-9B27-C82FD3EFC66B}" type="pres">
      <dgm:prSet presAssocID="{77BC08F8-E31B-4828-9576-F9C41FA5298A}" presName="sibTrans" presStyleCnt="0"/>
      <dgm:spPr/>
    </dgm:pt>
    <dgm:pt modelId="{9533F0BF-FBA6-4D22-B98F-8764FB3C47B9}" type="pres">
      <dgm:prSet presAssocID="{831E70B2-A47F-49DB-B3F8-708D345EB143}" presName="compNode" presStyleCnt="0"/>
      <dgm:spPr/>
    </dgm:pt>
    <dgm:pt modelId="{4B930A42-397A-460E-98E2-BE27D13FF74C}" type="pres">
      <dgm:prSet presAssocID="{831E70B2-A47F-49DB-B3F8-708D345EB143}" presName="bgRect" presStyleLbl="bgShp" presStyleIdx="1" presStyleCnt="6"/>
      <dgm:spPr/>
    </dgm:pt>
    <dgm:pt modelId="{812E4C4E-B410-4C0E-A7B7-1C20F15733C2}" type="pres">
      <dgm:prSet presAssocID="{831E70B2-A47F-49DB-B3F8-708D345EB14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erarchy"/>
        </a:ext>
      </dgm:extLst>
    </dgm:pt>
    <dgm:pt modelId="{64CD5561-66B5-45A6-A7F1-232D426AF02A}" type="pres">
      <dgm:prSet presAssocID="{831E70B2-A47F-49DB-B3F8-708D345EB143}" presName="spaceRect" presStyleCnt="0"/>
      <dgm:spPr/>
    </dgm:pt>
    <dgm:pt modelId="{D4BE4648-3E8B-4AFD-91F2-6EB7F9963A73}" type="pres">
      <dgm:prSet presAssocID="{831E70B2-A47F-49DB-B3F8-708D345EB143}" presName="parTx" presStyleLbl="revTx" presStyleIdx="1" presStyleCnt="6">
        <dgm:presLayoutVars>
          <dgm:chMax val="0"/>
          <dgm:chPref val="0"/>
        </dgm:presLayoutVars>
      </dgm:prSet>
      <dgm:spPr/>
    </dgm:pt>
    <dgm:pt modelId="{FF07D6A0-0268-4A03-9FA7-2524651C3123}" type="pres">
      <dgm:prSet presAssocID="{342EEBAE-4FA2-4A7E-AB38-FD1FE81931FA}" presName="sibTrans" presStyleCnt="0"/>
      <dgm:spPr/>
    </dgm:pt>
    <dgm:pt modelId="{F30915D2-28C3-4EF4-9976-1245AD8AE3DD}" type="pres">
      <dgm:prSet presAssocID="{7B43647B-6460-4ADD-BA43-16A5EAD970D2}" presName="compNode" presStyleCnt="0"/>
      <dgm:spPr/>
    </dgm:pt>
    <dgm:pt modelId="{E664A764-5A46-4EEB-93E4-E029D5213288}" type="pres">
      <dgm:prSet presAssocID="{7B43647B-6460-4ADD-BA43-16A5EAD970D2}" presName="bgRect" presStyleLbl="bgShp" presStyleIdx="2" presStyleCnt="6"/>
      <dgm:spPr/>
    </dgm:pt>
    <dgm:pt modelId="{11D37442-02DA-438E-AC74-8F26C2DF0BD0}" type="pres">
      <dgm:prSet presAssocID="{7B43647B-6460-4ADD-BA43-16A5EAD970D2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8693FBBC-F6D6-456E-9926-77C6F58C915D}" type="pres">
      <dgm:prSet presAssocID="{7B43647B-6460-4ADD-BA43-16A5EAD970D2}" presName="spaceRect" presStyleCnt="0"/>
      <dgm:spPr/>
    </dgm:pt>
    <dgm:pt modelId="{277EEB01-A5C1-4277-BB9C-B51F27FB2F68}" type="pres">
      <dgm:prSet presAssocID="{7B43647B-6460-4ADD-BA43-16A5EAD970D2}" presName="parTx" presStyleLbl="revTx" presStyleIdx="2" presStyleCnt="6">
        <dgm:presLayoutVars>
          <dgm:chMax val="0"/>
          <dgm:chPref val="0"/>
        </dgm:presLayoutVars>
      </dgm:prSet>
      <dgm:spPr/>
    </dgm:pt>
    <dgm:pt modelId="{914EE182-A9D5-45CA-BDE3-1E08088F3E0A}" type="pres">
      <dgm:prSet presAssocID="{89793AC0-8C16-456F-953B-A35008F5B3BC}" presName="sibTrans" presStyleCnt="0"/>
      <dgm:spPr/>
    </dgm:pt>
    <dgm:pt modelId="{974F3C24-F0C6-4303-9DA8-364E2D09A30E}" type="pres">
      <dgm:prSet presAssocID="{C887D332-B0C5-433E-BF4C-908E9D1E67A0}" presName="compNode" presStyleCnt="0"/>
      <dgm:spPr/>
    </dgm:pt>
    <dgm:pt modelId="{BA34C7D7-321A-4E6A-8A9B-19FA2F299590}" type="pres">
      <dgm:prSet presAssocID="{C887D332-B0C5-433E-BF4C-908E9D1E67A0}" presName="bgRect" presStyleLbl="bgShp" presStyleIdx="3" presStyleCnt="6"/>
      <dgm:spPr/>
    </dgm:pt>
    <dgm:pt modelId="{7E32C9CC-3F8D-477C-87D5-E9AB3FE53761}" type="pres">
      <dgm:prSet presAssocID="{C887D332-B0C5-433E-BF4C-908E9D1E67A0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pping Hands"/>
        </a:ext>
      </dgm:extLst>
    </dgm:pt>
    <dgm:pt modelId="{31D4C9A9-4A2D-452E-8611-21DD87298436}" type="pres">
      <dgm:prSet presAssocID="{C887D332-B0C5-433E-BF4C-908E9D1E67A0}" presName="spaceRect" presStyleCnt="0"/>
      <dgm:spPr/>
    </dgm:pt>
    <dgm:pt modelId="{C3E187A8-F890-4C0E-B029-A12931ABDE32}" type="pres">
      <dgm:prSet presAssocID="{C887D332-B0C5-433E-BF4C-908E9D1E67A0}" presName="parTx" presStyleLbl="revTx" presStyleIdx="3" presStyleCnt="6">
        <dgm:presLayoutVars>
          <dgm:chMax val="0"/>
          <dgm:chPref val="0"/>
        </dgm:presLayoutVars>
      </dgm:prSet>
      <dgm:spPr/>
    </dgm:pt>
    <dgm:pt modelId="{AFD789EA-0652-4102-A437-7730BDA76A06}" type="pres">
      <dgm:prSet presAssocID="{61D7DEF2-808F-4E8D-88FB-ADBBEFEA819A}" presName="sibTrans" presStyleCnt="0"/>
      <dgm:spPr/>
    </dgm:pt>
    <dgm:pt modelId="{8FE0926F-3190-4F74-981B-BC7B0AE4AE41}" type="pres">
      <dgm:prSet presAssocID="{97FD77D1-7250-4803-BC89-71AAC66ED7A5}" presName="compNode" presStyleCnt="0"/>
      <dgm:spPr/>
    </dgm:pt>
    <dgm:pt modelId="{3A42498B-D24A-403A-9490-2DB67462D034}" type="pres">
      <dgm:prSet presAssocID="{97FD77D1-7250-4803-BC89-71AAC66ED7A5}" presName="bgRect" presStyleLbl="bgShp" presStyleIdx="4" presStyleCnt="6"/>
      <dgm:spPr/>
    </dgm:pt>
    <dgm:pt modelId="{E31C3311-7FD8-4F67-9E52-981322BDCB19}" type="pres">
      <dgm:prSet presAssocID="{97FD77D1-7250-4803-BC89-71AAC66ED7A5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F4622C58-2F4B-435C-8AC9-B1E3ED228104}" type="pres">
      <dgm:prSet presAssocID="{97FD77D1-7250-4803-BC89-71AAC66ED7A5}" presName="spaceRect" presStyleCnt="0"/>
      <dgm:spPr/>
    </dgm:pt>
    <dgm:pt modelId="{82353E0E-6109-4393-A268-EE3539C7E73B}" type="pres">
      <dgm:prSet presAssocID="{97FD77D1-7250-4803-BC89-71AAC66ED7A5}" presName="parTx" presStyleLbl="revTx" presStyleIdx="4" presStyleCnt="6">
        <dgm:presLayoutVars>
          <dgm:chMax val="0"/>
          <dgm:chPref val="0"/>
        </dgm:presLayoutVars>
      </dgm:prSet>
      <dgm:spPr/>
    </dgm:pt>
    <dgm:pt modelId="{7C8E740D-C35B-4F6B-BD71-87B2AC13ED9E}" type="pres">
      <dgm:prSet presAssocID="{DE2FADF0-F41B-438E-8B07-2DAB1778E0B5}" presName="sibTrans" presStyleCnt="0"/>
      <dgm:spPr/>
    </dgm:pt>
    <dgm:pt modelId="{791FBE90-A955-4611-B3C2-B7E6FF2C9C3F}" type="pres">
      <dgm:prSet presAssocID="{4FB39F71-4DA2-4716-BF1E-8A13AECB8213}" presName="compNode" presStyleCnt="0"/>
      <dgm:spPr/>
    </dgm:pt>
    <dgm:pt modelId="{8DC65739-6353-4E3B-B5C6-C47CBAA451A0}" type="pres">
      <dgm:prSet presAssocID="{4FB39F71-4DA2-4716-BF1E-8A13AECB8213}" presName="bgRect" presStyleLbl="bgShp" presStyleIdx="5" presStyleCnt="6"/>
      <dgm:spPr/>
    </dgm:pt>
    <dgm:pt modelId="{D30CBD89-5786-4F9B-BCC6-3E3A201EECF3}" type="pres">
      <dgm:prSet presAssocID="{4FB39F71-4DA2-4716-BF1E-8A13AECB8213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vil Face Outline"/>
        </a:ext>
      </dgm:extLst>
    </dgm:pt>
    <dgm:pt modelId="{4D8A5328-0CA4-441E-9323-97A12F7964DC}" type="pres">
      <dgm:prSet presAssocID="{4FB39F71-4DA2-4716-BF1E-8A13AECB8213}" presName="spaceRect" presStyleCnt="0"/>
      <dgm:spPr/>
    </dgm:pt>
    <dgm:pt modelId="{FEC1009A-5388-4D3F-9616-A48B896F206B}" type="pres">
      <dgm:prSet presAssocID="{4FB39F71-4DA2-4716-BF1E-8A13AECB8213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57B7BA3F-A114-4C05-93F8-F6ED0FCB80DB}" srcId="{3A675F7D-2441-4A43-BEB1-D70F6004628D}" destId="{4FB39F71-4DA2-4716-BF1E-8A13AECB8213}" srcOrd="5" destOrd="0" parTransId="{931425C3-206D-4045-A5EA-DEFE6F7AD56B}" sibTransId="{F850BA49-E689-4748-BCA8-DA5E308E0A21}"/>
    <dgm:cxn modelId="{14D8725B-109E-4D1F-B81C-03590C716F6D}" type="presOf" srcId="{7B43647B-6460-4ADD-BA43-16A5EAD970D2}" destId="{277EEB01-A5C1-4277-BB9C-B51F27FB2F68}" srcOrd="0" destOrd="0" presId="urn:microsoft.com/office/officeart/2018/2/layout/IconVerticalSolidList"/>
    <dgm:cxn modelId="{23FF4D5E-63AB-452D-8E5B-0CB69336C42F}" type="presOf" srcId="{3A675F7D-2441-4A43-BEB1-D70F6004628D}" destId="{E7D2C7EC-C6A3-4214-A2CE-476C47A818BD}" srcOrd="0" destOrd="0" presId="urn:microsoft.com/office/officeart/2018/2/layout/IconVerticalSolidList"/>
    <dgm:cxn modelId="{FD814A63-9CB5-474C-AD12-BC45553AAEC7}" srcId="{3A675F7D-2441-4A43-BEB1-D70F6004628D}" destId="{92BC0626-D3B1-4240-9D63-386237B094E2}" srcOrd="0" destOrd="0" parTransId="{E0CA8F82-FB97-403D-BA19-A76CC40A8C9B}" sibTransId="{77BC08F8-E31B-4828-9576-F9C41FA5298A}"/>
    <dgm:cxn modelId="{361F4948-742D-4A3E-B78F-A85E7129D969}" srcId="{3A675F7D-2441-4A43-BEB1-D70F6004628D}" destId="{97FD77D1-7250-4803-BC89-71AAC66ED7A5}" srcOrd="4" destOrd="0" parTransId="{A2871305-56BB-4CE8-B78D-D271D4D227CC}" sibTransId="{DE2FADF0-F41B-438E-8B07-2DAB1778E0B5}"/>
    <dgm:cxn modelId="{A9169E7C-450B-4C08-BD69-181EB86A39AB}" type="presOf" srcId="{831E70B2-A47F-49DB-B3F8-708D345EB143}" destId="{D4BE4648-3E8B-4AFD-91F2-6EB7F9963A73}" srcOrd="0" destOrd="0" presId="urn:microsoft.com/office/officeart/2018/2/layout/IconVerticalSolidList"/>
    <dgm:cxn modelId="{97ED7788-5A16-43BB-B1AC-EE5D5E18D48C}" srcId="{3A675F7D-2441-4A43-BEB1-D70F6004628D}" destId="{831E70B2-A47F-49DB-B3F8-708D345EB143}" srcOrd="1" destOrd="0" parTransId="{296E9260-DD87-4008-9A4C-9D8F3B5A04B5}" sibTransId="{342EEBAE-4FA2-4A7E-AB38-FD1FE81931FA}"/>
    <dgm:cxn modelId="{04EC0D97-E89D-4B72-8838-3B2433ED1554}" type="presOf" srcId="{97FD77D1-7250-4803-BC89-71AAC66ED7A5}" destId="{82353E0E-6109-4393-A268-EE3539C7E73B}" srcOrd="0" destOrd="0" presId="urn:microsoft.com/office/officeart/2018/2/layout/IconVerticalSolidList"/>
    <dgm:cxn modelId="{D91324C4-EBAD-4C45-B693-91D73D5D2E42}" type="presOf" srcId="{92BC0626-D3B1-4240-9D63-386237B094E2}" destId="{30F7225C-8730-4E8A-8B50-C78B1E43CBDA}" srcOrd="0" destOrd="0" presId="urn:microsoft.com/office/officeart/2018/2/layout/IconVerticalSolidList"/>
    <dgm:cxn modelId="{B6BEC1DE-BA18-44B1-A8DB-AA4A72E68709}" type="presOf" srcId="{C887D332-B0C5-433E-BF4C-908E9D1E67A0}" destId="{C3E187A8-F890-4C0E-B029-A12931ABDE32}" srcOrd="0" destOrd="0" presId="urn:microsoft.com/office/officeart/2018/2/layout/IconVerticalSolidList"/>
    <dgm:cxn modelId="{538EC9DF-7872-4654-9C11-3B2AC8D1C920}" srcId="{3A675F7D-2441-4A43-BEB1-D70F6004628D}" destId="{7B43647B-6460-4ADD-BA43-16A5EAD970D2}" srcOrd="2" destOrd="0" parTransId="{5DBC582E-9EAF-4694-8EAB-B236E0072DDF}" sibTransId="{89793AC0-8C16-456F-953B-A35008F5B3BC}"/>
    <dgm:cxn modelId="{B1D4A6EA-67A8-4523-BB47-449856F07101}" srcId="{3A675F7D-2441-4A43-BEB1-D70F6004628D}" destId="{C887D332-B0C5-433E-BF4C-908E9D1E67A0}" srcOrd="3" destOrd="0" parTransId="{23D55FB4-3AB6-47BA-A905-949C13D514D2}" sibTransId="{61D7DEF2-808F-4E8D-88FB-ADBBEFEA819A}"/>
    <dgm:cxn modelId="{E29857F8-8871-4577-BE9F-94479F055C7E}" type="presOf" srcId="{4FB39F71-4DA2-4716-BF1E-8A13AECB8213}" destId="{FEC1009A-5388-4D3F-9616-A48B896F206B}" srcOrd="0" destOrd="0" presId="urn:microsoft.com/office/officeart/2018/2/layout/IconVerticalSolidList"/>
    <dgm:cxn modelId="{D7DCC0DD-F339-4448-944A-C96A1200A6DB}" type="presParOf" srcId="{E7D2C7EC-C6A3-4214-A2CE-476C47A818BD}" destId="{0412CAB4-1CB3-4CB5-AD95-A1F4F1328092}" srcOrd="0" destOrd="0" presId="urn:microsoft.com/office/officeart/2018/2/layout/IconVerticalSolidList"/>
    <dgm:cxn modelId="{A995462C-78D1-40BE-902E-F9E124142D5D}" type="presParOf" srcId="{0412CAB4-1CB3-4CB5-AD95-A1F4F1328092}" destId="{827B711A-0E03-47AB-8274-BBE5905ABBC8}" srcOrd="0" destOrd="0" presId="urn:microsoft.com/office/officeart/2018/2/layout/IconVerticalSolidList"/>
    <dgm:cxn modelId="{2669B62F-0F10-4D2D-9958-6C80AE59BC0C}" type="presParOf" srcId="{0412CAB4-1CB3-4CB5-AD95-A1F4F1328092}" destId="{6523E8E5-2052-48E2-B45C-71C16D623A4F}" srcOrd="1" destOrd="0" presId="urn:microsoft.com/office/officeart/2018/2/layout/IconVerticalSolidList"/>
    <dgm:cxn modelId="{E60ED808-086A-4D98-B762-A944B57A853A}" type="presParOf" srcId="{0412CAB4-1CB3-4CB5-AD95-A1F4F1328092}" destId="{BEFAC678-E449-492B-BD44-DE1D700F774A}" srcOrd="2" destOrd="0" presId="urn:microsoft.com/office/officeart/2018/2/layout/IconVerticalSolidList"/>
    <dgm:cxn modelId="{41C5055E-6BAA-475E-8AAE-5DDEBA71FC4F}" type="presParOf" srcId="{0412CAB4-1CB3-4CB5-AD95-A1F4F1328092}" destId="{30F7225C-8730-4E8A-8B50-C78B1E43CBDA}" srcOrd="3" destOrd="0" presId="urn:microsoft.com/office/officeart/2018/2/layout/IconVerticalSolidList"/>
    <dgm:cxn modelId="{6AC62068-3404-40A9-978B-34FFB4B266F2}" type="presParOf" srcId="{E7D2C7EC-C6A3-4214-A2CE-476C47A818BD}" destId="{EFFE9A12-3069-4BDC-9B27-C82FD3EFC66B}" srcOrd="1" destOrd="0" presId="urn:microsoft.com/office/officeart/2018/2/layout/IconVerticalSolidList"/>
    <dgm:cxn modelId="{F1DB5A93-8C0F-4034-9DCD-A966F85E215E}" type="presParOf" srcId="{E7D2C7EC-C6A3-4214-A2CE-476C47A818BD}" destId="{9533F0BF-FBA6-4D22-B98F-8764FB3C47B9}" srcOrd="2" destOrd="0" presId="urn:microsoft.com/office/officeart/2018/2/layout/IconVerticalSolidList"/>
    <dgm:cxn modelId="{8ED23676-38F8-4113-B8AA-3F97AF34D9F9}" type="presParOf" srcId="{9533F0BF-FBA6-4D22-B98F-8764FB3C47B9}" destId="{4B930A42-397A-460E-98E2-BE27D13FF74C}" srcOrd="0" destOrd="0" presId="urn:microsoft.com/office/officeart/2018/2/layout/IconVerticalSolidList"/>
    <dgm:cxn modelId="{01198913-F2CF-422E-9022-C8785007CDBD}" type="presParOf" srcId="{9533F0BF-FBA6-4D22-B98F-8764FB3C47B9}" destId="{812E4C4E-B410-4C0E-A7B7-1C20F15733C2}" srcOrd="1" destOrd="0" presId="urn:microsoft.com/office/officeart/2018/2/layout/IconVerticalSolidList"/>
    <dgm:cxn modelId="{BD81249C-69C5-4452-BAE5-4DCBBEC6E61C}" type="presParOf" srcId="{9533F0BF-FBA6-4D22-B98F-8764FB3C47B9}" destId="{64CD5561-66B5-45A6-A7F1-232D426AF02A}" srcOrd="2" destOrd="0" presId="urn:microsoft.com/office/officeart/2018/2/layout/IconVerticalSolidList"/>
    <dgm:cxn modelId="{6173A927-385B-418E-A688-FB0178E44349}" type="presParOf" srcId="{9533F0BF-FBA6-4D22-B98F-8764FB3C47B9}" destId="{D4BE4648-3E8B-4AFD-91F2-6EB7F9963A73}" srcOrd="3" destOrd="0" presId="urn:microsoft.com/office/officeart/2018/2/layout/IconVerticalSolidList"/>
    <dgm:cxn modelId="{96F74FEE-E9F3-43C3-8594-DCC52C6B024A}" type="presParOf" srcId="{E7D2C7EC-C6A3-4214-A2CE-476C47A818BD}" destId="{FF07D6A0-0268-4A03-9FA7-2524651C3123}" srcOrd="3" destOrd="0" presId="urn:microsoft.com/office/officeart/2018/2/layout/IconVerticalSolidList"/>
    <dgm:cxn modelId="{864A9E37-5B6D-41BF-A095-4995258D1B3A}" type="presParOf" srcId="{E7D2C7EC-C6A3-4214-A2CE-476C47A818BD}" destId="{F30915D2-28C3-4EF4-9976-1245AD8AE3DD}" srcOrd="4" destOrd="0" presId="urn:microsoft.com/office/officeart/2018/2/layout/IconVerticalSolidList"/>
    <dgm:cxn modelId="{B5BD7BD0-E63E-4811-93F6-808F863839FA}" type="presParOf" srcId="{F30915D2-28C3-4EF4-9976-1245AD8AE3DD}" destId="{E664A764-5A46-4EEB-93E4-E029D5213288}" srcOrd="0" destOrd="0" presId="urn:microsoft.com/office/officeart/2018/2/layout/IconVerticalSolidList"/>
    <dgm:cxn modelId="{C9D47B37-704B-430B-8714-353960EE54D2}" type="presParOf" srcId="{F30915D2-28C3-4EF4-9976-1245AD8AE3DD}" destId="{11D37442-02DA-438E-AC74-8F26C2DF0BD0}" srcOrd="1" destOrd="0" presId="urn:microsoft.com/office/officeart/2018/2/layout/IconVerticalSolidList"/>
    <dgm:cxn modelId="{3E0AAEE6-63EC-45F5-8904-CCA5D13A46BA}" type="presParOf" srcId="{F30915D2-28C3-4EF4-9976-1245AD8AE3DD}" destId="{8693FBBC-F6D6-456E-9926-77C6F58C915D}" srcOrd="2" destOrd="0" presId="urn:microsoft.com/office/officeart/2018/2/layout/IconVerticalSolidList"/>
    <dgm:cxn modelId="{206EE373-C53F-4699-B4A7-6928B9B6F547}" type="presParOf" srcId="{F30915D2-28C3-4EF4-9976-1245AD8AE3DD}" destId="{277EEB01-A5C1-4277-BB9C-B51F27FB2F68}" srcOrd="3" destOrd="0" presId="urn:microsoft.com/office/officeart/2018/2/layout/IconVerticalSolidList"/>
    <dgm:cxn modelId="{1E960E66-6C80-4908-A768-C867099427DD}" type="presParOf" srcId="{E7D2C7EC-C6A3-4214-A2CE-476C47A818BD}" destId="{914EE182-A9D5-45CA-BDE3-1E08088F3E0A}" srcOrd="5" destOrd="0" presId="urn:microsoft.com/office/officeart/2018/2/layout/IconVerticalSolidList"/>
    <dgm:cxn modelId="{EB70816B-F092-43B4-BFE9-A5AADFFBC861}" type="presParOf" srcId="{E7D2C7EC-C6A3-4214-A2CE-476C47A818BD}" destId="{974F3C24-F0C6-4303-9DA8-364E2D09A30E}" srcOrd="6" destOrd="0" presId="urn:microsoft.com/office/officeart/2018/2/layout/IconVerticalSolidList"/>
    <dgm:cxn modelId="{DF1C57D2-CA30-4491-8909-9A78AD99FF16}" type="presParOf" srcId="{974F3C24-F0C6-4303-9DA8-364E2D09A30E}" destId="{BA34C7D7-321A-4E6A-8A9B-19FA2F299590}" srcOrd="0" destOrd="0" presId="urn:microsoft.com/office/officeart/2018/2/layout/IconVerticalSolidList"/>
    <dgm:cxn modelId="{BAE3D465-1B85-4311-9FE9-8A8A2C542648}" type="presParOf" srcId="{974F3C24-F0C6-4303-9DA8-364E2D09A30E}" destId="{7E32C9CC-3F8D-477C-87D5-E9AB3FE53761}" srcOrd="1" destOrd="0" presId="urn:microsoft.com/office/officeart/2018/2/layout/IconVerticalSolidList"/>
    <dgm:cxn modelId="{549A81AC-35FC-4DA9-B3EB-CC8200408D54}" type="presParOf" srcId="{974F3C24-F0C6-4303-9DA8-364E2D09A30E}" destId="{31D4C9A9-4A2D-452E-8611-21DD87298436}" srcOrd="2" destOrd="0" presId="urn:microsoft.com/office/officeart/2018/2/layout/IconVerticalSolidList"/>
    <dgm:cxn modelId="{38550242-F47B-4E13-8200-3771FE57B6DC}" type="presParOf" srcId="{974F3C24-F0C6-4303-9DA8-364E2D09A30E}" destId="{C3E187A8-F890-4C0E-B029-A12931ABDE32}" srcOrd="3" destOrd="0" presId="urn:microsoft.com/office/officeart/2018/2/layout/IconVerticalSolidList"/>
    <dgm:cxn modelId="{E3F71023-20DE-4FE4-A746-70879630C254}" type="presParOf" srcId="{E7D2C7EC-C6A3-4214-A2CE-476C47A818BD}" destId="{AFD789EA-0652-4102-A437-7730BDA76A06}" srcOrd="7" destOrd="0" presId="urn:microsoft.com/office/officeart/2018/2/layout/IconVerticalSolidList"/>
    <dgm:cxn modelId="{F72BB0B8-3E2F-4815-8BC5-60632C206F75}" type="presParOf" srcId="{E7D2C7EC-C6A3-4214-A2CE-476C47A818BD}" destId="{8FE0926F-3190-4F74-981B-BC7B0AE4AE41}" srcOrd="8" destOrd="0" presId="urn:microsoft.com/office/officeart/2018/2/layout/IconVerticalSolidList"/>
    <dgm:cxn modelId="{22A04918-25AA-4434-8931-512570224D92}" type="presParOf" srcId="{8FE0926F-3190-4F74-981B-BC7B0AE4AE41}" destId="{3A42498B-D24A-403A-9490-2DB67462D034}" srcOrd="0" destOrd="0" presId="urn:microsoft.com/office/officeart/2018/2/layout/IconVerticalSolidList"/>
    <dgm:cxn modelId="{12A9B544-BF00-46F7-9D6D-8D1816091E77}" type="presParOf" srcId="{8FE0926F-3190-4F74-981B-BC7B0AE4AE41}" destId="{E31C3311-7FD8-4F67-9E52-981322BDCB19}" srcOrd="1" destOrd="0" presId="urn:microsoft.com/office/officeart/2018/2/layout/IconVerticalSolidList"/>
    <dgm:cxn modelId="{20E0A2B3-07A4-49FA-A3B7-50D3D63BF949}" type="presParOf" srcId="{8FE0926F-3190-4F74-981B-BC7B0AE4AE41}" destId="{F4622C58-2F4B-435C-8AC9-B1E3ED228104}" srcOrd="2" destOrd="0" presId="urn:microsoft.com/office/officeart/2018/2/layout/IconVerticalSolidList"/>
    <dgm:cxn modelId="{39FA9CF3-706D-473D-B2AA-7655EDD5ED62}" type="presParOf" srcId="{8FE0926F-3190-4F74-981B-BC7B0AE4AE41}" destId="{82353E0E-6109-4393-A268-EE3539C7E73B}" srcOrd="3" destOrd="0" presId="urn:microsoft.com/office/officeart/2018/2/layout/IconVerticalSolidList"/>
    <dgm:cxn modelId="{88550705-0B8A-417B-B497-9809AC83B68E}" type="presParOf" srcId="{E7D2C7EC-C6A3-4214-A2CE-476C47A818BD}" destId="{7C8E740D-C35B-4F6B-BD71-87B2AC13ED9E}" srcOrd="9" destOrd="0" presId="urn:microsoft.com/office/officeart/2018/2/layout/IconVerticalSolidList"/>
    <dgm:cxn modelId="{C5075565-CA68-481B-9457-3F8B0282EDA4}" type="presParOf" srcId="{E7D2C7EC-C6A3-4214-A2CE-476C47A818BD}" destId="{791FBE90-A955-4611-B3C2-B7E6FF2C9C3F}" srcOrd="10" destOrd="0" presId="urn:microsoft.com/office/officeart/2018/2/layout/IconVerticalSolidList"/>
    <dgm:cxn modelId="{981D4145-EDA5-49D3-B180-AB81EF172952}" type="presParOf" srcId="{791FBE90-A955-4611-B3C2-B7E6FF2C9C3F}" destId="{8DC65739-6353-4E3B-B5C6-C47CBAA451A0}" srcOrd="0" destOrd="0" presId="urn:microsoft.com/office/officeart/2018/2/layout/IconVerticalSolidList"/>
    <dgm:cxn modelId="{F814187F-DDDF-43B6-9931-5A936316ED8B}" type="presParOf" srcId="{791FBE90-A955-4611-B3C2-B7E6FF2C9C3F}" destId="{D30CBD89-5786-4F9B-BCC6-3E3A201EECF3}" srcOrd="1" destOrd="0" presId="urn:microsoft.com/office/officeart/2018/2/layout/IconVerticalSolidList"/>
    <dgm:cxn modelId="{61D16BA1-DBCC-4708-9A5F-95C02ED22F4E}" type="presParOf" srcId="{791FBE90-A955-4611-B3C2-B7E6FF2C9C3F}" destId="{4D8A5328-0CA4-441E-9323-97A12F7964DC}" srcOrd="2" destOrd="0" presId="urn:microsoft.com/office/officeart/2018/2/layout/IconVerticalSolidList"/>
    <dgm:cxn modelId="{9E244D60-C2E9-40DC-870F-A4B249D9F74C}" type="presParOf" srcId="{791FBE90-A955-4611-B3C2-B7E6FF2C9C3F}" destId="{FEC1009A-5388-4D3F-9616-A48B896F206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6D15A1-9BF2-4043-8252-2353D062CB61}">
      <dsp:nvSpPr>
        <dsp:cNvPr id="0" name=""/>
        <dsp:cNvSpPr/>
      </dsp:nvSpPr>
      <dsp:spPr>
        <a:xfrm>
          <a:off x="1369" y="396352"/>
          <a:ext cx="4805355" cy="3051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94C9F5C-CE87-4316-B7DB-958288F8A277}">
      <dsp:nvSpPr>
        <dsp:cNvPr id="0" name=""/>
        <dsp:cNvSpPr/>
      </dsp:nvSpPr>
      <dsp:spPr>
        <a:xfrm>
          <a:off x="535297" y="903584"/>
          <a:ext cx="4805355" cy="3051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While both campuses share a vision of seamless student movement, there needs to be a clearly defined interinstitutional process that enables students to enroll in courses across campuses in a way that is sustainable &amp; scalable. </a:t>
          </a:r>
        </a:p>
      </dsp:txBody>
      <dsp:txXfrm>
        <a:off x="624669" y="992956"/>
        <a:ext cx="4626611" cy="2872656"/>
      </dsp:txXfrm>
    </dsp:sp>
    <dsp:sp modelId="{9A557A96-3D7E-4959-8B9A-20EE8C6121C9}">
      <dsp:nvSpPr>
        <dsp:cNvPr id="0" name=""/>
        <dsp:cNvSpPr/>
      </dsp:nvSpPr>
      <dsp:spPr>
        <a:xfrm>
          <a:off x="5874581" y="396352"/>
          <a:ext cx="4805355" cy="30514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B4BFAB-6B5A-400A-A531-4D12D28FA026}">
      <dsp:nvSpPr>
        <dsp:cNvPr id="0" name=""/>
        <dsp:cNvSpPr/>
      </dsp:nvSpPr>
      <dsp:spPr>
        <a:xfrm>
          <a:off x="6408510" y="903584"/>
          <a:ext cx="4805355" cy="3051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The purpose is to provide a robust, easy </a:t>
          </a:r>
          <a:r>
            <a:rPr lang="en-US" sz="2500" kern="1200" dirty="0" err="1"/>
            <a:t>interinsitutional</a:t>
          </a:r>
          <a:r>
            <a:rPr lang="en-US" sz="2500" kern="1200" dirty="0"/>
            <a:t> enrollment process for students, increasing </a:t>
          </a:r>
          <a:r>
            <a:rPr lang="en-US" sz="2500" kern="1200"/>
            <a:t>completion rates, </a:t>
          </a:r>
          <a:r>
            <a:rPr lang="en-US" sz="2500" kern="1200" dirty="0"/>
            <a:t>and credit loads for students at each institution.</a:t>
          </a:r>
        </a:p>
      </dsp:txBody>
      <dsp:txXfrm>
        <a:off x="6497882" y="992956"/>
        <a:ext cx="4626611" cy="28726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A70C6-8DB9-4A8B-901B-34D133CE484F}">
      <dsp:nvSpPr>
        <dsp:cNvPr id="0" name=""/>
        <dsp:cNvSpPr/>
      </dsp:nvSpPr>
      <dsp:spPr>
        <a:xfrm>
          <a:off x="0" y="1805"/>
          <a:ext cx="11215234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86B1AE-1FE3-46DB-930D-104FB025D690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6D93B1-5367-4F8E-8F4D-6E1ED6A93E50}">
      <dsp:nvSpPr>
        <dsp:cNvPr id="0" name=""/>
        <dsp:cNvSpPr/>
      </dsp:nvSpPr>
      <dsp:spPr>
        <a:xfrm>
          <a:off x="1057183" y="1805"/>
          <a:ext cx="1015805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Knowledge of current Interinstitutional student program</a:t>
          </a:r>
        </a:p>
      </dsp:txBody>
      <dsp:txXfrm>
        <a:off x="1057183" y="1805"/>
        <a:ext cx="10158051" cy="915310"/>
      </dsp:txXfrm>
    </dsp:sp>
    <dsp:sp modelId="{04887348-5A71-4163-BD4A-314E8AB13D08}">
      <dsp:nvSpPr>
        <dsp:cNvPr id="0" name=""/>
        <dsp:cNvSpPr/>
      </dsp:nvSpPr>
      <dsp:spPr>
        <a:xfrm>
          <a:off x="0" y="1145944"/>
          <a:ext cx="11215234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F8B29-D30F-4F65-8951-B03EC6A875C8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E4E41C-03F3-4EBE-8FBE-87127AAECE8F}">
      <dsp:nvSpPr>
        <dsp:cNvPr id="0" name=""/>
        <dsp:cNvSpPr/>
      </dsp:nvSpPr>
      <dsp:spPr>
        <a:xfrm>
          <a:off x="1057183" y="1145944"/>
          <a:ext cx="1015805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Identify opportunities to increase participation by students &amp; improve process</a:t>
          </a:r>
        </a:p>
      </dsp:txBody>
      <dsp:txXfrm>
        <a:off x="1057183" y="1145944"/>
        <a:ext cx="10158051" cy="915310"/>
      </dsp:txXfrm>
    </dsp:sp>
    <dsp:sp modelId="{E4FD6D08-73E5-4692-91CC-FEA13600E5DD}">
      <dsp:nvSpPr>
        <dsp:cNvPr id="0" name=""/>
        <dsp:cNvSpPr/>
      </dsp:nvSpPr>
      <dsp:spPr>
        <a:xfrm>
          <a:off x="0" y="2290082"/>
          <a:ext cx="11215234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113AD-866D-4923-9A95-DD69B8CE9A0E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20EC2E-708F-4C6B-851F-FB110A852D45}">
      <dsp:nvSpPr>
        <dsp:cNvPr id="0" name=""/>
        <dsp:cNvSpPr/>
      </dsp:nvSpPr>
      <dsp:spPr>
        <a:xfrm>
          <a:off x="1057183" y="2290082"/>
          <a:ext cx="1015805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Brainstorm a future vision for a seamless &amp; sustainable Interinstitutional program</a:t>
          </a:r>
        </a:p>
      </dsp:txBody>
      <dsp:txXfrm>
        <a:off x="1057183" y="2290082"/>
        <a:ext cx="10158051" cy="915310"/>
      </dsp:txXfrm>
    </dsp:sp>
    <dsp:sp modelId="{B6B8F18C-E76C-4ED0-B99B-4D0B13A79B39}">
      <dsp:nvSpPr>
        <dsp:cNvPr id="0" name=""/>
        <dsp:cNvSpPr/>
      </dsp:nvSpPr>
      <dsp:spPr>
        <a:xfrm>
          <a:off x="0" y="3434221"/>
          <a:ext cx="11215234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AA7EC3-4EA8-40DE-B1C8-760659C2792E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1AE35-C97A-4E1C-A2BE-4916774DED6D}">
      <dsp:nvSpPr>
        <dsp:cNvPr id="0" name=""/>
        <dsp:cNvSpPr/>
      </dsp:nvSpPr>
      <dsp:spPr>
        <a:xfrm>
          <a:off x="1057183" y="3434221"/>
          <a:ext cx="10158051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Define next steps</a:t>
          </a:r>
        </a:p>
      </dsp:txBody>
      <dsp:txXfrm>
        <a:off x="1057183" y="3434221"/>
        <a:ext cx="10158051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7B711A-0E03-47AB-8274-BBE5905ABBC8}">
      <dsp:nvSpPr>
        <dsp:cNvPr id="0" name=""/>
        <dsp:cNvSpPr/>
      </dsp:nvSpPr>
      <dsp:spPr>
        <a:xfrm>
          <a:off x="0" y="1407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23E8E5-2052-48E2-B45C-71C16D623A4F}">
      <dsp:nvSpPr>
        <dsp:cNvPr id="0" name=""/>
        <dsp:cNvSpPr/>
      </dsp:nvSpPr>
      <dsp:spPr>
        <a:xfrm>
          <a:off x="181438" y="136361"/>
          <a:ext cx="329887" cy="3298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F7225C-8730-4E8A-8B50-C78B1E43CBDA}">
      <dsp:nvSpPr>
        <dsp:cNvPr id="0" name=""/>
        <dsp:cNvSpPr/>
      </dsp:nvSpPr>
      <dsp:spPr>
        <a:xfrm>
          <a:off x="692764" y="1407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Challenging student experience.</a:t>
          </a:r>
        </a:p>
      </dsp:txBody>
      <dsp:txXfrm>
        <a:off x="692764" y="1407"/>
        <a:ext cx="10522470" cy="599796"/>
      </dsp:txXfrm>
    </dsp:sp>
    <dsp:sp modelId="{4B930A42-397A-460E-98E2-BE27D13FF74C}">
      <dsp:nvSpPr>
        <dsp:cNvPr id="0" name=""/>
        <dsp:cNvSpPr/>
      </dsp:nvSpPr>
      <dsp:spPr>
        <a:xfrm>
          <a:off x="0" y="751152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2E4C4E-B410-4C0E-A7B7-1C20F15733C2}">
      <dsp:nvSpPr>
        <dsp:cNvPr id="0" name=""/>
        <dsp:cNvSpPr/>
      </dsp:nvSpPr>
      <dsp:spPr>
        <a:xfrm>
          <a:off x="181438" y="886107"/>
          <a:ext cx="329887" cy="3298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E4648-3E8B-4AFD-91F2-6EB7F9963A73}">
      <dsp:nvSpPr>
        <dsp:cNvPr id="0" name=""/>
        <dsp:cNvSpPr/>
      </dsp:nvSpPr>
      <dsp:spPr>
        <a:xfrm>
          <a:off x="692764" y="751152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Extremely manual on staff end for small % of students.</a:t>
          </a:r>
        </a:p>
      </dsp:txBody>
      <dsp:txXfrm>
        <a:off x="692764" y="751152"/>
        <a:ext cx="10522470" cy="599796"/>
      </dsp:txXfrm>
    </dsp:sp>
    <dsp:sp modelId="{E664A764-5A46-4EEB-93E4-E029D5213288}">
      <dsp:nvSpPr>
        <dsp:cNvPr id="0" name=""/>
        <dsp:cNvSpPr/>
      </dsp:nvSpPr>
      <dsp:spPr>
        <a:xfrm>
          <a:off x="0" y="1500898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D37442-02DA-438E-AC74-8F26C2DF0BD0}">
      <dsp:nvSpPr>
        <dsp:cNvPr id="0" name=""/>
        <dsp:cNvSpPr/>
      </dsp:nvSpPr>
      <dsp:spPr>
        <a:xfrm>
          <a:off x="181438" y="1635852"/>
          <a:ext cx="329887" cy="3298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EEB01-A5C1-4277-BB9C-B51F27FB2F68}">
      <dsp:nvSpPr>
        <dsp:cNvPr id="0" name=""/>
        <dsp:cNvSpPr/>
      </dsp:nvSpPr>
      <dsp:spPr>
        <a:xfrm>
          <a:off x="692764" y="1500898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MSU Denver students cannot take online courses at CCD.</a:t>
          </a:r>
        </a:p>
      </dsp:txBody>
      <dsp:txXfrm>
        <a:off x="692764" y="1500898"/>
        <a:ext cx="10522470" cy="599796"/>
      </dsp:txXfrm>
    </dsp:sp>
    <dsp:sp modelId="{BA34C7D7-321A-4E6A-8A9B-19FA2F299590}">
      <dsp:nvSpPr>
        <dsp:cNvPr id="0" name=""/>
        <dsp:cNvSpPr/>
      </dsp:nvSpPr>
      <dsp:spPr>
        <a:xfrm>
          <a:off x="0" y="2250643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32C9CC-3F8D-477C-87D5-E9AB3FE53761}">
      <dsp:nvSpPr>
        <dsp:cNvPr id="0" name=""/>
        <dsp:cNvSpPr/>
      </dsp:nvSpPr>
      <dsp:spPr>
        <a:xfrm>
          <a:off x="181438" y="2385597"/>
          <a:ext cx="329887" cy="32988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E187A8-F890-4C0E-B029-A12931ABDE32}">
      <dsp:nvSpPr>
        <dsp:cNvPr id="0" name=""/>
        <dsp:cNvSpPr/>
      </dsp:nvSpPr>
      <dsp:spPr>
        <a:xfrm>
          <a:off x="692764" y="2250643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CCD students must obtain prereq overrides (resolution in progress).</a:t>
          </a:r>
        </a:p>
      </dsp:txBody>
      <dsp:txXfrm>
        <a:off x="692764" y="2250643"/>
        <a:ext cx="10522470" cy="599796"/>
      </dsp:txXfrm>
    </dsp:sp>
    <dsp:sp modelId="{3A42498B-D24A-403A-9490-2DB67462D034}">
      <dsp:nvSpPr>
        <dsp:cNvPr id="0" name=""/>
        <dsp:cNvSpPr/>
      </dsp:nvSpPr>
      <dsp:spPr>
        <a:xfrm>
          <a:off x="0" y="3000388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1C3311-7FD8-4F67-9E52-981322BDCB19}">
      <dsp:nvSpPr>
        <dsp:cNvPr id="0" name=""/>
        <dsp:cNvSpPr/>
      </dsp:nvSpPr>
      <dsp:spPr>
        <a:xfrm>
          <a:off x="181438" y="3135342"/>
          <a:ext cx="329887" cy="32988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353E0E-6109-4393-A268-EE3539C7E73B}">
      <dsp:nvSpPr>
        <dsp:cNvPr id="0" name=""/>
        <dsp:cNvSpPr/>
      </dsp:nvSpPr>
      <dsp:spPr>
        <a:xfrm>
          <a:off x="692764" y="3000388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Process can be confusing to advisors, staff, and faculty. </a:t>
          </a:r>
        </a:p>
      </dsp:txBody>
      <dsp:txXfrm>
        <a:off x="692764" y="3000388"/>
        <a:ext cx="10522470" cy="599796"/>
      </dsp:txXfrm>
    </dsp:sp>
    <dsp:sp modelId="{8DC65739-6353-4E3B-B5C6-C47CBAA451A0}">
      <dsp:nvSpPr>
        <dsp:cNvPr id="0" name=""/>
        <dsp:cNvSpPr/>
      </dsp:nvSpPr>
      <dsp:spPr>
        <a:xfrm>
          <a:off x="0" y="3750134"/>
          <a:ext cx="11215234" cy="59979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CBD89-5786-4F9B-BCC6-3E3A201EECF3}">
      <dsp:nvSpPr>
        <dsp:cNvPr id="0" name=""/>
        <dsp:cNvSpPr/>
      </dsp:nvSpPr>
      <dsp:spPr>
        <a:xfrm>
          <a:off x="181438" y="3885088"/>
          <a:ext cx="329887" cy="32988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1009A-5388-4D3F-9616-A48B896F206B}">
      <dsp:nvSpPr>
        <dsp:cNvPr id="0" name=""/>
        <dsp:cNvSpPr/>
      </dsp:nvSpPr>
      <dsp:spPr>
        <a:xfrm>
          <a:off x="692764" y="3750134"/>
          <a:ext cx="10522470" cy="5997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478" tIns="63478" rIns="63478" bIns="63478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Others?</a:t>
          </a:r>
        </a:p>
      </dsp:txBody>
      <dsp:txXfrm>
        <a:off x="692764" y="3750134"/>
        <a:ext cx="10522470" cy="599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62FF6B6-4F8A-40F7-B5F4-FC3996824D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10A999-F365-48DF-976A-0517FE045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A5457B-CDAE-4DEB-AEC8-C82DE2312E37}" type="datetimeFigureOut">
              <a:rPr lang="en-US" smtClean="0"/>
              <a:t>2/15/2026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735C90-ADBF-4B9E-BE88-E1C8F83EB4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506A01-6D0A-45EF-A584-05A3361D66F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1430A-4AA4-45C8-AC23-CD6B61C41A4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900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B78EA-28CE-41D8-9043-90E391E5F567}" type="datetimeFigureOut">
              <a:rPr lang="en-US" noProof="0" smtClean="0"/>
              <a:t>2/15/2026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34D747-9380-41EE-9946-EC9EC0CA5D1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2772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ANGIE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9700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47703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EACH TEAM TO REPORT OUT:</a:t>
            </a:r>
          </a:p>
          <a:p>
            <a:endParaRPr lang="en-US"/>
          </a:p>
          <a:p>
            <a:r>
              <a:rPr lang="en-US"/>
              <a:t>DIFFERENT FUNCTIONAL AREAS ON EACH TEAM</a:t>
            </a:r>
          </a:p>
          <a:p>
            <a:pPr lvl="1"/>
            <a:r>
              <a:rPr lang="en-US" sz="2000"/>
              <a:t>How can technology be leveraged?</a:t>
            </a:r>
          </a:p>
          <a:p>
            <a:pPr lvl="1"/>
            <a:r>
              <a:rPr lang="en-US" sz="2000"/>
              <a:t>How does this impact transfer to MSU Denver from CCD?</a:t>
            </a:r>
          </a:p>
          <a:p>
            <a:pPr lvl="1"/>
            <a:r>
              <a:rPr lang="en-US" sz="2000"/>
              <a:t>How could this program be better marketed to students?</a:t>
            </a:r>
          </a:p>
          <a:p>
            <a:pPr lvl="1"/>
            <a:r>
              <a:rPr lang="en-US" sz="2000"/>
              <a:t>What would this mean for student success &amp; retention?</a:t>
            </a:r>
          </a:p>
          <a:p>
            <a:pPr lvl="1"/>
            <a:r>
              <a:rPr lang="en-US" sz="2000"/>
              <a:t>How does and can this program promote transfer?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921911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ANGIE –GATHER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22652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ANGIE</a:t>
            </a:r>
          </a:p>
          <a:p>
            <a:endParaRPr lang="en-US"/>
          </a:p>
          <a:p>
            <a:r>
              <a:rPr lang="en-US"/>
              <a:t>Add welcome activity questions</a:t>
            </a:r>
          </a:p>
          <a:p>
            <a:r>
              <a:rPr lang="en-US"/>
              <a:t>Introductions: Name, title, what is your role in the transfer process?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99781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0E775F-4FDC-6239-1E75-2EBDE717BC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17B44-7B0F-9E4C-9ECC-AC1950D169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8B7121-1544-4B93-BE40-33DEF04272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ANGIE-how do we find momentum post-</a:t>
            </a:r>
            <a:r>
              <a:rPr lang="en-US" dirty="0" err="1"/>
              <a:t>summitt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51B6C7-003F-9E09-4275-2E4ADFDF1F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773618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28084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  <a:p>
            <a:r>
              <a:rPr lang="en-US"/>
              <a:t>We should leave space for people to ask questions.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03612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ANGIE</a:t>
            </a:r>
          </a:p>
          <a:p>
            <a:r>
              <a:rPr lang="en-US"/>
              <a:t>Still validating data, at-a-glance</a:t>
            </a:r>
          </a:p>
          <a:p>
            <a:r>
              <a:rPr lang="en-US"/>
              <a:t>Last 10 years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07469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  <a:p>
            <a:r>
              <a:rPr lang="en-US"/>
              <a:t>Have each group report 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8100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02572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CONNIE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34D747-9380-41EE-9946-EC9EC0CA5D1E}" type="slidenum">
              <a:rPr lang="en-US" noProof="0" smtClean="0"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6792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CA15AFD-4983-47DD-9ED0-D3B27E5A096F}"/>
              </a:ext>
            </a:extLst>
          </p:cNvPr>
          <p:cNvGrpSpPr/>
          <p:nvPr userDrawn="1"/>
        </p:nvGrpSpPr>
        <p:grpSpPr>
          <a:xfrm>
            <a:off x="-1604709" y="-3756"/>
            <a:ext cx="13796710" cy="6861756"/>
            <a:chOff x="-1604709" y="-3756"/>
            <a:chExt cx="13796710" cy="686175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222D5E2-E9B4-4180-98B8-4E514C9ADB28}"/>
                </a:ext>
              </a:extLst>
            </p:cNvPr>
            <p:cNvGrpSpPr/>
            <p:nvPr/>
          </p:nvGrpSpPr>
          <p:grpSpPr>
            <a:xfrm>
              <a:off x="-16298" y="0"/>
              <a:ext cx="12208299" cy="6858000"/>
              <a:chOff x="-16298" y="0"/>
              <a:chExt cx="12208299" cy="6858000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41E10E1E-5268-4F03-BA64-07E19DE26739}"/>
                  </a:ext>
                </a:extLst>
              </p:cNvPr>
              <p:cNvSpPr/>
              <p:nvPr/>
            </p:nvSpPr>
            <p:spPr>
              <a:xfrm flipH="1">
                <a:off x="-16297" y="0"/>
                <a:ext cx="12208298" cy="6858000"/>
              </a:xfrm>
              <a:custGeom>
                <a:avLst/>
                <a:gdLst>
                  <a:gd name="connsiteX0" fmla="*/ 8574289 w 12208298"/>
                  <a:gd name="connsiteY0" fmla="*/ 0 h 6858000"/>
                  <a:gd name="connsiteX1" fmla="*/ 0 w 12208298"/>
                  <a:gd name="connsiteY1" fmla="*/ 0 h 6858000"/>
                  <a:gd name="connsiteX2" fmla="*/ 0 w 12208298"/>
                  <a:gd name="connsiteY2" fmla="*/ 6858000 h 6858000"/>
                  <a:gd name="connsiteX3" fmla="*/ 532109 w 12208298"/>
                  <a:gd name="connsiteY3" fmla="*/ 6858000 h 6858000"/>
                  <a:gd name="connsiteX4" fmla="*/ 11495317 w 12208298"/>
                  <a:gd name="connsiteY4" fmla="*/ 6858000 h 6858000"/>
                  <a:gd name="connsiteX5" fmla="*/ 12208298 w 12208298"/>
                  <a:gd name="connsiteY5" fmla="*/ 6858000 h 6858000"/>
                  <a:gd name="connsiteX6" fmla="*/ 12208298 w 12208298"/>
                  <a:gd name="connsiteY6" fmla="*/ 3146781 h 6858000"/>
                  <a:gd name="connsiteX7" fmla="*/ 10353284 w 12208298"/>
                  <a:gd name="connsiteY7" fmla="*/ 1291767 h 6858000"/>
                  <a:gd name="connsiteX8" fmla="*/ 9866056 w 12208298"/>
                  <a:gd name="connsiteY8" fmla="*/ 1291767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08298" h="6858000">
                    <a:moveTo>
                      <a:pt x="8574289" y="0"/>
                    </a:moveTo>
                    <a:lnTo>
                      <a:pt x="0" y="0"/>
                    </a:lnTo>
                    <a:lnTo>
                      <a:pt x="0" y="6858000"/>
                    </a:lnTo>
                    <a:lnTo>
                      <a:pt x="532109" y="6858000"/>
                    </a:lnTo>
                    <a:lnTo>
                      <a:pt x="11495317" y="6858000"/>
                    </a:lnTo>
                    <a:lnTo>
                      <a:pt x="12208298" y="6858000"/>
                    </a:lnTo>
                    <a:lnTo>
                      <a:pt x="12208298" y="3146781"/>
                    </a:lnTo>
                    <a:lnTo>
                      <a:pt x="10353284" y="1291767"/>
                    </a:lnTo>
                    <a:lnTo>
                      <a:pt x="9866056" y="1291767"/>
                    </a:lnTo>
                    <a:close/>
                  </a:path>
                </a:pathLst>
              </a:custGeom>
              <a:solidFill>
                <a:schemeClr val="accent2">
                  <a:alpha val="7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B989C45D-BDFF-418F-BE79-03FF70015770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pattFill prst="wdDnDiag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7" name="Right Triangle 16">
                <a:extLst>
                  <a:ext uri="{FF2B5EF4-FFF2-40B4-BE49-F238E27FC236}">
                    <a16:creationId xmlns:a16="http://schemas.microsoft.com/office/drawing/2014/main" id="{8DCD5806-2A2F-4ABF-8057-245681C498E6}"/>
                  </a:ext>
                </a:extLst>
              </p:cNvPr>
              <p:cNvSpPr/>
              <p:nvPr/>
            </p:nvSpPr>
            <p:spPr>
              <a:xfrm rot="16200000" flipH="1" flipV="1">
                <a:off x="24625" y="-4746"/>
                <a:ext cx="2819399" cy="2828891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8" name="Right Triangle 17">
                <a:extLst>
                  <a:ext uri="{FF2B5EF4-FFF2-40B4-BE49-F238E27FC236}">
                    <a16:creationId xmlns:a16="http://schemas.microsoft.com/office/drawing/2014/main" id="{3A93038F-E9E4-4FFD-B3DF-28DB7C2C1490}"/>
                  </a:ext>
                </a:extLst>
              </p:cNvPr>
              <p:cNvSpPr/>
              <p:nvPr/>
            </p:nvSpPr>
            <p:spPr>
              <a:xfrm rot="16200000" flipH="1" flipV="1">
                <a:off x="4418" y="-4422"/>
                <a:ext cx="2627088" cy="2635933"/>
              </a:xfrm>
              <a:prstGeom prst="rtTriangle">
                <a:avLst/>
              </a:prstGeom>
              <a:pattFill prst="dkHorz">
                <a:fgClr>
                  <a:schemeClr val="accent1"/>
                </a:fgClr>
                <a:bgClr>
                  <a:schemeClr val="accent2"/>
                </a:bgClr>
              </a:patt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9" name="Right Triangle 18">
                <a:extLst>
                  <a:ext uri="{FF2B5EF4-FFF2-40B4-BE49-F238E27FC236}">
                    <a16:creationId xmlns:a16="http://schemas.microsoft.com/office/drawing/2014/main" id="{5DEA1E02-BBD0-4AE3-AF22-433B90272178}"/>
                  </a:ext>
                </a:extLst>
              </p:cNvPr>
              <p:cNvSpPr/>
              <p:nvPr/>
            </p:nvSpPr>
            <p:spPr>
              <a:xfrm rot="16200000" flipH="1" flipV="1">
                <a:off x="-12263" y="-4034"/>
                <a:ext cx="2397087" cy="2405158"/>
              </a:xfrm>
              <a:prstGeom prst="rtTriangle">
                <a:avLst/>
              </a:prstGeom>
              <a:solidFill>
                <a:schemeClr val="accent2">
                  <a:alpha val="4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0027A677-9ACB-4264-B148-4806678FB83F}"/>
                  </a:ext>
                </a:extLst>
              </p:cNvPr>
              <p:cNvSpPr/>
              <p:nvPr/>
            </p:nvSpPr>
            <p:spPr>
              <a:xfrm rot="5400000" flipH="1" flipV="1">
                <a:off x="2667000" y="-2667001"/>
                <a:ext cx="6858000" cy="12192002"/>
              </a:xfrm>
              <a:custGeom>
                <a:avLst/>
                <a:gdLst>
                  <a:gd name="connsiteX0" fmla="*/ 6858000 w 6858000"/>
                  <a:gd name="connsiteY0" fmla="*/ 3871658 h 12192002"/>
                  <a:gd name="connsiteX1" fmla="*/ 6858000 w 6858000"/>
                  <a:gd name="connsiteY1" fmla="*/ 12192002 h 12192002"/>
                  <a:gd name="connsiteX2" fmla="*/ 5363029 w 6858000"/>
                  <a:gd name="connsiteY2" fmla="*/ 12192002 h 12192002"/>
                  <a:gd name="connsiteX3" fmla="*/ 5363029 w 6858000"/>
                  <a:gd name="connsiteY3" fmla="*/ 12192000 h 12192002"/>
                  <a:gd name="connsiteX4" fmla="*/ 0 w 6858000"/>
                  <a:gd name="connsiteY4" fmla="*/ 12192000 h 12192002"/>
                  <a:gd name="connsiteX5" fmla="*/ 0 w 6858000"/>
                  <a:gd name="connsiteY5" fmla="*/ 0 h 12192002"/>
                  <a:gd name="connsiteX6" fmla="*/ 3539398 w 6858000"/>
                  <a:gd name="connsiteY6" fmla="*/ 0 h 12192002"/>
                  <a:gd name="connsiteX7" fmla="*/ 5566229 w 6858000"/>
                  <a:gd name="connsiteY7" fmla="*/ 2026831 h 12192002"/>
                  <a:gd name="connsiteX8" fmla="*/ 5566229 w 6858000"/>
                  <a:gd name="connsiteY8" fmla="*/ 2575538 h 12192002"/>
                  <a:gd name="connsiteX9" fmla="*/ 6858000 w 6858000"/>
                  <a:gd name="connsiteY9" fmla="*/ 3871657 h 12192002"/>
                  <a:gd name="connsiteX10" fmla="*/ 5566229 w 6858000"/>
                  <a:gd name="connsiteY10" fmla="*/ 3871657 h 12192002"/>
                  <a:gd name="connsiteX11" fmla="*/ 5566229 w 6858000"/>
                  <a:gd name="connsiteY11" fmla="*/ 3871658 h 12192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58000" h="12192002">
                    <a:moveTo>
                      <a:pt x="6858000" y="3871658"/>
                    </a:moveTo>
                    <a:lnTo>
                      <a:pt x="6858000" y="12192002"/>
                    </a:lnTo>
                    <a:lnTo>
                      <a:pt x="5363029" y="12192002"/>
                    </a:lnTo>
                    <a:lnTo>
                      <a:pt x="5363029" y="12192000"/>
                    </a:lnTo>
                    <a:lnTo>
                      <a:pt x="0" y="12192000"/>
                    </a:lnTo>
                    <a:lnTo>
                      <a:pt x="0" y="0"/>
                    </a:lnTo>
                    <a:lnTo>
                      <a:pt x="3539398" y="0"/>
                    </a:lnTo>
                    <a:lnTo>
                      <a:pt x="5566229" y="2026831"/>
                    </a:lnTo>
                    <a:lnTo>
                      <a:pt x="5566229" y="2575538"/>
                    </a:lnTo>
                    <a:lnTo>
                      <a:pt x="6858000" y="3871657"/>
                    </a:lnTo>
                    <a:lnTo>
                      <a:pt x="5566229" y="3871657"/>
                    </a:lnTo>
                    <a:lnTo>
                      <a:pt x="5566229" y="387165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3AAB79D-382D-4A95-965E-526B6A681DA7}"/>
                </a:ext>
              </a:extLst>
            </p:cNvPr>
            <p:cNvSpPr/>
            <p:nvPr/>
          </p:nvSpPr>
          <p:spPr>
            <a:xfrm rot="18900000" flipH="1">
              <a:off x="-1604709" y="1397837"/>
              <a:ext cx="3211378" cy="3211378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A22127-2B4A-4B15-B0A9-F019A30347A1}"/>
                </a:ext>
              </a:extLst>
            </p:cNvPr>
            <p:cNvSpPr/>
            <p:nvPr/>
          </p:nvSpPr>
          <p:spPr>
            <a:xfrm rot="18900000">
              <a:off x="-861777" y="-3756"/>
              <a:ext cx="2676646" cy="1356876"/>
            </a:xfrm>
            <a:custGeom>
              <a:avLst/>
              <a:gdLst>
                <a:gd name="connsiteX0" fmla="*/ 1319770 w 2676646"/>
                <a:gd name="connsiteY0" fmla="*/ 0 h 1356876"/>
                <a:gd name="connsiteX1" fmla="*/ 2676646 w 2676646"/>
                <a:gd name="connsiteY1" fmla="*/ 1356876 h 1356876"/>
                <a:gd name="connsiteX2" fmla="*/ 0 w 2676646"/>
                <a:gd name="connsiteY2" fmla="*/ 1356876 h 1356876"/>
                <a:gd name="connsiteX3" fmla="*/ 0 w 2676646"/>
                <a:gd name="connsiteY3" fmla="*/ 1319770 h 135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6646" h="1356876">
                  <a:moveTo>
                    <a:pt x="1319770" y="0"/>
                  </a:moveTo>
                  <a:lnTo>
                    <a:pt x="2676646" y="1356876"/>
                  </a:lnTo>
                  <a:lnTo>
                    <a:pt x="0" y="1356876"/>
                  </a:lnTo>
                  <a:lnTo>
                    <a:pt x="0" y="1319770"/>
                  </a:lnTo>
                  <a:close/>
                </a:path>
              </a:pathLst>
            </a:custGeom>
            <a:pattFill prst="wdUpDiag">
              <a:fgClr>
                <a:schemeClr val="accent2"/>
              </a:fgClr>
              <a:bgClr>
                <a:schemeClr val="accent1"/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04D9FDC-1B67-4254-9535-CD32E81F0C3E}"/>
                </a:ext>
              </a:extLst>
            </p:cNvPr>
            <p:cNvSpPr/>
            <p:nvPr/>
          </p:nvSpPr>
          <p:spPr>
            <a:xfrm rot="13500000">
              <a:off x="-1226102" y="1737462"/>
              <a:ext cx="2416016" cy="2416016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A86C4EA-4CF8-4531-845D-4FCB1E2F7422}"/>
                </a:ext>
              </a:extLst>
            </p:cNvPr>
            <p:cNvGrpSpPr/>
            <p:nvPr/>
          </p:nvGrpSpPr>
          <p:grpSpPr>
            <a:xfrm>
              <a:off x="-760406" y="4672937"/>
              <a:ext cx="1520812" cy="1520812"/>
              <a:chOff x="-1604709" y="3012880"/>
              <a:chExt cx="3211378" cy="321137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1101B195-C112-4D20-8D19-4D22479B150D}"/>
                  </a:ext>
                </a:extLst>
              </p:cNvPr>
              <p:cNvSpPr/>
              <p:nvPr/>
            </p:nvSpPr>
            <p:spPr>
              <a:xfrm rot="18900000" flipH="1">
                <a:off x="-1604709" y="3012880"/>
                <a:ext cx="3211378" cy="3211378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  <p:sp>
            <p:nvSpPr>
              <p:cNvPr id="14" name="Freeform: Shape 12">
                <a:extLst>
                  <a:ext uri="{FF2B5EF4-FFF2-40B4-BE49-F238E27FC236}">
                    <a16:creationId xmlns:a16="http://schemas.microsoft.com/office/drawing/2014/main" id="{CA755F1F-9955-4CBB-8F34-F7801CA44CE7}"/>
                  </a:ext>
                </a:extLst>
              </p:cNvPr>
              <p:cNvSpPr/>
              <p:nvPr/>
            </p:nvSpPr>
            <p:spPr>
              <a:xfrm rot="13500000">
                <a:off x="-1226102" y="3352505"/>
                <a:ext cx="2416016" cy="2416016"/>
              </a:xfrm>
              <a:custGeom>
                <a:avLst/>
                <a:gdLst>
                  <a:gd name="connsiteX0" fmla="*/ 754341 w 754341"/>
                  <a:gd name="connsiteY0" fmla="*/ 754341 h 754341"/>
                  <a:gd name="connsiteX1" fmla="*/ 0 w 754341"/>
                  <a:gd name="connsiteY1" fmla="*/ 754341 h 754341"/>
                  <a:gd name="connsiteX2" fmla="*/ 0 w 754341"/>
                  <a:gd name="connsiteY2" fmla="*/ 0 h 7543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4341" h="754341">
                    <a:moveTo>
                      <a:pt x="754341" y="754341"/>
                    </a:moveTo>
                    <a:lnTo>
                      <a:pt x="0" y="754341"/>
                    </a:lnTo>
                    <a:lnTo>
                      <a:pt x="0" y="0"/>
                    </a:lnTo>
                    <a:close/>
                  </a:path>
                </a:pathLst>
              </a:custGeom>
              <a:pattFill prst="wdDnDiag">
                <a:fgClr>
                  <a:schemeClr val="accent1">
                    <a:lumMod val="60000"/>
                    <a:lumOff val="40000"/>
                  </a:schemeClr>
                </a:fgClr>
                <a:bgClr>
                  <a:schemeClr val="accent2">
                    <a:lumMod val="50000"/>
                  </a:schemeClr>
                </a:bgClr>
              </a:patt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noProof="0" dirty="0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61488" y="2395728"/>
            <a:ext cx="7077456" cy="1243584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600" b="1" dirty="0">
                <a:solidFill>
                  <a:schemeClr val="accent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D2DEF0-A0B0-4CFE-B67D-A9D75E236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1488" y="3721608"/>
            <a:ext cx="7077456" cy="8686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GB" sz="1800" spc="3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3695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796BFF-6E5F-4DE7-B193-F501FC094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3365" y="1517715"/>
            <a:ext cx="5184437" cy="4659248"/>
          </a:xfrm>
        </p:spPr>
        <p:txBody>
          <a:bodyPr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800100" indent="-34290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78622754-CA4D-4C27-A37F-B26E7B4C9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4163" y="1517715"/>
            <a:ext cx="5184437" cy="465924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959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ategor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0E6B4-1CBE-404E-B943-5F1832320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8212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CD59BFD-62BE-4E33-92A5-B84A2A9A8D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2230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60DC5978-55B8-421D-91B4-29F8210A7B2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66248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BE3FB8C3-2C7E-4C59-8BD5-53FA2772DB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710266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FD8FA9DA-C36B-4889-B88F-28B5829E53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954283" y="2096716"/>
            <a:ext cx="1259505" cy="1259505"/>
          </a:xfrm>
          <a:prstGeom prst="ellipse">
            <a:avLst/>
          </a:prstGeom>
          <a:pattFill prst="wdUpDiag">
            <a:fgClr>
              <a:srgbClr val="0C4360"/>
            </a:fgClr>
            <a:bgClr>
              <a:schemeClr val="accent1">
                <a:lumMod val="50000"/>
              </a:schemeClr>
            </a:bgClr>
          </a:pattFill>
          <a:ln w="38100">
            <a:solidFill>
              <a:schemeClr val="accent2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894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Text Placeholder 22">
            <a:extLst>
              <a:ext uri="{FF2B5EF4-FFF2-40B4-BE49-F238E27FC236}">
                <a16:creationId xmlns:a16="http://schemas.microsoft.com/office/drawing/2014/main" id="{05F72315-51A9-431C-B80A-45E4FB1D6B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63912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2">
            <a:extLst>
              <a:ext uri="{FF2B5EF4-FFF2-40B4-BE49-F238E27FC236}">
                <a16:creationId xmlns:a16="http://schemas.microsoft.com/office/drawing/2014/main" id="{883D1F0C-34F1-46E1-B178-E4AB82B1463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207930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2">
            <a:extLst>
              <a:ext uri="{FF2B5EF4-FFF2-40B4-BE49-F238E27FC236}">
                <a16:creationId xmlns:a16="http://schemas.microsoft.com/office/drawing/2014/main" id="{7202A849-DF14-40E7-B38D-1185F72603E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451948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2">
            <a:extLst>
              <a:ext uri="{FF2B5EF4-FFF2-40B4-BE49-F238E27FC236}">
                <a16:creationId xmlns:a16="http://schemas.microsoft.com/office/drawing/2014/main" id="{CCFC1ADF-AC11-4CCD-AC2D-478B6FFEA5E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695965" y="4240093"/>
            <a:ext cx="1776140" cy="146304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B4CB326-DA0E-488E-B236-7017E8438FBB}"/>
              </a:ext>
            </a:extLst>
          </p:cNvPr>
          <p:cNvCxnSpPr/>
          <p:nvPr userDrawn="1"/>
        </p:nvCxnSpPr>
        <p:spPr>
          <a:xfrm>
            <a:off x="1242354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366B533-7212-4A36-9CE2-D6302E721F8F}"/>
              </a:ext>
            </a:extLst>
          </p:cNvPr>
          <p:cNvCxnSpPr/>
          <p:nvPr userDrawn="1"/>
        </p:nvCxnSpPr>
        <p:spPr>
          <a:xfrm>
            <a:off x="3486372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D7474CD-E230-4E14-8274-5E20F673F401}"/>
              </a:ext>
            </a:extLst>
          </p:cNvPr>
          <p:cNvCxnSpPr/>
          <p:nvPr userDrawn="1"/>
        </p:nvCxnSpPr>
        <p:spPr>
          <a:xfrm>
            <a:off x="5730390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BF71FCE-6F39-4D2F-82BE-7D9F1D2ED59F}"/>
              </a:ext>
            </a:extLst>
          </p:cNvPr>
          <p:cNvCxnSpPr/>
          <p:nvPr userDrawn="1"/>
        </p:nvCxnSpPr>
        <p:spPr>
          <a:xfrm>
            <a:off x="7974408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97AC7A-17D9-4F42-9DD0-94FE4FC6BF19}"/>
              </a:ext>
            </a:extLst>
          </p:cNvPr>
          <p:cNvCxnSpPr/>
          <p:nvPr userDrawn="1"/>
        </p:nvCxnSpPr>
        <p:spPr>
          <a:xfrm>
            <a:off x="10218425" y="3825022"/>
            <a:ext cx="731221" cy="0"/>
          </a:xfrm>
          <a:prstGeom prst="line">
            <a:avLst/>
          </a:prstGeom>
          <a:ln w="3810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2663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3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36" name="Text Placeholder 22">
            <a:extLst>
              <a:ext uri="{FF2B5EF4-FFF2-40B4-BE49-F238E27FC236}">
                <a16:creationId xmlns:a16="http://schemas.microsoft.com/office/drawing/2014/main" id="{642D3CE0-C3B4-4F3F-A650-AB452B3AD4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4169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2">
            <a:extLst>
              <a:ext uri="{FF2B5EF4-FFF2-40B4-BE49-F238E27FC236}">
                <a16:creationId xmlns:a16="http://schemas.microsoft.com/office/drawing/2014/main" id="{DBED2BB0-CDAD-40EE-8B35-C66DF45EE2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46244" y="4240093"/>
            <a:ext cx="32933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4745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2A19101D-7C37-42BF-8167-5391EA65EC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42094" y="4240093"/>
            <a:ext cx="9402006" cy="1463040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1B97CF-FD24-4932-8459-893B1AC73D3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2" y="1352575"/>
            <a:ext cx="12192002" cy="2289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accent2"/>
                </a:solidFill>
                <a:latin typeface="Trade Gothic LT Pro" panose="020B0503040303020004" pitchFamily="34" charset="0"/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248682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30B3A574-7940-4E35-857E-5CA35A5910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110087" y="1444649"/>
            <a:ext cx="7548513" cy="457907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0650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62EEBF51-DCAD-4335-85E9-52801031A1BF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12B51EA-3E6F-4BF6-BE48-62128AF32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3366" y="1444649"/>
            <a:ext cx="3365063" cy="4579079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015C605-1D30-48BC-A0D6-3B11AF56C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4290" y="1444649"/>
            <a:ext cx="7694310" cy="4579079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989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4494CD2-CCDD-0248-96F8-741002C44255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07077B00-C1EE-7241-B441-7814F92A7EDF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0" name="Freeform: Shape 17">
            <a:extLst>
              <a:ext uri="{FF2B5EF4-FFF2-40B4-BE49-F238E27FC236}">
                <a16:creationId xmlns:a16="http://schemas.microsoft.com/office/drawing/2014/main" id="{3A1AEBC4-637E-F64C-9192-69AC4BB26D0C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669A7039-C54C-8E46-9A8B-DDB2547D989C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7">
            <a:extLst>
              <a:ext uri="{FF2B5EF4-FFF2-40B4-BE49-F238E27FC236}">
                <a16:creationId xmlns:a16="http://schemas.microsoft.com/office/drawing/2014/main" id="{4F173B32-87BB-9A40-8C91-4C1EED2B7ABF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AC87F4E-12B5-1B42-AFD2-4DB39B7645C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25" name="Freeform: Shape 15">
              <a:extLst>
                <a:ext uri="{FF2B5EF4-FFF2-40B4-BE49-F238E27FC236}">
                  <a16:creationId xmlns:a16="http://schemas.microsoft.com/office/drawing/2014/main" id="{03DD8765-59DF-A045-ADB5-E39FAEE153A0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6" name="Freeform: Shape 16">
              <a:extLst>
                <a:ext uri="{FF2B5EF4-FFF2-40B4-BE49-F238E27FC236}">
                  <a16:creationId xmlns:a16="http://schemas.microsoft.com/office/drawing/2014/main" id="{B34B796C-A407-7B4D-B4F0-E58A44FE8DB4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0" name="Freeform: Shape 23">
            <a:extLst>
              <a:ext uri="{FF2B5EF4-FFF2-40B4-BE49-F238E27FC236}">
                <a16:creationId xmlns:a16="http://schemas.microsoft.com/office/drawing/2014/main" id="{CBE3FDC9-67CB-FA42-B127-A36BFF4678BB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1E902BFF-CA8F-D745-A819-A7BB38B30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723047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7FF9D7-8545-4547-AC77-A0421EEB9B99}"/>
              </a:ext>
            </a:extLst>
          </p:cNvPr>
          <p:cNvGrpSpPr/>
          <p:nvPr userDrawn="1"/>
        </p:nvGrpSpPr>
        <p:grpSpPr>
          <a:xfrm>
            <a:off x="0" y="0"/>
            <a:ext cx="6881966" cy="6858876"/>
            <a:chOff x="-5321" y="1096"/>
            <a:chExt cx="5924073" cy="5904197"/>
          </a:xfrm>
        </p:grpSpPr>
        <p:sp>
          <p:nvSpPr>
            <p:cNvPr id="17" name="Right Triangle 16">
              <a:extLst>
                <a:ext uri="{FF2B5EF4-FFF2-40B4-BE49-F238E27FC236}">
                  <a16:creationId xmlns:a16="http://schemas.microsoft.com/office/drawing/2014/main" id="{8DCD5806-2A2F-4ABF-8057-245681C498E6}"/>
                </a:ext>
              </a:extLst>
            </p:cNvPr>
            <p:cNvSpPr/>
            <p:nvPr userDrawn="1"/>
          </p:nvSpPr>
          <p:spPr>
            <a:xfrm rot="16200000" flipH="1" flipV="1">
              <a:off x="4618" y="-8842"/>
              <a:ext cx="5904196" cy="5924073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3A93038F-E9E4-4FFD-B3DF-28DB7C2C1490}"/>
                </a:ext>
              </a:extLst>
            </p:cNvPr>
            <p:cNvSpPr/>
            <p:nvPr userDrawn="1"/>
          </p:nvSpPr>
          <p:spPr>
            <a:xfrm rot="16200000" flipH="1" flipV="1">
              <a:off x="3941" y="-8164"/>
              <a:ext cx="5501471" cy="5519993"/>
            </a:xfrm>
            <a:prstGeom prst="rtTriangle">
              <a:avLst/>
            </a:prstGeom>
            <a:pattFill prst="dkHorz">
              <a:fgClr>
                <a:schemeClr val="accent1"/>
              </a:fgClr>
              <a:bgClr>
                <a:schemeClr val="accent2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9" name="Right Triangle 18">
              <a:extLst>
                <a:ext uri="{FF2B5EF4-FFF2-40B4-BE49-F238E27FC236}">
                  <a16:creationId xmlns:a16="http://schemas.microsoft.com/office/drawing/2014/main" id="{5DEA1E02-BBD0-4AE3-AF22-433B90272178}"/>
                </a:ext>
              </a:extLst>
            </p:cNvPr>
            <p:cNvSpPr/>
            <p:nvPr userDrawn="1"/>
          </p:nvSpPr>
          <p:spPr>
            <a:xfrm rot="16200000" flipH="1" flipV="1">
              <a:off x="3131" y="-7355"/>
              <a:ext cx="5019818" cy="5036720"/>
            </a:xfrm>
            <a:prstGeom prst="rtTriangle">
              <a:avLst/>
            </a:prstGeom>
            <a:solidFill>
              <a:schemeClr val="accent2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5217242" y="2807208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36386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6E739168-A5E8-443A-B392-7AD4CF8977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1E10E1E-5268-4F03-BA64-07E19DE26739}"/>
              </a:ext>
            </a:extLst>
          </p:cNvPr>
          <p:cNvSpPr/>
          <p:nvPr/>
        </p:nvSpPr>
        <p:spPr>
          <a:xfrm flipH="1">
            <a:off x="-16297" y="0"/>
            <a:ext cx="12208298" cy="6858000"/>
          </a:xfrm>
          <a:custGeom>
            <a:avLst/>
            <a:gdLst>
              <a:gd name="connsiteX0" fmla="*/ 8574289 w 12208298"/>
              <a:gd name="connsiteY0" fmla="*/ 0 h 6858000"/>
              <a:gd name="connsiteX1" fmla="*/ 0 w 12208298"/>
              <a:gd name="connsiteY1" fmla="*/ 0 h 6858000"/>
              <a:gd name="connsiteX2" fmla="*/ 0 w 12208298"/>
              <a:gd name="connsiteY2" fmla="*/ 6858000 h 6858000"/>
              <a:gd name="connsiteX3" fmla="*/ 532109 w 12208298"/>
              <a:gd name="connsiteY3" fmla="*/ 6858000 h 6858000"/>
              <a:gd name="connsiteX4" fmla="*/ 11495317 w 12208298"/>
              <a:gd name="connsiteY4" fmla="*/ 6858000 h 6858000"/>
              <a:gd name="connsiteX5" fmla="*/ 12208298 w 12208298"/>
              <a:gd name="connsiteY5" fmla="*/ 6858000 h 6858000"/>
              <a:gd name="connsiteX6" fmla="*/ 12208298 w 12208298"/>
              <a:gd name="connsiteY6" fmla="*/ 3146781 h 6858000"/>
              <a:gd name="connsiteX7" fmla="*/ 10353284 w 12208298"/>
              <a:gd name="connsiteY7" fmla="*/ 1291767 h 6858000"/>
              <a:gd name="connsiteX8" fmla="*/ 9866056 w 12208298"/>
              <a:gd name="connsiteY8" fmla="*/ 129176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08298" h="6858000">
                <a:moveTo>
                  <a:pt x="8574289" y="0"/>
                </a:moveTo>
                <a:lnTo>
                  <a:pt x="0" y="0"/>
                </a:lnTo>
                <a:lnTo>
                  <a:pt x="0" y="6858000"/>
                </a:lnTo>
                <a:lnTo>
                  <a:pt x="532109" y="6858000"/>
                </a:lnTo>
                <a:lnTo>
                  <a:pt x="11495317" y="6858000"/>
                </a:lnTo>
                <a:lnTo>
                  <a:pt x="12208298" y="6858000"/>
                </a:lnTo>
                <a:lnTo>
                  <a:pt x="12208298" y="3146781"/>
                </a:lnTo>
                <a:lnTo>
                  <a:pt x="10353284" y="1291767"/>
                </a:lnTo>
                <a:lnTo>
                  <a:pt x="9866056" y="1291767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989C45D-BDFF-418F-BE79-03FF70015770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027A677-9ACB-4264-B148-4806678FB83F}"/>
              </a:ext>
            </a:extLst>
          </p:cNvPr>
          <p:cNvSpPr/>
          <p:nvPr/>
        </p:nvSpPr>
        <p:spPr>
          <a:xfrm rot="5400000" flipH="1" flipV="1">
            <a:off x="2667000" y="-2667001"/>
            <a:ext cx="6858000" cy="12192002"/>
          </a:xfrm>
          <a:custGeom>
            <a:avLst/>
            <a:gdLst>
              <a:gd name="connsiteX0" fmla="*/ 6858000 w 6858000"/>
              <a:gd name="connsiteY0" fmla="*/ 3871658 h 12192002"/>
              <a:gd name="connsiteX1" fmla="*/ 6858000 w 6858000"/>
              <a:gd name="connsiteY1" fmla="*/ 12192002 h 12192002"/>
              <a:gd name="connsiteX2" fmla="*/ 5363029 w 6858000"/>
              <a:gd name="connsiteY2" fmla="*/ 12192002 h 12192002"/>
              <a:gd name="connsiteX3" fmla="*/ 5363029 w 6858000"/>
              <a:gd name="connsiteY3" fmla="*/ 12192000 h 12192002"/>
              <a:gd name="connsiteX4" fmla="*/ 0 w 6858000"/>
              <a:gd name="connsiteY4" fmla="*/ 12192000 h 12192002"/>
              <a:gd name="connsiteX5" fmla="*/ 0 w 6858000"/>
              <a:gd name="connsiteY5" fmla="*/ 0 h 12192002"/>
              <a:gd name="connsiteX6" fmla="*/ 3539398 w 6858000"/>
              <a:gd name="connsiteY6" fmla="*/ 0 h 12192002"/>
              <a:gd name="connsiteX7" fmla="*/ 5566229 w 6858000"/>
              <a:gd name="connsiteY7" fmla="*/ 2026831 h 12192002"/>
              <a:gd name="connsiteX8" fmla="*/ 5566229 w 6858000"/>
              <a:gd name="connsiteY8" fmla="*/ 2575538 h 12192002"/>
              <a:gd name="connsiteX9" fmla="*/ 6858000 w 6858000"/>
              <a:gd name="connsiteY9" fmla="*/ 3871657 h 12192002"/>
              <a:gd name="connsiteX10" fmla="*/ 5566229 w 6858000"/>
              <a:gd name="connsiteY10" fmla="*/ 3871657 h 12192002"/>
              <a:gd name="connsiteX11" fmla="*/ 5566229 w 6858000"/>
              <a:gd name="connsiteY11" fmla="*/ 3871658 h 12192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58000" h="12192002">
                <a:moveTo>
                  <a:pt x="6858000" y="3871658"/>
                </a:moveTo>
                <a:lnTo>
                  <a:pt x="6858000" y="12192002"/>
                </a:lnTo>
                <a:lnTo>
                  <a:pt x="5363029" y="12192002"/>
                </a:lnTo>
                <a:lnTo>
                  <a:pt x="5363029" y="12192000"/>
                </a:lnTo>
                <a:lnTo>
                  <a:pt x="0" y="12192000"/>
                </a:lnTo>
                <a:lnTo>
                  <a:pt x="0" y="0"/>
                </a:lnTo>
                <a:lnTo>
                  <a:pt x="3539398" y="0"/>
                </a:lnTo>
                <a:lnTo>
                  <a:pt x="5566229" y="2026831"/>
                </a:lnTo>
                <a:lnTo>
                  <a:pt x="5566229" y="2575538"/>
                </a:lnTo>
                <a:lnTo>
                  <a:pt x="6858000" y="3871657"/>
                </a:lnTo>
                <a:lnTo>
                  <a:pt x="5566229" y="3871657"/>
                </a:lnTo>
                <a:lnTo>
                  <a:pt x="5566229" y="3871658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E597736-C478-4C26-9BAF-205FE31E977C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360242" y="3429000"/>
            <a:ext cx="4945598" cy="1243584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Thank You</a:t>
            </a: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C024DCDB-C6BF-455E-AAB8-EAF9DAB302A1}"/>
              </a:ext>
            </a:extLst>
          </p:cNvPr>
          <p:cNvSpPr/>
          <p:nvPr userDrawn="1"/>
        </p:nvSpPr>
        <p:spPr>
          <a:xfrm rot="13500000">
            <a:off x="-729899" y="-1215856"/>
            <a:ext cx="6043521" cy="8427077"/>
          </a:xfrm>
          <a:custGeom>
            <a:avLst/>
            <a:gdLst>
              <a:gd name="connsiteX0" fmla="*/ 6043521 w 6043521"/>
              <a:gd name="connsiteY0" fmla="*/ 4267535 h 8427077"/>
              <a:gd name="connsiteX1" fmla="*/ 1883979 w 6043521"/>
              <a:gd name="connsiteY1" fmla="*/ 8427077 h 8427077"/>
              <a:gd name="connsiteX2" fmla="*/ 0 w 6043521"/>
              <a:gd name="connsiteY2" fmla="*/ 8427077 h 8427077"/>
              <a:gd name="connsiteX3" fmla="*/ 0 w 6043521"/>
              <a:gd name="connsiteY3" fmla="*/ 1775986 h 8427077"/>
              <a:gd name="connsiteX4" fmla="*/ 1775985 w 6043521"/>
              <a:gd name="connsiteY4" fmla="*/ 0 h 8427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8427077">
                <a:moveTo>
                  <a:pt x="6043521" y="4267535"/>
                </a:moveTo>
                <a:lnTo>
                  <a:pt x="1883979" y="8427077"/>
                </a:lnTo>
                <a:lnTo>
                  <a:pt x="0" y="8427077"/>
                </a:lnTo>
                <a:lnTo>
                  <a:pt x="0" y="1775986"/>
                </a:lnTo>
                <a:lnTo>
                  <a:pt x="1775985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26AFB47A-5D51-4F9C-B01B-977CE5E3C093}"/>
              </a:ext>
            </a:extLst>
          </p:cNvPr>
          <p:cNvSpPr/>
          <p:nvPr userDrawn="1"/>
        </p:nvSpPr>
        <p:spPr>
          <a:xfrm rot="13500000">
            <a:off x="-1145231" y="-2123853"/>
            <a:ext cx="6043521" cy="9008880"/>
          </a:xfrm>
          <a:custGeom>
            <a:avLst/>
            <a:gdLst>
              <a:gd name="connsiteX0" fmla="*/ 6043521 w 6043521"/>
              <a:gd name="connsiteY0" fmla="*/ 4849338 h 9008880"/>
              <a:gd name="connsiteX1" fmla="*/ 1883979 w 6043521"/>
              <a:gd name="connsiteY1" fmla="*/ 9008880 h 9008880"/>
              <a:gd name="connsiteX2" fmla="*/ 0 w 6043521"/>
              <a:gd name="connsiteY2" fmla="*/ 9008880 h 9008880"/>
              <a:gd name="connsiteX3" fmla="*/ 0 w 6043521"/>
              <a:gd name="connsiteY3" fmla="*/ 1194182 h 9008880"/>
              <a:gd name="connsiteX4" fmla="*/ 1194182 w 6043521"/>
              <a:gd name="connsiteY4" fmla="*/ 0 h 900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521" h="9008880">
                <a:moveTo>
                  <a:pt x="6043521" y="4849338"/>
                </a:moveTo>
                <a:lnTo>
                  <a:pt x="1883979" y="9008880"/>
                </a:lnTo>
                <a:lnTo>
                  <a:pt x="0" y="9008880"/>
                </a:lnTo>
                <a:lnTo>
                  <a:pt x="0" y="1194182"/>
                </a:lnTo>
                <a:lnTo>
                  <a:pt x="1194182" y="0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6997A4FF-7390-4173-8ACD-6CF7145AACEC}"/>
              </a:ext>
            </a:extLst>
          </p:cNvPr>
          <p:cNvSpPr/>
          <p:nvPr userDrawn="1"/>
        </p:nvSpPr>
        <p:spPr>
          <a:xfrm rot="18900000" flipH="1">
            <a:off x="-2681153" y="-465959"/>
            <a:ext cx="8639119" cy="5739762"/>
          </a:xfrm>
          <a:custGeom>
            <a:avLst/>
            <a:gdLst>
              <a:gd name="connsiteX0" fmla="*/ 3789781 w 8639119"/>
              <a:gd name="connsiteY0" fmla="*/ 0 h 5739762"/>
              <a:gd name="connsiteX1" fmla="*/ 0 w 8639119"/>
              <a:gd name="connsiteY1" fmla="*/ 3789782 h 5739762"/>
              <a:gd name="connsiteX2" fmla="*/ 0 w 8639119"/>
              <a:gd name="connsiteY2" fmla="*/ 5739761 h 5739762"/>
              <a:gd name="connsiteX3" fmla="*/ 7748695 w 8639119"/>
              <a:gd name="connsiteY3" fmla="*/ 5739762 h 5739762"/>
              <a:gd name="connsiteX4" fmla="*/ 8639119 w 8639119"/>
              <a:gd name="connsiteY4" fmla="*/ 4849338 h 5739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9119" h="5739762">
                <a:moveTo>
                  <a:pt x="3789781" y="0"/>
                </a:moveTo>
                <a:lnTo>
                  <a:pt x="0" y="3789782"/>
                </a:lnTo>
                <a:lnTo>
                  <a:pt x="0" y="5739761"/>
                </a:lnTo>
                <a:lnTo>
                  <a:pt x="7748695" y="5739762"/>
                </a:lnTo>
                <a:lnTo>
                  <a:pt x="8639119" y="4849338"/>
                </a:lnTo>
                <a:close/>
              </a:path>
            </a:pathLst>
          </a:custGeom>
          <a:solidFill>
            <a:schemeClr val="accent1">
              <a:lumMod val="50000"/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18518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838D16-809E-4EB1-8C0C-0E63D8139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C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1FEB333-94B4-4E53-9019-D584810903BB}"/>
              </a:ext>
            </a:extLst>
          </p:cNvPr>
          <p:cNvSpPr/>
          <p:nvPr userDrawn="1"/>
        </p:nvSpPr>
        <p:spPr>
          <a:xfrm>
            <a:off x="0" y="0"/>
            <a:ext cx="12192000" cy="6862745"/>
          </a:xfrm>
          <a:custGeom>
            <a:avLst/>
            <a:gdLst>
              <a:gd name="connsiteX0" fmla="*/ 0 w 12192000"/>
              <a:gd name="connsiteY0" fmla="*/ 0 h 6849743"/>
              <a:gd name="connsiteX1" fmla="*/ 7554712 w 12192000"/>
              <a:gd name="connsiteY1" fmla="*/ 0 h 6849743"/>
              <a:gd name="connsiteX2" fmla="*/ 10266645 w 12192000"/>
              <a:gd name="connsiteY2" fmla="*/ 2711934 h 6849743"/>
              <a:gd name="connsiteX3" fmla="*/ 11289529 w 12192000"/>
              <a:gd name="connsiteY3" fmla="*/ 2711934 h 6849743"/>
              <a:gd name="connsiteX4" fmla="*/ 12191999 w 12192000"/>
              <a:gd name="connsiteY4" fmla="*/ 3614404 h 6849743"/>
              <a:gd name="connsiteX5" fmla="*/ 12192000 w 12192000"/>
              <a:gd name="connsiteY5" fmla="*/ 6849743 h 6849743"/>
              <a:gd name="connsiteX6" fmla="*/ 0 w 12192000"/>
              <a:gd name="connsiteY6" fmla="*/ 6849743 h 6849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49743">
                <a:moveTo>
                  <a:pt x="0" y="0"/>
                </a:moveTo>
                <a:lnTo>
                  <a:pt x="7554712" y="0"/>
                </a:lnTo>
                <a:lnTo>
                  <a:pt x="10266645" y="2711934"/>
                </a:lnTo>
                <a:lnTo>
                  <a:pt x="11289529" y="2711934"/>
                </a:lnTo>
                <a:lnTo>
                  <a:pt x="12191999" y="3614404"/>
                </a:lnTo>
                <a:lnTo>
                  <a:pt x="12192000" y="6849743"/>
                </a:lnTo>
                <a:lnTo>
                  <a:pt x="0" y="6849743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9B9489-0CD9-4DB7-AC82-6E7867F91403}"/>
              </a:ext>
            </a:extLst>
          </p:cNvPr>
          <p:cNvSpPr/>
          <p:nvPr userDrawn="1"/>
        </p:nvSpPr>
        <p:spPr>
          <a:xfrm rot="16200000" flipV="1">
            <a:off x="2626805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DnDiag">
            <a:fgClr>
              <a:schemeClr val="accent1"/>
            </a:fgClr>
            <a:bgClr>
              <a:schemeClr val="accent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A55D1C76-C591-4FA5-9780-87AB6B37C0FA}"/>
              </a:ext>
            </a:extLst>
          </p:cNvPr>
          <p:cNvSpPr/>
          <p:nvPr userDrawn="1"/>
        </p:nvSpPr>
        <p:spPr>
          <a:xfrm rot="5400000" flipV="1">
            <a:off x="5851010" y="-10649"/>
            <a:ext cx="6326154" cy="6347453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7DC1D12-670F-4235-8791-FA8C2B330871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59569CF-FDAC-47C4-A0F5-296F7117C398}"/>
              </a:ext>
            </a:extLst>
          </p:cNvPr>
          <p:cNvSpPr/>
          <p:nvPr userDrawn="1"/>
        </p:nvSpPr>
        <p:spPr>
          <a:xfrm rot="2700000">
            <a:off x="9668984" y="1404392"/>
            <a:ext cx="4406148" cy="5299239"/>
          </a:xfrm>
          <a:custGeom>
            <a:avLst/>
            <a:gdLst>
              <a:gd name="connsiteX0" fmla="*/ 0 w 4406148"/>
              <a:gd name="connsiteY0" fmla="*/ 0 h 5299239"/>
              <a:gd name="connsiteX1" fmla="*/ 4406148 w 4406148"/>
              <a:gd name="connsiteY1" fmla="*/ 4406147 h 5299239"/>
              <a:gd name="connsiteX2" fmla="*/ 3513056 w 4406148"/>
              <a:gd name="connsiteY2" fmla="*/ 5299239 h 5299239"/>
              <a:gd name="connsiteX3" fmla="*/ 1 w 4406148"/>
              <a:gd name="connsiteY3" fmla="*/ 5299239 h 5299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06148" h="5299239">
                <a:moveTo>
                  <a:pt x="0" y="0"/>
                </a:moveTo>
                <a:lnTo>
                  <a:pt x="4406148" y="4406147"/>
                </a:lnTo>
                <a:lnTo>
                  <a:pt x="3513056" y="5299239"/>
                </a:lnTo>
                <a:lnTo>
                  <a:pt x="1" y="52992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68D0C72-2B2C-4C85-A091-157853C71784}"/>
              </a:ext>
            </a:extLst>
          </p:cNvPr>
          <p:cNvSpPr/>
          <p:nvPr userDrawn="1"/>
        </p:nvSpPr>
        <p:spPr>
          <a:xfrm rot="8100000" flipH="1">
            <a:off x="9583575" y="1088097"/>
            <a:ext cx="5072180" cy="4843502"/>
          </a:xfrm>
          <a:custGeom>
            <a:avLst/>
            <a:gdLst>
              <a:gd name="connsiteX0" fmla="*/ 5072180 w 5072180"/>
              <a:gd name="connsiteY0" fmla="*/ 4843501 h 4843502"/>
              <a:gd name="connsiteX1" fmla="*/ 228679 w 5072180"/>
              <a:gd name="connsiteY1" fmla="*/ 0 h 4843502"/>
              <a:gd name="connsiteX2" fmla="*/ 1 w 5072180"/>
              <a:gd name="connsiteY2" fmla="*/ 228678 h 4843502"/>
              <a:gd name="connsiteX3" fmla="*/ 0 w 5072180"/>
              <a:gd name="connsiteY3" fmla="*/ 4843502 h 4843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2180" h="4843502">
                <a:moveTo>
                  <a:pt x="5072180" y="4843501"/>
                </a:moveTo>
                <a:lnTo>
                  <a:pt x="228679" y="0"/>
                </a:lnTo>
                <a:lnTo>
                  <a:pt x="1" y="228678"/>
                </a:lnTo>
                <a:lnTo>
                  <a:pt x="0" y="4843502"/>
                </a:lnTo>
                <a:close/>
              </a:path>
            </a:pathLst>
          </a:custGeom>
          <a:pattFill prst="wdDn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E25334A-5FE3-4DDA-8D32-4796CCFCAA74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8818DF1-D7FD-4C0F-875D-7A07E8F75C06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F9BB384-9E14-4CEA-82C1-21837229D3EF}"/>
              </a:ext>
            </a:extLst>
          </p:cNvPr>
          <p:cNvGrpSpPr/>
          <p:nvPr userDrawn="1"/>
        </p:nvGrpSpPr>
        <p:grpSpPr>
          <a:xfrm rot="16200000">
            <a:off x="431651" y="-917359"/>
            <a:ext cx="1532001" cy="1826463"/>
            <a:chOff x="10800164" y="7142066"/>
            <a:chExt cx="2775293" cy="330872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62A81A-959D-4EAB-90ED-DB20759BB397}"/>
                </a:ext>
              </a:extLst>
            </p:cNvPr>
            <p:cNvSpPr/>
            <p:nvPr/>
          </p:nvSpPr>
          <p:spPr>
            <a:xfrm rot="2700000">
              <a:off x="10800164" y="7675497"/>
              <a:ext cx="2775293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B9E28C-9422-42BD-AECE-29B44B5D63E2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772239B-C46D-4458-BB4B-DDB12FAB0172}"/>
              </a:ext>
            </a:extLst>
          </p:cNvPr>
          <p:cNvGrpSpPr/>
          <p:nvPr userDrawn="1"/>
        </p:nvGrpSpPr>
        <p:grpSpPr>
          <a:xfrm rot="16200000">
            <a:off x="1992859" y="-497210"/>
            <a:ext cx="818398" cy="986162"/>
            <a:chOff x="10945855" y="7317026"/>
            <a:chExt cx="2483924" cy="299310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C8A2A1A-1FB9-4CA1-B74E-B293187E51AA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2B18BA-6B43-40FA-A23B-D894D6AB468B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22" name="Slide Number Placeholder 4">
            <a:extLst>
              <a:ext uri="{FF2B5EF4-FFF2-40B4-BE49-F238E27FC236}">
                <a16:creationId xmlns:a16="http://schemas.microsoft.com/office/drawing/2014/main" id="{0F332671-6296-47C8-BF26-B2D962F5D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772A652-7229-2B42-B87B-298C31D6F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</p:spTree>
    <p:extLst>
      <p:ext uri="{BB962C8B-B14F-4D97-AF65-F5344CB8AC3E}">
        <p14:creationId xmlns:p14="http://schemas.microsoft.com/office/powerpoint/2010/main" val="1675197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lt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9318B2B-E019-4078-9EF0-C9D6281AE31B}"/>
              </a:ext>
            </a:extLst>
          </p:cNvPr>
          <p:cNvGrpSpPr/>
          <p:nvPr userDrawn="1"/>
        </p:nvGrpSpPr>
        <p:grpSpPr>
          <a:xfrm>
            <a:off x="9776075" y="2057401"/>
            <a:ext cx="4413559" cy="3934444"/>
            <a:chOff x="9222437" y="1088097"/>
            <a:chExt cx="5433318" cy="4843502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E625C0-9656-421F-861F-67C8F93362ED}"/>
                </a:ext>
              </a:extLst>
            </p:cNvPr>
            <p:cNvSpPr/>
            <p:nvPr/>
          </p:nvSpPr>
          <p:spPr>
            <a:xfrm rot="2700000">
              <a:off x="9668983" y="1078460"/>
              <a:ext cx="4406148" cy="5299239"/>
            </a:xfrm>
            <a:custGeom>
              <a:avLst/>
              <a:gdLst>
                <a:gd name="connsiteX0" fmla="*/ 0 w 4406148"/>
                <a:gd name="connsiteY0" fmla="*/ 0 h 5299239"/>
                <a:gd name="connsiteX1" fmla="*/ 4406148 w 4406148"/>
                <a:gd name="connsiteY1" fmla="*/ 4406147 h 5299239"/>
                <a:gd name="connsiteX2" fmla="*/ 3513056 w 4406148"/>
                <a:gd name="connsiteY2" fmla="*/ 5299239 h 5299239"/>
                <a:gd name="connsiteX3" fmla="*/ 1 w 4406148"/>
                <a:gd name="connsiteY3" fmla="*/ 5299239 h 5299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06148" h="5299239">
                  <a:moveTo>
                    <a:pt x="0" y="0"/>
                  </a:moveTo>
                  <a:lnTo>
                    <a:pt x="4406148" y="4406147"/>
                  </a:lnTo>
                  <a:lnTo>
                    <a:pt x="3513056" y="5299239"/>
                  </a:lnTo>
                  <a:lnTo>
                    <a:pt x="1" y="5299239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9F8E490-C6E3-4D00-866F-CD85DD88996E}"/>
                </a:ext>
              </a:extLst>
            </p:cNvPr>
            <p:cNvSpPr/>
            <p:nvPr/>
          </p:nvSpPr>
          <p:spPr>
            <a:xfrm rot="8100000" flipH="1">
              <a:off x="9583575" y="1088097"/>
              <a:ext cx="5072180" cy="4843502"/>
            </a:xfrm>
            <a:custGeom>
              <a:avLst/>
              <a:gdLst>
                <a:gd name="connsiteX0" fmla="*/ 5072180 w 5072180"/>
                <a:gd name="connsiteY0" fmla="*/ 4843501 h 4843502"/>
                <a:gd name="connsiteX1" fmla="*/ 228679 w 5072180"/>
                <a:gd name="connsiteY1" fmla="*/ 0 h 4843502"/>
                <a:gd name="connsiteX2" fmla="*/ 1 w 5072180"/>
                <a:gd name="connsiteY2" fmla="*/ 228678 h 4843502"/>
                <a:gd name="connsiteX3" fmla="*/ 0 w 5072180"/>
                <a:gd name="connsiteY3" fmla="*/ 4843502 h 4843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72180" h="4843502">
                  <a:moveTo>
                    <a:pt x="5072180" y="4843501"/>
                  </a:moveTo>
                  <a:lnTo>
                    <a:pt x="228679" y="0"/>
                  </a:lnTo>
                  <a:lnTo>
                    <a:pt x="1" y="228678"/>
                  </a:lnTo>
                  <a:lnTo>
                    <a:pt x="0" y="4843502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noProof="0" dirty="0"/>
            </a:p>
          </p:txBody>
        </p:sp>
      </p:grp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E8F5B31-1523-46AE-9455-C33DFC1BDDE0}"/>
              </a:ext>
            </a:extLst>
          </p:cNvPr>
          <p:cNvSpPr/>
          <p:nvPr userDrawn="1"/>
        </p:nvSpPr>
        <p:spPr>
          <a:xfrm rot="2700000">
            <a:off x="11438585" y="5665752"/>
            <a:ext cx="877778" cy="1755556"/>
          </a:xfrm>
          <a:custGeom>
            <a:avLst/>
            <a:gdLst>
              <a:gd name="connsiteX0" fmla="*/ 0 w 877778"/>
              <a:gd name="connsiteY0" fmla="*/ 0 h 1755556"/>
              <a:gd name="connsiteX1" fmla="*/ 877778 w 877778"/>
              <a:gd name="connsiteY1" fmla="*/ 877778 h 1755556"/>
              <a:gd name="connsiteX2" fmla="*/ 0 w 877778"/>
              <a:gd name="connsiteY2" fmla="*/ 1755556 h 1755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7778" h="1755556">
                <a:moveTo>
                  <a:pt x="0" y="0"/>
                </a:moveTo>
                <a:lnTo>
                  <a:pt x="877778" y="877778"/>
                </a:lnTo>
                <a:lnTo>
                  <a:pt x="0" y="175555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5D17048F-C2E1-4775-BC32-50BD6219F89D}"/>
              </a:ext>
            </a:extLst>
          </p:cNvPr>
          <p:cNvSpPr/>
          <p:nvPr userDrawn="1"/>
        </p:nvSpPr>
        <p:spPr>
          <a:xfrm rot="8100000" flipH="1">
            <a:off x="10582265" y="5841410"/>
            <a:ext cx="2372348" cy="1186174"/>
          </a:xfrm>
          <a:custGeom>
            <a:avLst/>
            <a:gdLst>
              <a:gd name="connsiteX0" fmla="*/ 2372348 w 2372348"/>
              <a:gd name="connsiteY0" fmla="*/ 1186174 h 1186174"/>
              <a:gd name="connsiteX1" fmla="*/ 1186174 w 2372348"/>
              <a:gd name="connsiteY1" fmla="*/ 0 h 1186174"/>
              <a:gd name="connsiteX2" fmla="*/ 0 w 2372348"/>
              <a:gd name="connsiteY2" fmla="*/ 1186174 h 118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72348" h="1186174">
                <a:moveTo>
                  <a:pt x="2372348" y="1186174"/>
                </a:moveTo>
                <a:lnTo>
                  <a:pt x="1186174" y="0"/>
                </a:lnTo>
                <a:lnTo>
                  <a:pt x="0" y="1186174"/>
                </a:lnTo>
                <a:close/>
              </a:path>
            </a:pathLst>
          </a:custGeom>
          <a:pattFill prst="wdUpDiag">
            <a:fgClr>
              <a:schemeClr val="accent1">
                <a:lumMod val="60000"/>
                <a:lumOff val="40000"/>
              </a:schemeClr>
            </a:fgClr>
            <a:bgClr>
              <a:schemeClr val="accent2">
                <a:lumMod val="50000"/>
              </a:schemeClr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AB002AA-4848-49C8-A834-036F860C79A3}"/>
              </a:ext>
            </a:extLst>
          </p:cNvPr>
          <p:cNvGrpSpPr/>
          <p:nvPr userDrawn="1"/>
        </p:nvGrpSpPr>
        <p:grpSpPr>
          <a:xfrm rot="16200000" flipH="1">
            <a:off x="9913705" y="6257994"/>
            <a:ext cx="1052473" cy="1209445"/>
            <a:chOff x="10800165" y="7142066"/>
            <a:chExt cx="2775293" cy="3189215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4B187A8-7F8D-469D-A03B-4F835A5746DE}"/>
                </a:ext>
              </a:extLst>
            </p:cNvPr>
            <p:cNvSpPr/>
            <p:nvPr/>
          </p:nvSpPr>
          <p:spPr>
            <a:xfrm rot="2700000">
              <a:off x="10800166" y="7555988"/>
              <a:ext cx="2775292" cy="2775293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3D871D1-A11A-48FB-82A8-8D61AB5CB85C}"/>
                </a:ext>
              </a:extLst>
            </p:cNvPr>
            <p:cNvSpPr/>
            <p:nvPr/>
          </p:nvSpPr>
          <p:spPr>
            <a:xfrm rot="8100000" flipH="1">
              <a:off x="10811837" y="7142066"/>
              <a:ext cx="2751954" cy="2751955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wdDnDiag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2104" y="3886200"/>
            <a:ext cx="7781544" cy="859055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GB" sz="5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Section Title 01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194264-A3F5-42E2-9A63-DCCED0457E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54880"/>
            <a:ext cx="6803136" cy="3657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600" spc="3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  <p:sp>
        <p:nvSpPr>
          <p:cNvPr id="35" name="Slide Number Placeholder 4">
            <a:extLst>
              <a:ext uri="{FF2B5EF4-FFF2-40B4-BE49-F238E27FC236}">
                <a16:creationId xmlns:a16="http://schemas.microsoft.com/office/drawing/2014/main" id="{6F73F836-940E-4B65-A29C-D0869263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1478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2CDBB6E5-B91E-4946-9390-E8693855103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C3CC1C9-1FA0-4FE4-8984-4A8B3728D674}"/>
              </a:ext>
            </a:extLst>
          </p:cNvPr>
          <p:cNvSpPr/>
          <p:nvPr userDrawn="1"/>
        </p:nvSpPr>
        <p:spPr>
          <a:xfrm rot="16200000" flipV="1">
            <a:off x="2855762" y="-2473495"/>
            <a:ext cx="6862743" cy="11809733"/>
          </a:xfrm>
          <a:custGeom>
            <a:avLst/>
            <a:gdLst>
              <a:gd name="connsiteX0" fmla="*/ 6862743 w 6862743"/>
              <a:gd name="connsiteY0" fmla="*/ 11809733 h 11809733"/>
              <a:gd name="connsiteX1" fmla="*/ 6862743 w 6862743"/>
              <a:gd name="connsiteY1" fmla="*/ 7708334 h 11809733"/>
              <a:gd name="connsiteX2" fmla="*/ 4147292 w 6862743"/>
              <a:gd name="connsiteY2" fmla="*/ 7708334 h 11809733"/>
              <a:gd name="connsiteX3" fmla="*/ 4147292 w 6862743"/>
              <a:gd name="connsiteY3" fmla="*/ 7708332 h 11809733"/>
              <a:gd name="connsiteX4" fmla="*/ 6862743 w 6862743"/>
              <a:gd name="connsiteY4" fmla="*/ 7708332 h 11809733"/>
              <a:gd name="connsiteX5" fmla="*/ 4147291 w 6862743"/>
              <a:gd name="connsiteY5" fmla="*/ 4987262 h 11809733"/>
              <a:gd name="connsiteX6" fmla="*/ 4147291 w 6862743"/>
              <a:gd name="connsiteY6" fmla="*/ 3835308 h 11809733"/>
              <a:gd name="connsiteX7" fmla="*/ 307017 w 6862743"/>
              <a:gd name="connsiteY7" fmla="*/ 0 h 11809733"/>
              <a:gd name="connsiteX8" fmla="*/ 0 w 6862743"/>
              <a:gd name="connsiteY8" fmla="*/ 0 h 11809733"/>
              <a:gd name="connsiteX9" fmla="*/ 0 w 6862743"/>
              <a:gd name="connsiteY9" fmla="*/ 11809733 h 1180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3" h="11809733">
                <a:moveTo>
                  <a:pt x="6862743" y="11809733"/>
                </a:moveTo>
                <a:lnTo>
                  <a:pt x="6862743" y="7708334"/>
                </a:lnTo>
                <a:lnTo>
                  <a:pt x="4147292" y="7708334"/>
                </a:lnTo>
                <a:lnTo>
                  <a:pt x="4147292" y="7708332"/>
                </a:lnTo>
                <a:lnTo>
                  <a:pt x="6862743" y="7708332"/>
                </a:lnTo>
                <a:lnTo>
                  <a:pt x="4147291" y="4987262"/>
                </a:lnTo>
                <a:lnTo>
                  <a:pt x="4147291" y="3835308"/>
                </a:lnTo>
                <a:lnTo>
                  <a:pt x="307017" y="0"/>
                </a:lnTo>
                <a:lnTo>
                  <a:pt x="0" y="0"/>
                </a:lnTo>
                <a:lnTo>
                  <a:pt x="0" y="1180973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E049265-431E-48DE-B7F7-4959930171DC}"/>
              </a:ext>
            </a:extLst>
          </p:cNvPr>
          <p:cNvSpPr/>
          <p:nvPr userDrawn="1"/>
        </p:nvSpPr>
        <p:spPr>
          <a:xfrm rot="16200000" flipV="1">
            <a:off x="2626806" y="-2626805"/>
            <a:ext cx="6862743" cy="12116353"/>
          </a:xfrm>
          <a:custGeom>
            <a:avLst/>
            <a:gdLst>
              <a:gd name="connsiteX0" fmla="*/ 6853871 w 6853871"/>
              <a:gd name="connsiteY0" fmla="*/ 12116353 h 12116353"/>
              <a:gd name="connsiteX1" fmla="*/ 6853871 w 6853871"/>
              <a:gd name="connsiteY1" fmla="*/ 8014954 h 12116353"/>
              <a:gd name="connsiteX2" fmla="*/ 4141930 w 6853871"/>
              <a:gd name="connsiteY2" fmla="*/ 8014954 h 12116353"/>
              <a:gd name="connsiteX3" fmla="*/ 4141930 w 6853871"/>
              <a:gd name="connsiteY3" fmla="*/ 8014952 h 12116353"/>
              <a:gd name="connsiteX4" fmla="*/ 6853871 w 6853871"/>
              <a:gd name="connsiteY4" fmla="*/ 8014952 h 12116353"/>
              <a:gd name="connsiteX5" fmla="*/ 4141930 w 6853871"/>
              <a:gd name="connsiteY5" fmla="*/ 5293882 h 12116353"/>
              <a:gd name="connsiteX6" fmla="*/ 4141930 w 6853871"/>
              <a:gd name="connsiteY6" fmla="*/ 4141928 h 12116353"/>
              <a:gd name="connsiteX7" fmla="*/ 0 w 6853871"/>
              <a:gd name="connsiteY7" fmla="*/ 0 h 12116353"/>
              <a:gd name="connsiteX8" fmla="*/ 0 w 6853871"/>
              <a:gd name="connsiteY8" fmla="*/ 12116353 h 12116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53871" h="12116353">
                <a:moveTo>
                  <a:pt x="6853871" y="12116353"/>
                </a:moveTo>
                <a:lnTo>
                  <a:pt x="6853871" y="8014954"/>
                </a:lnTo>
                <a:lnTo>
                  <a:pt x="4141930" y="8014954"/>
                </a:lnTo>
                <a:lnTo>
                  <a:pt x="4141930" y="8014952"/>
                </a:lnTo>
                <a:lnTo>
                  <a:pt x="6853871" y="8014952"/>
                </a:lnTo>
                <a:lnTo>
                  <a:pt x="4141930" y="5293882"/>
                </a:lnTo>
                <a:lnTo>
                  <a:pt x="4141930" y="4141928"/>
                </a:lnTo>
                <a:lnTo>
                  <a:pt x="0" y="0"/>
                </a:lnTo>
                <a:lnTo>
                  <a:pt x="0" y="12116353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173E5F2D-1F8E-4DCC-857F-932C6C6539BB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CB4C115-EFF9-405C-98BE-F4077B9730D0}"/>
              </a:ext>
            </a:extLst>
          </p:cNvPr>
          <p:cNvSpPr/>
          <p:nvPr userDrawn="1"/>
        </p:nvSpPr>
        <p:spPr>
          <a:xfrm>
            <a:off x="533399" y="914400"/>
            <a:ext cx="1944914" cy="1944914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76200">
            <a:solidFill>
              <a:schemeClr val="accent1">
                <a:alpha val="5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9A300DD-BB54-44ED-A7E4-01CD41EC930F}"/>
              </a:ext>
            </a:extLst>
          </p:cNvPr>
          <p:cNvSpPr txBox="1">
            <a:spLocks/>
          </p:cNvSpPr>
          <p:nvPr userDrawn="1"/>
        </p:nvSpPr>
        <p:spPr>
          <a:xfrm>
            <a:off x="956993" y="923305"/>
            <a:ext cx="1005115" cy="28593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GB" sz="3600" b="0" i="0" kern="120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sz="18400" noProof="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“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374B20-3E42-44AF-BEF1-8AB330673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3399" y="3200400"/>
            <a:ext cx="7551057" cy="2859313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lnSpc>
                <a:spcPct val="100000"/>
              </a:lnSpc>
              <a:defRPr lang="en-GB" sz="3200" b="0" i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A4E6C1FF-5925-42B3-B7F9-0A0031BD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31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03618670-D1E4-466C-BDB5-FC890AC314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4500" y="1625385"/>
            <a:ext cx="6718300" cy="4093243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6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defRPr sz="12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457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7370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0C167E-2626-40DB-AACF-D02543E29B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474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0103A49C-32FF-49E6-86F3-FC2E19517B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670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B3E033F-4449-40FA-BC85-BD2712D313DD}"/>
              </a:ext>
            </a:extLst>
          </p:cNvPr>
          <p:cNvSpPr/>
          <p:nvPr userDrawn="1"/>
        </p:nvSpPr>
        <p:spPr>
          <a:xfrm>
            <a:off x="0" y="0"/>
            <a:ext cx="12192000" cy="688419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3D26743-0505-444C-80B3-E88EE87DF72B}"/>
              </a:ext>
            </a:extLst>
          </p:cNvPr>
          <p:cNvSpPr/>
          <p:nvPr userDrawn="1"/>
        </p:nvSpPr>
        <p:spPr>
          <a:xfrm>
            <a:off x="0" y="0"/>
            <a:ext cx="12192001" cy="6884191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37145E9-AC61-47D5-9288-8789940F81B6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5E2B3ED-9A49-40A7-B8A3-62595FE513F9}"/>
              </a:ext>
            </a:extLst>
          </p:cNvPr>
          <p:cNvSpPr/>
          <p:nvPr userDrawn="1"/>
        </p:nvSpPr>
        <p:spPr>
          <a:xfrm rot="16200000" flipV="1">
            <a:off x="2664629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599AF7E-3E34-4597-AA72-9373A7FDB020}"/>
              </a:ext>
            </a:extLst>
          </p:cNvPr>
          <p:cNvSpPr/>
          <p:nvPr userDrawn="1"/>
        </p:nvSpPr>
        <p:spPr>
          <a:xfrm rot="16200000" flipV="1">
            <a:off x="2664628" y="-2664627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2DF563-7FAC-46B3-B24C-7E45CD89D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vert="horz" wrap="square" lIns="91440" tIns="45720" rIns="91440" bIns="45720" rtlCol="0" anchor="t">
            <a:spAutoFit/>
          </a:bodyPr>
          <a:lstStyle>
            <a:lvl1pPr>
              <a:defRPr lang="en-GB" sz="3200" b="1" spc="-70" baseline="0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732E1E7-45E3-4264-8F26-66758696DD1E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E3DF883-8093-49FA-81E1-E5D77F086A25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8944C90-37E5-4BBE-89FF-060627168050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9EBF8BB-A805-4DDB-B459-082F99815B95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9" name="Rectangle: Single Corner Snipped 18">
              <a:extLst>
                <a:ext uri="{FF2B5EF4-FFF2-40B4-BE49-F238E27FC236}">
                  <a16:creationId xmlns:a16="http://schemas.microsoft.com/office/drawing/2014/main" id="{5D638788-DD47-45E7-939A-FA108A818173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rgbClr val="0C4360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3" name="Rectangle: Single Corner Snipped 2">
              <a:extLst>
                <a:ext uri="{FF2B5EF4-FFF2-40B4-BE49-F238E27FC236}">
                  <a16:creationId xmlns:a16="http://schemas.microsoft.com/office/drawing/2014/main" id="{74BDECEF-EEFE-4332-B3B2-BDE4F82C10FC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18103E00-7E4A-44CD-81AC-06433CAE1110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B51822-97FF-47A7-8E4E-A0F79B4E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  <a:latin typeface="Trade Gothic LT Pro" panose="020B0503040303020004" pitchFamily="34" charset="0"/>
              </a:defRPr>
            </a:lvl1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FA80A70-18DE-4DB9-9982-BA75BE54C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1681163"/>
            <a:ext cx="5157787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2801C0EF-C078-44B0-AD01-4850E9A65E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00812" y="1681163"/>
            <a:ext cx="5157788" cy="823912"/>
          </a:xfrm>
        </p:spPr>
        <p:txBody>
          <a:bodyPr anchor="t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7C9DED91-45F6-4308-A085-1EFACA646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500" y="2505075"/>
            <a:ext cx="5157787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" name="Content Placeholder 5">
            <a:extLst>
              <a:ext uri="{FF2B5EF4-FFF2-40B4-BE49-F238E27FC236}">
                <a16:creationId xmlns:a16="http://schemas.microsoft.com/office/drawing/2014/main" id="{0574B5E7-B666-439B-9278-67BE1EA6E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75412" y="2505075"/>
            <a:ext cx="5183188" cy="368458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916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1B0E15-6FC5-434E-8780-B186D9DB0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20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7B128-34F3-405C-B601-8BAFDB4349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820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A7754-E8C7-438B-922D-9027C6CF58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12500" y="6356350"/>
            <a:ext cx="66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3D6C4-4840-40CC-AC84-17E24B3B7B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DDDB7D-9189-9548-A2B9-81DC62C3C1A3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Freeform: Shape 9">
            <a:extLst>
              <a:ext uri="{FF2B5EF4-FFF2-40B4-BE49-F238E27FC236}">
                <a16:creationId xmlns:a16="http://schemas.microsoft.com/office/drawing/2014/main" id="{096D8877-6B4A-4540-8927-767DD7401718}"/>
              </a:ext>
            </a:extLst>
          </p:cNvPr>
          <p:cNvSpPr/>
          <p:nvPr userDrawn="1"/>
        </p:nvSpPr>
        <p:spPr>
          <a:xfrm>
            <a:off x="0" y="1"/>
            <a:ext cx="12192001" cy="6857999"/>
          </a:xfrm>
          <a:custGeom>
            <a:avLst/>
            <a:gdLst>
              <a:gd name="connsiteX0" fmla="*/ 0 w 12192001"/>
              <a:gd name="connsiteY0" fmla="*/ 0 h 6884191"/>
              <a:gd name="connsiteX1" fmla="*/ 7540222 w 12192001"/>
              <a:gd name="connsiteY1" fmla="*/ 0 h 6884191"/>
              <a:gd name="connsiteX2" fmla="*/ 10260629 w 12192001"/>
              <a:gd name="connsiteY2" fmla="*/ 2725573 h 6884191"/>
              <a:gd name="connsiteX3" fmla="*/ 11286710 w 12192001"/>
              <a:gd name="connsiteY3" fmla="*/ 2725573 h 6884191"/>
              <a:gd name="connsiteX4" fmla="*/ 12192000 w 12192001"/>
              <a:gd name="connsiteY4" fmla="*/ 3632581 h 6884191"/>
              <a:gd name="connsiteX5" fmla="*/ 12192001 w 12192001"/>
              <a:gd name="connsiteY5" fmla="*/ 6884191 h 6884191"/>
              <a:gd name="connsiteX6" fmla="*/ 0 w 12192001"/>
              <a:gd name="connsiteY6" fmla="*/ 6884191 h 6884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1" h="6884191">
                <a:moveTo>
                  <a:pt x="0" y="0"/>
                </a:moveTo>
                <a:lnTo>
                  <a:pt x="7540222" y="0"/>
                </a:lnTo>
                <a:lnTo>
                  <a:pt x="10260629" y="2725573"/>
                </a:lnTo>
                <a:lnTo>
                  <a:pt x="11286710" y="2725573"/>
                </a:lnTo>
                <a:lnTo>
                  <a:pt x="12192000" y="3632581"/>
                </a:lnTo>
                <a:lnTo>
                  <a:pt x="12192001" y="6884191"/>
                </a:lnTo>
                <a:lnTo>
                  <a:pt x="0" y="6884191"/>
                </a:lnTo>
                <a:close/>
              </a:path>
            </a:pathLst>
          </a:custGeom>
          <a:solidFill>
            <a:schemeClr val="accent2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Freeform: Shape 17">
            <a:extLst>
              <a:ext uri="{FF2B5EF4-FFF2-40B4-BE49-F238E27FC236}">
                <a16:creationId xmlns:a16="http://schemas.microsoft.com/office/drawing/2014/main" id="{5AF2E123-FE0F-8541-8E36-5030C450AA7E}"/>
              </a:ext>
            </a:extLst>
          </p:cNvPr>
          <p:cNvSpPr/>
          <p:nvPr userDrawn="1"/>
        </p:nvSpPr>
        <p:spPr>
          <a:xfrm rot="16200000" flipV="1">
            <a:off x="2964809" y="-2364446"/>
            <a:ext cx="6862744" cy="11591639"/>
          </a:xfrm>
          <a:custGeom>
            <a:avLst/>
            <a:gdLst>
              <a:gd name="connsiteX0" fmla="*/ 6862744 w 6862744"/>
              <a:gd name="connsiteY0" fmla="*/ 11591639 h 11591639"/>
              <a:gd name="connsiteX1" fmla="*/ 6862744 w 6862744"/>
              <a:gd name="connsiteY1" fmla="*/ 5240223 h 11591639"/>
              <a:gd name="connsiteX2" fmla="*/ 4145656 w 6862744"/>
              <a:gd name="connsiteY2" fmla="*/ 5240223 h 11591639"/>
              <a:gd name="connsiteX3" fmla="*/ 4145656 w 6862744"/>
              <a:gd name="connsiteY3" fmla="*/ 5240222 h 11591639"/>
              <a:gd name="connsiteX4" fmla="*/ 6862744 w 6862744"/>
              <a:gd name="connsiteY4" fmla="*/ 5240222 h 11591639"/>
              <a:gd name="connsiteX5" fmla="*/ 4145656 w 6862744"/>
              <a:gd name="connsiteY5" fmla="*/ 2519152 h 11591639"/>
              <a:gd name="connsiteX6" fmla="*/ 4145656 w 6862744"/>
              <a:gd name="connsiteY6" fmla="*/ 1367198 h 11591639"/>
              <a:gd name="connsiteX7" fmla="*/ 2775863 w 6862744"/>
              <a:gd name="connsiteY7" fmla="*/ 0 h 11591639"/>
              <a:gd name="connsiteX8" fmla="*/ 0 w 6862744"/>
              <a:gd name="connsiteY8" fmla="*/ 0 h 11591639"/>
              <a:gd name="connsiteX9" fmla="*/ 0 w 6862744"/>
              <a:gd name="connsiteY9" fmla="*/ 11591639 h 11591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62744" h="11591639">
                <a:moveTo>
                  <a:pt x="6862744" y="11591639"/>
                </a:moveTo>
                <a:lnTo>
                  <a:pt x="6862744" y="5240223"/>
                </a:lnTo>
                <a:lnTo>
                  <a:pt x="4145656" y="5240223"/>
                </a:lnTo>
                <a:lnTo>
                  <a:pt x="4145656" y="5240222"/>
                </a:lnTo>
                <a:lnTo>
                  <a:pt x="6862744" y="5240222"/>
                </a:lnTo>
                <a:lnTo>
                  <a:pt x="4145656" y="2519152"/>
                </a:lnTo>
                <a:lnTo>
                  <a:pt x="4145656" y="1367198"/>
                </a:lnTo>
                <a:lnTo>
                  <a:pt x="2775863" y="0"/>
                </a:lnTo>
                <a:lnTo>
                  <a:pt x="0" y="0"/>
                </a:lnTo>
                <a:lnTo>
                  <a:pt x="0" y="11591639"/>
                </a:lnTo>
                <a:close/>
              </a:path>
            </a:pathLst>
          </a:custGeom>
          <a:pattFill prst="wdDnDiag">
            <a:fgClr>
              <a:schemeClr val="accent2"/>
            </a:fgClr>
            <a:bgClr>
              <a:schemeClr val="accent2">
                <a:lumMod val="7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9" name="Freeform: Shape 11">
            <a:extLst>
              <a:ext uri="{FF2B5EF4-FFF2-40B4-BE49-F238E27FC236}">
                <a16:creationId xmlns:a16="http://schemas.microsoft.com/office/drawing/2014/main" id="{E5519D99-3B68-924A-9CD0-14B911711CA8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pattFill prst="wdUpDiag">
            <a:fgClr>
              <a:schemeClr val="accent2"/>
            </a:fgClr>
            <a:bgClr>
              <a:schemeClr val="accent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A09E21A9-FBEF-144C-A152-FE484F3C55C1}"/>
              </a:ext>
            </a:extLst>
          </p:cNvPr>
          <p:cNvSpPr/>
          <p:nvPr userDrawn="1"/>
        </p:nvSpPr>
        <p:spPr>
          <a:xfrm rot="16200000" flipV="1">
            <a:off x="2664629" y="-2669372"/>
            <a:ext cx="6862744" cy="12192000"/>
          </a:xfrm>
          <a:custGeom>
            <a:avLst/>
            <a:gdLst>
              <a:gd name="connsiteX0" fmla="*/ 6849744 w 6849744"/>
              <a:gd name="connsiteY0" fmla="*/ 12192000 h 12192000"/>
              <a:gd name="connsiteX1" fmla="*/ 6849744 w 6849744"/>
              <a:gd name="connsiteY1" fmla="*/ 5840584 h 12192000"/>
              <a:gd name="connsiteX2" fmla="*/ 4137803 w 6849744"/>
              <a:gd name="connsiteY2" fmla="*/ 5840584 h 12192000"/>
              <a:gd name="connsiteX3" fmla="*/ 4137803 w 6849744"/>
              <a:gd name="connsiteY3" fmla="*/ 5840583 h 12192000"/>
              <a:gd name="connsiteX4" fmla="*/ 6849744 w 6849744"/>
              <a:gd name="connsiteY4" fmla="*/ 5840583 h 12192000"/>
              <a:gd name="connsiteX5" fmla="*/ 4137803 w 6849744"/>
              <a:gd name="connsiteY5" fmla="*/ 3119513 h 12192000"/>
              <a:gd name="connsiteX6" fmla="*/ 4137803 w 6849744"/>
              <a:gd name="connsiteY6" fmla="*/ 1967559 h 12192000"/>
              <a:gd name="connsiteX7" fmla="*/ 2170243 w 6849744"/>
              <a:gd name="connsiteY7" fmla="*/ 0 h 12192000"/>
              <a:gd name="connsiteX8" fmla="*/ 0 w 6849744"/>
              <a:gd name="connsiteY8" fmla="*/ 0 h 12192000"/>
              <a:gd name="connsiteX9" fmla="*/ 0 w 6849744"/>
              <a:gd name="connsiteY9" fmla="*/ 1219200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849744" h="12192000">
                <a:moveTo>
                  <a:pt x="6849744" y="12192000"/>
                </a:moveTo>
                <a:lnTo>
                  <a:pt x="6849744" y="5840584"/>
                </a:lnTo>
                <a:lnTo>
                  <a:pt x="4137803" y="5840584"/>
                </a:lnTo>
                <a:lnTo>
                  <a:pt x="4137803" y="5840583"/>
                </a:lnTo>
                <a:lnTo>
                  <a:pt x="6849744" y="5840583"/>
                </a:lnTo>
                <a:lnTo>
                  <a:pt x="4137803" y="3119513"/>
                </a:lnTo>
                <a:lnTo>
                  <a:pt x="4137803" y="1967559"/>
                </a:lnTo>
                <a:lnTo>
                  <a:pt x="2170243" y="0"/>
                </a:lnTo>
                <a:lnTo>
                  <a:pt x="0" y="0"/>
                </a:lnTo>
                <a:lnTo>
                  <a:pt x="0" y="12192000"/>
                </a:lnTo>
                <a:close/>
              </a:path>
            </a:pathLst>
          </a:cu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0C7F2CB-A8CE-1545-A08D-93592C4BAEEA}"/>
              </a:ext>
            </a:extLst>
          </p:cNvPr>
          <p:cNvSpPr txBox="1">
            <a:spLocks/>
          </p:cNvSpPr>
          <p:nvPr userDrawn="1"/>
        </p:nvSpPr>
        <p:spPr>
          <a:xfrm>
            <a:off x="444500" y="542925"/>
            <a:ext cx="11214100" cy="5355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spc="-70" baseline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noProof="0" dirty="0">
                <a:latin typeface="+mj-lt"/>
              </a:rPr>
              <a:t>Click to edit Master title style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68FCE4-1B47-3C4B-B091-013120A97D09}"/>
              </a:ext>
            </a:extLst>
          </p:cNvPr>
          <p:cNvGrpSpPr/>
          <p:nvPr userDrawn="1"/>
        </p:nvGrpSpPr>
        <p:grpSpPr>
          <a:xfrm rot="16200000">
            <a:off x="499388" y="-322655"/>
            <a:ext cx="535531" cy="645309"/>
            <a:chOff x="10945855" y="7317026"/>
            <a:chExt cx="2483924" cy="2993104"/>
          </a:xfrm>
        </p:grpSpPr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FEC3FDE7-F27E-5E4E-8752-287CAB7792D4}"/>
                </a:ext>
              </a:extLst>
            </p:cNvPr>
            <p:cNvSpPr/>
            <p:nvPr/>
          </p:nvSpPr>
          <p:spPr>
            <a:xfrm rot="2700000">
              <a:off x="10945855" y="7826207"/>
              <a:ext cx="2483923" cy="2483924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81C902DB-0D21-5044-82B6-9E7A70A1BF62}"/>
                </a:ext>
              </a:extLst>
            </p:cNvPr>
            <p:cNvSpPr/>
            <p:nvPr/>
          </p:nvSpPr>
          <p:spPr>
            <a:xfrm rot="8100000" flipH="1">
              <a:off x="10986797" y="7317026"/>
              <a:ext cx="2402031" cy="2402032"/>
            </a:xfrm>
            <a:custGeom>
              <a:avLst/>
              <a:gdLst>
                <a:gd name="connsiteX0" fmla="*/ 754341 w 754341"/>
                <a:gd name="connsiteY0" fmla="*/ 754341 h 754341"/>
                <a:gd name="connsiteX1" fmla="*/ 0 w 754341"/>
                <a:gd name="connsiteY1" fmla="*/ 754341 h 754341"/>
                <a:gd name="connsiteX2" fmla="*/ 0 w 754341"/>
                <a:gd name="connsiteY2" fmla="*/ 0 h 7543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54341" h="754341">
                  <a:moveTo>
                    <a:pt x="754341" y="754341"/>
                  </a:moveTo>
                  <a:lnTo>
                    <a:pt x="0" y="754341"/>
                  </a:lnTo>
                  <a:lnTo>
                    <a:pt x="0" y="0"/>
                  </a:lnTo>
                  <a:close/>
                </a:path>
              </a:pathLst>
            </a:custGeom>
            <a:pattFill prst="dkHorz">
              <a:fgClr>
                <a:schemeClr val="accent1">
                  <a:lumMod val="60000"/>
                  <a:lumOff val="40000"/>
                </a:schemeClr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E1E08A0-195D-694F-947B-986A76FBB93E}"/>
              </a:ext>
            </a:extLst>
          </p:cNvPr>
          <p:cNvGrpSpPr/>
          <p:nvPr userDrawn="1"/>
        </p:nvGrpSpPr>
        <p:grpSpPr>
          <a:xfrm>
            <a:off x="-1" y="1357409"/>
            <a:ext cx="12192001" cy="4846320"/>
            <a:chOff x="-1" y="1357409"/>
            <a:chExt cx="12192001" cy="4917518"/>
          </a:xfrm>
        </p:grpSpPr>
        <p:sp>
          <p:nvSpPr>
            <p:cNvPr id="16" name="Rectangle: Single Corner Snipped 18">
              <a:extLst>
                <a:ext uri="{FF2B5EF4-FFF2-40B4-BE49-F238E27FC236}">
                  <a16:creationId xmlns:a16="http://schemas.microsoft.com/office/drawing/2014/main" id="{ED5DFFCD-1EE3-E64E-B51F-BD7D72413E0B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0" cy="4917518"/>
            </a:xfrm>
            <a:prstGeom prst="snip1Rect">
              <a:avLst>
                <a:gd name="adj" fmla="val 0"/>
              </a:avLst>
            </a:prstGeom>
            <a:pattFill prst="dkVert">
              <a:fgClr>
                <a:schemeClr val="accent5"/>
              </a:fgClr>
              <a:bgClr>
                <a:schemeClr val="accent2">
                  <a:lumMod val="50000"/>
                </a:schemeClr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noProof="0" dirty="0"/>
            </a:p>
          </p:txBody>
        </p:sp>
        <p:sp>
          <p:nvSpPr>
            <p:cNvPr id="17" name="Rectangle: Single Corner Snipped 2">
              <a:extLst>
                <a:ext uri="{FF2B5EF4-FFF2-40B4-BE49-F238E27FC236}">
                  <a16:creationId xmlns:a16="http://schemas.microsoft.com/office/drawing/2014/main" id="{C12DB3CA-8E64-AA43-BFBE-A2CA9A816DBE}"/>
                </a:ext>
              </a:extLst>
            </p:cNvPr>
            <p:cNvSpPr/>
            <p:nvPr userDrawn="1"/>
          </p:nvSpPr>
          <p:spPr>
            <a:xfrm flipV="1">
              <a:off x="-1" y="1357409"/>
              <a:ext cx="12192001" cy="4917518"/>
            </a:xfrm>
            <a:prstGeom prst="snip1Rect">
              <a:avLst>
                <a:gd name="adj" fmla="val 1967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8" name="Freeform: Shape 23">
            <a:extLst>
              <a:ext uri="{FF2B5EF4-FFF2-40B4-BE49-F238E27FC236}">
                <a16:creationId xmlns:a16="http://schemas.microsoft.com/office/drawing/2014/main" id="{A587DEFD-D470-4142-8E0D-A71DDB147C92}"/>
              </a:ext>
            </a:extLst>
          </p:cNvPr>
          <p:cNvSpPr/>
          <p:nvPr userDrawn="1"/>
        </p:nvSpPr>
        <p:spPr>
          <a:xfrm flipH="1">
            <a:off x="10782300" y="5448297"/>
            <a:ext cx="1409700" cy="1409703"/>
          </a:xfrm>
          <a:custGeom>
            <a:avLst/>
            <a:gdLst>
              <a:gd name="connsiteX0" fmla="*/ 754341 w 754341"/>
              <a:gd name="connsiteY0" fmla="*/ 754341 h 754341"/>
              <a:gd name="connsiteX1" fmla="*/ 0 w 754341"/>
              <a:gd name="connsiteY1" fmla="*/ 754341 h 754341"/>
              <a:gd name="connsiteX2" fmla="*/ 0 w 754341"/>
              <a:gd name="connsiteY2" fmla="*/ 0 h 75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4341" h="754341">
                <a:moveTo>
                  <a:pt x="754341" y="754341"/>
                </a:moveTo>
                <a:lnTo>
                  <a:pt x="0" y="754341"/>
                </a:lnTo>
                <a:lnTo>
                  <a:pt x="0" y="0"/>
                </a:lnTo>
                <a:close/>
              </a:path>
            </a:pathLst>
          </a:custGeom>
          <a:pattFill prst="dkHorz">
            <a:fgClr>
              <a:schemeClr val="accent2">
                <a:lumMod val="50000"/>
              </a:schemeClr>
            </a:fgClr>
            <a:bgClr>
              <a:schemeClr val="accent2"/>
            </a:bgClr>
          </a:patt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7D9BF857-7910-734D-A217-5E3344220AA2}"/>
              </a:ext>
            </a:extLst>
          </p:cNvPr>
          <p:cNvSpPr txBox="1">
            <a:spLocks/>
          </p:cNvSpPr>
          <p:nvPr userDrawn="1"/>
        </p:nvSpPr>
        <p:spPr>
          <a:xfrm>
            <a:off x="11252200" y="6315075"/>
            <a:ext cx="406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bg1"/>
                </a:solidFill>
                <a:latin typeface="Trade Gothic LT Pro" panose="020B05030403030200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263D6C4-4840-40CC-AC84-17E24B3B7B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609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6" r:id="rId4"/>
    <p:sldLayoutId id="2147483654" r:id="rId5"/>
    <p:sldLayoutId id="2147483661" r:id="rId6"/>
    <p:sldLayoutId id="2147483677" r:id="rId7"/>
    <p:sldLayoutId id="2147483674" r:id="rId8"/>
    <p:sldLayoutId id="2147483665" r:id="rId9"/>
    <p:sldLayoutId id="2147483673" r:id="rId10"/>
    <p:sldLayoutId id="2147483662" r:id="rId11"/>
    <p:sldLayoutId id="2147483663" r:id="rId12"/>
    <p:sldLayoutId id="2147483664" r:id="rId13"/>
    <p:sldLayoutId id="2147483675" r:id="rId14"/>
    <p:sldLayoutId id="2147483676" r:id="rId15"/>
    <p:sldLayoutId id="2147483672" r:id="rId16"/>
    <p:sldLayoutId id="2147483667" r:id="rId17"/>
    <p:sldLayoutId id="2147483668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36" userDrawn="1">
          <p15:clr>
            <a:srgbClr val="F26B43"/>
          </p15:clr>
        </p15:guide>
        <p15:guide id="4" orient="horz" pos="336" userDrawn="1">
          <p15:clr>
            <a:srgbClr val="F26B43"/>
          </p15:clr>
        </p15:guide>
        <p15:guide id="5" pos="7344" userDrawn="1">
          <p15:clr>
            <a:srgbClr val="F26B43"/>
          </p15:clr>
        </p15:guide>
        <p15:guide id="6" orient="horz" pos="39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CCD &amp; MSU Denver Summit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37F64-4C96-4AA8-BB21-E8053A3186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February 24, 2026</a:t>
            </a:r>
          </a:p>
        </p:txBody>
      </p:sp>
      <p:pic>
        <p:nvPicPr>
          <p:cNvPr id="4" name="Picture 4" descr="MBA International Student Resources - MSU Denver">
            <a:extLst>
              <a:ext uri="{FF2B5EF4-FFF2-40B4-BE49-F238E27FC236}">
                <a16:creationId xmlns:a16="http://schemas.microsoft.com/office/drawing/2014/main" id="{5D362B2E-E588-DBE6-6592-5DBBF0E61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351" y="3746955"/>
            <a:ext cx="3856038" cy="255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ommunity College of Denver Selected ...">
            <a:extLst>
              <a:ext uri="{FF2B5EF4-FFF2-40B4-BE49-F238E27FC236}">
                <a16:creationId xmlns:a16="http://schemas.microsoft.com/office/drawing/2014/main" id="{60061FBF-B378-935D-42C1-5D436DFB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409574"/>
            <a:ext cx="4133170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64D1FB3-7EA2-9B9E-DD42-94F463035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444341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93459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51C11-348D-DC6A-11EC-E07DE5A4E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Case Study: CCD &amp; MSU Denver Nutrition Pathway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E0BA05-FAEE-2A7A-9E0C-88B1A41F1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10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63263-58CA-8E9A-1E42-A86BEDDE66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6" y="1253330"/>
            <a:ext cx="11214100" cy="4842669"/>
          </a:xfrm>
        </p:spPr>
        <p:txBody>
          <a:bodyPr>
            <a:noAutofit/>
          </a:bodyPr>
          <a:lstStyle/>
          <a:p>
            <a:endParaRPr lang="en-US" sz="2000" dirty="0"/>
          </a:p>
          <a:p>
            <a:r>
              <a:rPr lang="en-US" sz="2000" dirty="0"/>
              <a:t>CCD offers an AS in Nutrition that articulates into the BS in Nutrition at MSU Denver.</a:t>
            </a:r>
          </a:p>
          <a:p>
            <a:r>
              <a:rPr lang="en-US" sz="2000" dirty="0"/>
              <a:t>Student also can pursue a Nutrition Master’s degree at MSU Denver.</a:t>
            </a:r>
          </a:p>
          <a:p>
            <a:r>
              <a:rPr lang="en-US" sz="2000" dirty="0"/>
              <a:t>The articulation agreement with MSU Denver incorporates 1-2 courses in this program while at CCD.</a:t>
            </a:r>
          </a:p>
          <a:p>
            <a:r>
              <a:rPr lang="en-US" sz="2000" dirty="0"/>
              <a:t>Data on this program as of September 2025:</a:t>
            </a:r>
          </a:p>
          <a:p>
            <a:pPr lvl="1" fontAlgn="base"/>
            <a:r>
              <a:rPr lang="en-US" sz="2000" dirty="0"/>
              <a:t>29 students identified in the Inter-Institutional Program with CCD who are now pursuing NUT degrees</a:t>
            </a:r>
          </a:p>
          <a:p>
            <a:pPr lvl="1" fontAlgn="base"/>
            <a:r>
              <a:rPr lang="en-US" sz="2000" dirty="0"/>
              <a:t>16/29 students are still currently registered (15 UG; 1 GR)</a:t>
            </a:r>
          </a:p>
          <a:p>
            <a:pPr lvl="1" fontAlgn="base"/>
            <a:r>
              <a:rPr lang="en-US" sz="2000" dirty="0"/>
              <a:t>5 UG Degrees have been awarded</a:t>
            </a:r>
          </a:p>
          <a:p>
            <a:pPr lvl="1" fontAlgn="base"/>
            <a:r>
              <a:rPr lang="en-US" sz="2000" dirty="0"/>
              <a:t>1 UG Degree pending award</a:t>
            </a:r>
          </a:p>
          <a:p>
            <a:pPr lvl="1" fontAlgn="base"/>
            <a:r>
              <a:rPr lang="en-US" sz="2000" dirty="0"/>
              <a:t>2 GR Degrees have been awarded</a:t>
            </a:r>
          </a:p>
          <a:p>
            <a:r>
              <a:rPr lang="en-US" sz="2000" dirty="0"/>
              <a:t>Exposes students to MSU Denver course prior to graduation.</a:t>
            </a:r>
          </a:p>
          <a:p>
            <a:r>
              <a:rPr lang="en-US" sz="2000" dirty="0"/>
              <a:t>Collaboration and intentional curriculum design between both Nutrition Chairs.</a:t>
            </a:r>
          </a:p>
        </p:txBody>
      </p:sp>
    </p:spTree>
    <p:extLst>
      <p:ext uri="{BB962C8B-B14F-4D97-AF65-F5344CB8AC3E}">
        <p14:creationId xmlns:p14="http://schemas.microsoft.com/office/powerpoint/2010/main" val="3230643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06E1D-E65E-6844-0FC8-21DCE5FF1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Current Program Benefits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A0E97-C208-9BFC-46E5-5648876DE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FD53E9-109F-6E2E-1BD2-ADE7BCA49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Keeps tuition cost down for CCD students (access).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Students never have to transfer any coursework between schools.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CCD students do not have to be formally accepted at MSU Denver for this program.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Aid is administered by one college.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Allows students to have more course flexibility (if the course time is not available at home school).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Others?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561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E88FD-5C3E-911F-8DBD-816E240B8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Current Barriers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5EFF82-20E1-5509-0650-138BED1CA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37A98FF1-BC38-15DF-7127-E099C1820A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418489"/>
              </p:ext>
            </p:extLst>
          </p:nvPr>
        </p:nvGraphicFramePr>
        <p:xfrm>
          <a:off x="443365" y="1825625"/>
          <a:ext cx="112152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26399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0A01-8DB4-2046-8D75-981CB74F6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 fontScale="90000"/>
          </a:bodyPr>
          <a:lstStyle/>
          <a:p>
            <a:r>
              <a:rPr lang="en-US" dirty="0"/>
              <a:t>How can we transform cross-registration at MSU Denver &amp; CCD?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354764-F89B-F4FD-A4DE-C55F7B99C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407DEC-AB6F-B281-5ED6-6DCE84116B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865" y="1655827"/>
            <a:ext cx="5184437" cy="4659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Task: Brainstorm with your group and design a seamless and sustainable program</a:t>
            </a:r>
          </a:p>
          <a:p>
            <a:pPr marL="0" indent="0">
              <a:buNone/>
            </a:pPr>
            <a:r>
              <a:rPr lang="en-US" dirty="0"/>
              <a:t>Consider:</a:t>
            </a:r>
          </a:p>
          <a:p>
            <a:r>
              <a:rPr lang="en-US" dirty="0"/>
              <a:t>How will this benefit students &amp; transfer?</a:t>
            </a:r>
          </a:p>
          <a:p>
            <a:r>
              <a:rPr lang="en-US" dirty="0"/>
              <a:t>Who needs to be involved to operationalize this vision (what functional areas)?</a:t>
            </a:r>
          </a:p>
          <a:p>
            <a:r>
              <a:rPr lang="en-US" dirty="0"/>
              <a:t>How might T&amp;F and/or Fin Aid be leveraged differently?</a:t>
            </a:r>
          </a:p>
          <a:p>
            <a:r>
              <a:rPr lang="en-US" dirty="0"/>
              <a:t>What is the governance structure or policy approvals required to institutionalize this work?</a:t>
            </a:r>
          </a:p>
          <a:p>
            <a:r>
              <a:rPr lang="en-US" dirty="0"/>
              <a:t>What needs to be in place to find forward momentum post-Summit?</a:t>
            </a:r>
          </a:p>
          <a:p>
            <a:r>
              <a:rPr lang="en-US" dirty="0"/>
              <a:t>How does this impact resource (staffing)?</a:t>
            </a:r>
          </a:p>
          <a:p>
            <a:r>
              <a:rPr lang="en-US" dirty="0"/>
              <a:t>How do we promote/comm this opportunity with students?</a:t>
            </a:r>
          </a:p>
          <a:p>
            <a:r>
              <a:rPr lang="en-US" dirty="0"/>
              <a:t>What are the incentives for faculty &amp; staff to invest in this program?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</p:txBody>
      </p:sp>
      <p:pic>
        <p:nvPicPr>
          <p:cNvPr id="2050" name="Picture 2" descr="Transform, Inc. | Leadership Development &amp; Sales Coaching">
            <a:extLst>
              <a:ext uri="{FF2B5EF4-FFF2-40B4-BE49-F238E27FC236}">
                <a16:creationId xmlns:a16="http://schemas.microsoft.com/office/drawing/2014/main" id="{B8490D1F-3149-6060-DEE7-AA79898C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4163" y="2518827"/>
            <a:ext cx="5184437" cy="2657023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91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4B857-19CE-DC0D-87C9-61EA3FE52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Next Steps	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C87566-9F81-E972-5EA8-3F443321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pic>
        <p:nvPicPr>
          <p:cNvPr id="9" name="Picture 8" descr="White arrows painted on the asphalt">
            <a:extLst>
              <a:ext uri="{FF2B5EF4-FFF2-40B4-BE49-F238E27FC236}">
                <a16:creationId xmlns:a16="http://schemas.microsoft.com/office/drawing/2014/main" id="{C5709AFD-0005-A5D2-FC1F-FAD2DAA5D1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284" b="27152"/>
          <a:stretch>
            <a:fillRect/>
          </a:stretch>
        </p:blipFill>
        <p:spPr>
          <a:xfrm>
            <a:off x="443365" y="1825625"/>
            <a:ext cx="1121523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815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BE5BF-9922-45FB-8F3F-4446D40A05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696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875C19A-1AAE-476A-A316-A2CF92D7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/>
              <a:t>Agenda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9800F6-D571-48C4-8466-12AA1ADB6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2BC084-E6DB-4DE7-B309-042A85EBA7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Welcome Activity &amp; Introductions-15 min</a:t>
            </a:r>
          </a:p>
          <a:p>
            <a:r>
              <a:rPr lang="en-US"/>
              <a:t>Purpose/Summit Outcomes-5 min</a:t>
            </a:r>
          </a:p>
          <a:p>
            <a:r>
              <a:rPr lang="en-US"/>
              <a:t>Defining Current Interinstitutional CCD/MSU Denver program-5 min</a:t>
            </a:r>
          </a:p>
          <a:p>
            <a:r>
              <a:rPr lang="en-US"/>
              <a:t>Small Group Discussion-20 min</a:t>
            </a:r>
          </a:p>
          <a:p>
            <a:r>
              <a:rPr lang="en-US"/>
              <a:t>Break-5 min</a:t>
            </a:r>
          </a:p>
          <a:p>
            <a:r>
              <a:rPr lang="en-US"/>
              <a:t>Student Data &amp; Case Study-10 min</a:t>
            </a:r>
          </a:p>
          <a:p>
            <a:r>
              <a:rPr lang="en-US"/>
              <a:t>Benefits and Barriers-10 min</a:t>
            </a:r>
          </a:p>
          <a:p>
            <a:r>
              <a:rPr lang="en-US"/>
              <a:t>Future visioning &amp; opportunities-30 min</a:t>
            </a:r>
          </a:p>
          <a:p>
            <a:r>
              <a:rPr lang="en-US"/>
              <a:t>Wrap up &amp; next steps-5 min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39C3EA-CC05-9DEF-1FA1-1EF749F50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58A31D6-9F16-9E19-2DDB-8E544E687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/>
              <a:t>Welcome Activity &amp; Introductions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E3E2E4-49FA-BC6F-BA53-7C5169F8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6D615BE-2B8F-9625-26B6-200BC3E89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5"/>
            <a:ext cx="11215235" cy="4351338"/>
          </a:xfrm>
        </p:spPr>
        <p:txBody>
          <a:bodyPr>
            <a:normAutofit/>
          </a:bodyPr>
          <a:lstStyle/>
          <a:p>
            <a:r>
              <a:rPr lang="en-US"/>
              <a:t>Raise Your Hand &amp; Why You’re Here</a:t>
            </a:r>
          </a:p>
          <a:p>
            <a:r>
              <a:rPr lang="en-US"/>
              <a:t>Introductions</a:t>
            </a:r>
          </a:p>
          <a:p>
            <a:pPr lvl="1"/>
            <a:r>
              <a:rPr lang="en-US"/>
              <a:t>Name, title, what is your role in the transfer process?</a:t>
            </a:r>
          </a:p>
        </p:txBody>
      </p:sp>
    </p:spTree>
    <p:extLst>
      <p:ext uri="{BB962C8B-B14F-4D97-AF65-F5344CB8AC3E}">
        <p14:creationId xmlns:p14="http://schemas.microsoft.com/office/powerpoint/2010/main" val="7255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E96591-FEB8-4A74-DFBA-423F2FB839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4BB4F0-E110-F780-3257-01E88754C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Problem Statement &amp; Purpose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EC5984-DEE8-4702-5E94-C693F4336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14" name="Text Placeholder 9">
            <a:extLst>
              <a:ext uri="{FF2B5EF4-FFF2-40B4-BE49-F238E27FC236}">
                <a16:creationId xmlns:a16="http://schemas.microsoft.com/office/drawing/2014/main" id="{635525A8-4405-51AA-F026-6DD675EE9B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474604"/>
              </p:ext>
            </p:extLst>
          </p:nvPr>
        </p:nvGraphicFramePr>
        <p:xfrm>
          <a:off x="443365" y="1825625"/>
          <a:ext cx="112152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54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AA685-121B-D668-7E78-156AE2D5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Outcomes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14A166-68D9-AD98-A14B-C67607D6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graphicFrame>
        <p:nvGraphicFramePr>
          <p:cNvPr id="11" name="Text Placeholder 3">
            <a:extLst>
              <a:ext uri="{FF2B5EF4-FFF2-40B4-BE49-F238E27FC236}">
                <a16:creationId xmlns:a16="http://schemas.microsoft.com/office/drawing/2014/main" id="{977A59E3-9224-148D-BBD1-C404A40B3C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726996"/>
              </p:ext>
            </p:extLst>
          </p:nvPr>
        </p:nvGraphicFramePr>
        <p:xfrm>
          <a:off x="443365" y="1825625"/>
          <a:ext cx="1121523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303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881F0-CF9D-DA3E-8BD3-7FC6FDD0A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CCD &amp; MSU Denver Interinstitutional Program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DDC904-FB3B-6E1D-CE8E-AE57124D5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2A0A97-BB8A-C073-9B5F-6C6006CD60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793" y="1457864"/>
            <a:ext cx="11399808" cy="47190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Allows MSU Denver &amp; CCD students to take courses at the other school.</a:t>
            </a:r>
          </a:p>
          <a:p>
            <a:r>
              <a:rPr lang="en-US" dirty="0"/>
              <a:t>Student has a “home school” and “host school”.</a:t>
            </a:r>
          </a:p>
          <a:p>
            <a:r>
              <a:rPr lang="en-US" dirty="0"/>
              <a:t>Student pays tuition at home school, course fees at host school.</a:t>
            </a:r>
          </a:p>
          <a:p>
            <a:r>
              <a:rPr lang="en-US" dirty="0"/>
              <a:t>MSU Denver student submits the request form and application at CCD.</a:t>
            </a:r>
          </a:p>
          <a:p>
            <a:r>
              <a:rPr lang="en-US" dirty="0"/>
              <a:t>CCD student submits the request form to enroll at CCD (no app </a:t>
            </a:r>
            <a:r>
              <a:rPr lang="en-US" dirty="0" err="1"/>
              <a:t>req’d</a:t>
            </a:r>
            <a:r>
              <a:rPr lang="en-US" dirty="0"/>
              <a:t>).</a:t>
            </a:r>
          </a:p>
          <a:p>
            <a:r>
              <a:rPr lang="en-US" dirty="0"/>
              <a:t>Credits enrolled from both schools count towards financial aid eligibility.</a:t>
            </a:r>
          </a:p>
          <a:p>
            <a:r>
              <a:rPr lang="en-US" dirty="0"/>
              <a:t>Both institutions set enrollment deadlines each term for this program.</a:t>
            </a:r>
          </a:p>
          <a:p>
            <a:r>
              <a:rPr lang="en-US" dirty="0"/>
              <a:t>No tuition is exchanged &amp; COF is reimbursed by host school.</a:t>
            </a:r>
          </a:p>
          <a:p>
            <a:r>
              <a:rPr lang="en-US" dirty="0"/>
              <a:t>Courses are officially transcribed on both academic records.</a:t>
            </a:r>
          </a:p>
          <a:p>
            <a:r>
              <a:rPr lang="en-US" dirty="0"/>
              <a:t>Host school reports official enrollment for FTE.</a:t>
            </a:r>
          </a:p>
          <a:p>
            <a:r>
              <a:rPr lang="en-US" dirty="0"/>
              <a:t>Courses must be approved at home school and apply towards degree.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69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014CA-78A1-D5E9-FF6F-A338443FA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Data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6F9736-2995-D7BF-88BF-625BDC1C7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3D6C4-4840-40CC-AC84-17E24B3B7BDE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944E14-3AED-49FF-21E6-01FFA024E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365" y="1825624"/>
            <a:ext cx="11215235" cy="48545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MSU taking CCD (5-10 each fall/spring term)</a:t>
            </a:r>
          </a:p>
          <a:p>
            <a:r>
              <a:rPr lang="en-US" dirty="0"/>
              <a:t>CCD taking MSU (10-20 each fall/spring term)</a:t>
            </a:r>
          </a:p>
          <a:p>
            <a:r>
              <a:rPr lang="en-US" dirty="0"/>
              <a:t>Summer enrollment small for both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/>
              <a:t>2016-2026</a:t>
            </a:r>
          </a:p>
          <a:p>
            <a:r>
              <a:rPr lang="en-US"/>
              <a:t>167 unique students</a:t>
            </a:r>
          </a:p>
          <a:p>
            <a:r>
              <a:rPr lang="en-US"/>
              <a:t>96 have a Bachelors</a:t>
            </a:r>
          </a:p>
          <a:p>
            <a:r>
              <a:rPr lang="en-US"/>
              <a:t>49 CCD graduates</a:t>
            </a:r>
          </a:p>
          <a:p>
            <a:pPr lvl="1"/>
            <a:r>
              <a:rPr lang="en-US"/>
              <a:t>14 of these have graduated from MSU</a:t>
            </a:r>
          </a:p>
          <a:p>
            <a:r>
              <a:rPr lang="en-US"/>
              <a:t>80 have Bachelors from MSU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Source: National Student Clearinghouse/CCD IR</a:t>
            </a:r>
          </a:p>
        </p:txBody>
      </p:sp>
    </p:spTree>
    <p:extLst>
      <p:ext uri="{BB962C8B-B14F-4D97-AF65-F5344CB8AC3E}">
        <p14:creationId xmlns:p14="http://schemas.microsoft.com/office/powerpoint/2010/main" val="553388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ADFECD-8DB5-468A-0F3C-DE756D356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8</a:t>
            </a:fld>
            <a:endParaRPr lang="en-US" noProof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36027322-ADD0-F302-F80B-ED52151742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9700" y="1749570"/>
            <a:ext cx="9372600" cy="3358860"/>
          </a:xfrm>
        </p:spPr>
        <p:txBody>
          <a:bodyPr anchor="ctr"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/>
              <a:t>Small Group Discussion Topic: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How do students at CCD or MSU Denver hear about this program?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Would you know how to refer a student for the program and explain the process?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What are the barriers or benefits that you have heard about or directly experienced with a student?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617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849FD2-E640-CD5B-8E3D-A2D17100B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500" y="542925"/>
            <a:ext cx="11214100" cy="535531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Break (5 minutes)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5CF651-52D1-97D3-3379-DB2DFAFFD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52200" y="6315075"/>
            <a:ext cx="406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263D6C4-4840-40CC-AC84-17E24B3B7BDE}" type="slidenum">
              <a:rPr lang="en-US" noProof="0" smtClean="0"/>
              <a:pPr>
                <a:spcAft>
                  <a:spcPts val="600"/>
                </a:spcAft>
              </a:pPr>
              <a:t>9</a:t>
            </a:fld>
            <a:endParaRPr lang="en-US" noProof="0"/>
          </a:p>
        </p:txBody>
      </p:sp>
      <p:pic>
        <p:nvPicPr>
          <p:cNvPr id="6" name="Video 5" descr="Red Animated Clock">
            <a:extLst>
              <a:ext uri="{FF2B5EF4-FFF2-40B4-BE49-F238E27FC236}">
                <a16:creationId xmlns:a16="http://schemas.microsoft.com/office/drawing/2014/main" id="{68256483-965C-0F3A-AD37-AF6F26F0227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t="16005" r="-1" b="15215"/>
          <a:stretch>
            <a:fillRect/>
          </a:stretch>
        </p:blipFill>
        <p:spPr>
          <a:xfrm>
            <a:off x="443365" y="1825625"/>
            <a:ext cx="11215235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229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2">
      <a:dk1>
        <a:srgbClr val="000000"/>
      </a:dk1>
      <a:lt1>
        <a:srgbClr val="FFFFFF"/>
      </a:lt1>
      <a:dk2>
        <a:srgbClr val="6D6E71"/>
      </a:dk2>
      <a:lt2>
        <a:srgbClr val="58595B"/>
      </a:lt2>
      <a:accent1>
        <a:srgbClr val="0065A4"/>
      </a:accent1>
      <a:accent2>
        <a:srgbClr val="47C3D3"/>
      </a:accent2>
      <a:accent3>
        <a:srgbClr val="8F2D63"/>
      </a:accent3>
      <a:accent4>
        <a:srgbClr val="1A6871"/>
      </a:accent4>
      <a:accent5>
        <a:srgbClr val="0C4360"/>
      </a:accent5>
      <a:accent6>
        <a:srgbClr val="F47735"/>
      </a:accent6>
      <a:hlink>
        <a:srgbClr val="00559A"/>
      </a:hlink>
      <a:folHlink>
        <a:srgbClr val="595851"/>
      </a:folHlink>
    </a:clrScheme>
    <a:fontScheme name="Custom 3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66687569_Modern blue presentation_AAS_v5" id="{C7B59113-CD15-4341-96CA-86E715D5BE98}" vid="{5A8FDAEB-3DF3-4B3C-A708-49813F8D6F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5B26E0C9-B2AA-42E6-97B6-E1B7D9EAF12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103400-4A22-4E35-B588-4C4D426389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757914-1161-4661-9696-421FD6935CDD}">
  <ds:schemaRefs>
    <ds:schemaRef ds:uri="16c05727-aa75-4e4a-9b5f-8a80a1165891"/>
    <ds:schemaRef ds:uri="71af3243-3dd4-4a8d-8c0d-dd76da1f02a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Modern blue presentation</Template>
  <TotalTime>11673</TotalTime>
  <Words>954</Words>
  <Application>Microsoft Office PowerPoint</Application>
  <PresentationFormat>Widescreen</PresentationFormat>
  <Paragraphs>153</Paragraphs>
  <Slides>15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Trade Gothic LT Pro</vt:lpstr>
      <vt:lpstr>Trebuchet MS</vt:lpstr>
      <vt:lpstr>Office Theme</vt:lpstr>
      <vt:lpstr>CCD &amp; MSU Denver Summit</vt:lpstr>
      <vt:lpstr>Agenda</vt:lpstr>
      <vt:lpstr>Welcome Activity &amp; Introductions</vt:lpstr>
      <vt:lpstr>Problem Statement &amp; Purpose</vt:lpstr>
      <vt:lpstr>Outcomes</vt:lpstr>
      <vt:lpstr>CCD &amp; MSU Denver Interinstitutional Program</vt:lpstr>
      <vt:lpstr>Student Data</vt:lpstr>
      <vt:lpstr>PowerPoint Presentation</vt:lpstr>
      <vt:lpstr>Break (5 minutes)</vt:lpstr>
      <vt:lpstr>Case Study: CCD &amp; MSU Denver Nutrition Pathway</vt:lpstr>
      <vt:lpstr>Current Program Benefits</vt:lpstr>
      <vt:lpstr>Current Barriers</vt:lpstr>
      <vt:lpstr>How can we transform cross-registration at MSU Denver &amp; CCD? </vt:lpstr>
      <vt:lpstr>Next Steps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Connie Sanders</dc:creator>
  <cp:lastModifiedBy>Connie Sanders</cp:lastModifiedBy>
  <cp:revision>1</cp:revision>
  <dcterms:created xsi:type="dcterms:W3CDTF">2026-02-15T21:24:20Z</dcterms:created>
  <dcterms:modified xsi:type="dcterms:W3CDTF">2026-02-23T23:57:57Z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