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16" r:id="rId5"/>
    <p:sldId id="324" r:id="rId6"/>
    <p:sldId id="329" r:id="rId7"/>
    <p:sldId id="330" r:id="rId8"/>
    <p:sldId id="331" r:id="rId9"/>
    <p:sldId id="332" r:id="rId10"/>
    <p:sldId id="333" r:id="rId11"/>
    <p:sldId id="336" r:id="rId12"/>
    <p:sldId id="334" r:id="rId13"/>
    <p:sldId id="325" r:id="rId14"/>
    <p:sldId id="328" r:id="rId15"/>
    <p:sldId id="321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2092B-9140-F44F-A054-95084ACD8496}" v="23" dt="2024-04-26T17:18:40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13F529-335F-4E4C-AB9C-229F3CD2C1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1E963-90D8-4C26-AF55-579C347B8B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B24789D-E486-4B48-A98C-C9ECDAC501FA}" type="datetimeFigureOut">
              <a:rPr lang="en-US" smtClean="0"/>
              <a:t>4/25/24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4AB59-4CBA-4CC5-B57E-49A63C9AAC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3743F-A6BE-4626-BB5D-0D38D12527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922998-E183-4DEF-B425-3CDE74F42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35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C8C1750-C068-4313-9539-E5AD97C324F6}" type="datetimeFigureOut">
              <a:rPr lang="en-US" smtClean="0"/>
              <a:t>4/25/24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6F38-DFD3-4E85-8489-D8E6A64B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4802" y="2659116"/>
            <a:ext cx="6629400" cy="124022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61FFA-6ECB-488D-8913-01B5711C4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4802" y="3920359"/>
            <a:ext cx="6629400" cy="65164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584281-054D-457E-87B8-0A05349C19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74802" y="4730751"/>
            <a:ext cx="6629400" cy="5469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enter presentation date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7E7B765-5010-E516-65B3-64DB714A39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5034" y="1540568"/>
            <a:ext cx="3353051" cy="7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bar_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366848-131F-4ADB-B8C0-D850F310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D38693-B9A5-4EA7-A86E-5515FF52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37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6F38-DFD3-4E85-8489-D8E6A64B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77158"/>
            <a:ext cx="8971280" cy="124022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E3C136-16D3-4F3F-B807-3555BB68D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0200" y="2554663"/>
            <a:ext cx="8971280" cy="3431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22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1 Column_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4B0D-CADA-47DB-9F74-652F0BF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18286-53E2-4DA6-A8DF-B56C1FF9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515600" cy="4152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71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_2 Columns_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7DC9-72AD-48D8-B13B-995A1A37B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56D83-98B6-4B1A-A211-217470709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8160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C3CE4-7E6E-46EB-8C98-FDF5E29A5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18160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8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 Columns_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7DC9-72AD-48D8-B13B-995A1A37B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56D83-98B6-4B1A-A211-217470709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338328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C3CE4-7E6E-46EB-8C98-FDF5E29A5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0520" y="1825625"/>
            <a:ext cx="338328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3E1A228-D740-4210-8629-FE14F390172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3421" y="1820738"/>
            <a:ext cx="338328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10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C41CCFD-BB9B-6738-EB41-397FC314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1" y="2060028"/>
            <a:ext cx="4070131" cy="2462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3E2BCC-897A-91E0-5A06-39DE3E50E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4262" y="1211799"/>
            <a:ext cx="518160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0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3444-6EFE-D33E-2B45-EA879212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58407" cy="16949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403224-4813-37C8-8270-AA919A7BE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5906" y="2270233"/>
            <a:ext cx="5181600" cy="3735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651CB3-7592-CF18-A5B6-AB7B37DEB4E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270234"/>
            <a:ext cx="4858407" cy="3735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79823F2-4D3A-34AC-26A7-4173646940D4}"/>
              </a:ext>
            </a:extLst>
          </p:cNvPr>
          <p:cNvSpPr txBox="1">
            <a:spLocks/>
          </p:cNvSpPr>
          <p:nvPr userDrawn="1"/>
        </p:nvSpPr>
        <p:spPr>
          <a:xfrm>
            <a:off x="6495395" y="367643"/>
            <a:ext cx="4858407" cy="1694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3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ission_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45D6-7ADF-4C3F-BE90-863B92E53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457200"/>
            <a:ext cx="29874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Our Mission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0E217-2764-4420-9915-3657372EF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84711-E9A2-4342-8422-5D5F05BB9F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94360" y="2469821"/>
            <a:ext cx="2987494" cy="30220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To strive for excellence in supporting a safe, productive, and creative environment for the MSU Denver community.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C4254B-1364-4C90-9F77-132C80EF30AF}"/>
              </a:ext>
            </a:extLst>
          </p:cNvPr>
          <p:cNvCxnSpPr>
            <a:cxnSpLocks/>
          </p:cNvCxnSpPr>
          <p:nvPr userDrawn="1"/>
        </p:nvCxnSpPr>
        <p:spPr>
          <a:xfrm>
            <a:off x="594360" y="2187019"/>
            <a:ext cx="2971800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1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ision &amp; Values_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45D6-7ADF-4C3F-BE90-863B92E53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978" y="457200"/>
            <a:ext cx="32373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Our Vision</a:t>
            </a:r>
            <a:br>
              <a:rPr lang="en-US" dirty="0"/>
            </a:br>
            <a:r>
              <a:rPr lang="en-US" dirty="0"/>
              <a:t>and Values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0E217-2764-4420-9915-3657372EF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62573" y="1"/>
            <a:ext cx="7629427" cy="6174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84711-E9A2-4342-8422-5D5F05BB9F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9978" y="2469821"/>
            <a:ext cx="3487114" cy="322396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stewards of university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leaders in creating adaptable facilities that can address current and future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dedicated to excellent customer service and strive to address the university’s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innovative in providing progressive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problem solvers.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C4254B-1364-4C90-9F77-132C80EF30AF}"/>
              </a:ext>
            </a:extLst>
          </p:cNvPr>
          <p:cNvCxnSpPr>
            <a:cxnSpLocks/>
          </p:cNvCxnSpPr>
          <p:nvPr userDrawn="1"/>
        </p:nvCxnSpPr>
        <p:spPr>
          <a:xfrm>
            <a:off x="589978" y="2187019"/>
            <a:ext cx="32004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1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A583F3-1816-426D-AA9F-061A514D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7DAE7-2B2B-4043-9FB3-6270F2999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77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50" r:id="rId3"/>
    <p:sldLayoutId id="2147483652" r:id="rId4"/>
    <p:sldLayoutId id="2147483674" r:id="rId5"/>
    <p:sldLayoutId id="2147483675" r:id="rId6"/>
    <p:sldLayoutId id="2147483676" r:id="rId7"/>
    <p:sldLayoutId id="2147483657" r:id="rId8"/>
    <p:sldLayoutId id="2147483669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E393A-D239-5DFC-701D-9B493D15C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Generative AI and Its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EA5D7-D745-C9A9-4F89-554A519C1C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Workshop #2 in the </a:t>
            </a:r>
            <a:r>
              <a:rPr lang="en-US" i="1" dirty="0"/>
              <a:t>AI Empowerment in Higher Education</a:t>
            </a:r>
            <a:r>
              <a:rPr lang="en-US" dirty="0"/>
              <a:t>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D8807-DBAD-DA06-E89C-8BA19D36E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Friday, April 26, 2024</a:t>
            </a:r>
          </a:p>
        </p:txBody>
      </p:sp>
    </p:spTree>
    <p:extLst>
      <p:ext uri="{BB962C8B-B14F-4D97-AF65-F5344CB8AC3E}">
        <p14:creationId xmlns:p14="http://schemas.microsoft.com/office/powerpoint/2010/main" val="12742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8C06-1620-4981-BF33-E7D0A1E7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this again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C54D3-4CCD-2B06-73B9-5BA52936F74E}"/>
              </a:ext>
            </a:extLst>
          </p:cNvPr>
          <p:cNvSpPr txBox="1"/>
          <p:nvPr/>
        </p:nvSpPr>
        <p:spPr>
          <a:xfrm>
            <a:off x="788276" y="3016251"/>
            <a:ext cx="617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tinyurl.com</a:t>
            </a:r>
            <a:r>
              <a:rPr lang="en-US" sz="3200" b="1" dirty="0"/>
              <a:t>/Workshop2Post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857847-1EFE-F7AB-9DD9-C1F0531AA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85790" y="1352550"/>
            <a:ext cx="4217934" cy="4152900"/>
          </a:xfrm>
          <a:prstGeom prst="rect">
            <a:avLst/>
          </a:prstGeom>
        </p:spPr>
      </p:pic>
      <p:pic>
        <p:nvPicPr>
          <p:cNvPr id="6" name="Curb Theme.mp3">
            <a:hlinkClick r:id="" action="ppaction://media"/>
            <a:extLst>
              <a:ext uri="{FF2B5EF4-FFF2-40B4-BE49-F238E27FC236}">
                <a16:creationId xmlns:a16="http://schemas.microsoft.com/office/drawing/2014/main" id="{ACAFD30A-41A2-A9D5-DD7B-3837DB9697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142999" y="5293178"/>
            <a:ext cx="424543" cy="4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>
                <a:extLst>
                  <a:ext uri="{FF2B5EF4-FFF2-40B4-BE49-F238E27FC236}">
                    <a16:creationId xmlns:a16="http://schemas.microsoft.com/office/drawing/2014/main" id="{E30AB5E9-CE64-6DB7-554E-6BFCA0496E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7523894"/>
                  </p:ext>
                </p:extLst>
              </p:nvPr>
            </p:nvGraphicFramePr>
            <p:xfrm>
              <a:off x="918817" y="134176"/>
              <a:ext cx="10354365" cy="582930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>
                <a:extLst>
                  <a:ext uri="{FF2B5EF4-FFF2-40B4-BE49-F238E27FC236}">
                    <a16:creationId xmlns:a16="http://schemas.microsoft.com/office/drawing/2014/main" id="{E30AB5E9-CE64-6DB7-554E-6BFCA0496E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817" y="134176"/>
                <a:ext cx="10354365" cy="58293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596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B63C-E5D3-07DC-5FFF-B91C41FE5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BD6F-FFC4-368C-DC47-689A3939B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13430-1D34-AC61-3453-EC89F34144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4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8C06-1620-4981-BF33-E7D0A1E7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our generative AI usage?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FB626-82E2-B664-63AF-0D0ABDDBC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476" y="1690688"/>
            <a:ext cx="3729524" cy="3663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BB4D8-C4C0-EE05-67DF-8EC6C1DCB467}"/>
              </a:ext>
            </a:extLst>
          </p:cNvPr>
          <p:cNvSpPr txBox="1"/>
          <p:nvPr/>
        </p:nvSpPr>
        <p:spPr>
          <a:xfrm>
            <a:off x="1152939" y="2999443"/>
            <a:ext cx="544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tinyurl.com</a:t>
            </a:r>
            <a:r>
              <a:rPr lang="en-US" sz="3200" b="1" dirty="0"/>
              <a:t>/Workshop2Pre</a:t>
            </a:r>
          </a:p>
        </p:txBody>
      </p:sp>
      <p:pic>
        <p:nvPicPr>
          <p:cNvPr id="7" name="Curb Theme.mp3">
            <a:hlinkClick r:id="" action="ppaction://media"/>
            <a:extLst>
              <a:ext uri="{FF2B5EF4-FFF2-40B4-BE49-F238E27FC236}">
                <a16:creationId xmlns:a16="http://schemas.microsoft.com/office/drawing/2014/main" id="{5CA76D83-3F2F-6092-A2A9-59EDFE1423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3643" y="5878285"/>
            <a:ext cx="373743" cy="3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7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0FE62183-8D83-F218-DD1E-409AA8E6A5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05964"/>
                  </p:ext>
                </p:extLst>
              </p:nvPr>
            </p:nvGraphicFramePr>
            <p:xfrm>
              <a:off x="884030" y="144116"/>
              <a:ext cx="10423939" cy="585911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0FE62183-8D83-F218-DD1E-409AA8E6A5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4030" y="144116"/>
                <a:ext cx="10423939" cy="58591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37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A3C8-6657-DFD8-B088-0F7A94D1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E8652-8FBB-3816-BED5-DA2D6E27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Connection to Workshop 1</a:t>
            </a:r>
          </a:p>
          <a:p>
            <a:pPr marL="514350" indent="-514350">
              <a:buAutoNum type="arabicPeriod"/>
            </a:pPr>
            <a:r>
              <a:rPr lang="en-US" dirty="0"/>
              <a:t>Examples of Generative AI Usage</a:t>
            </a:r>
          </a:p>
          <a:p>
            <a:pPr marL="514350" indent="-514350">
              <a:buAutoNum type="arabicPeriod"/>
            </a:pPr>
            <a:r>
              <a:rPr lang="en-US" dirty="0"/>
              <a:t>Sentiint AI Introduction/Demo</a:t>
            </a:r>
          </a:p>
        </p:txBody>
      </p:sp>
    </p:spTree>
    <p:extLst>
      <p:ext uri="{BB962C8B-B14F-4D97-AF65-F5344CB8AC3E}">
        <p14:creationId xmlns:p14="http://schemas.microsoft.com/office/powerpoint/2010/main" val="231236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AFE52-F66C-C095-E92A-7FFC85D5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962" y="911225"/>
            <a:ext cx="7751851" cy="415248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Connections to Workshop 1</a:t>
            </a:r>
          </a:p>
        </p:txBody>
      </p:sp>
    </p:spTree>
    <p:extLst>
      <p:ext uri="{BB962C8B-B14F-4D97-AF65-F5344CB8AC3E}">
        <p14:creationId xmlns:p14="http://schemas.microsoft.com/office/powerpoint/2010/main" val="287761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AFE52-F66C-C095-E92A-7FFC85D5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962" y="911225"/>
            <a:ext cx="7751851" cy="415248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Supports In-Progress</a:t>
            </a:r>
          </a:p>
        </p:txBody>
      </p:sp>
    </p:spTree>
    <p:extLst>
      <p:ext uri="{BB962C8B-B14F-4D97-AF65-F5344CB8AC3E}">
        <p14:creationId xmlns:p14="http://schemas.microsoft.com/office/powerpoint/2010/main" val="248606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AFE52-F66C-C095-E92A-7FFC85D5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962" y="911225"/>
            <a:ext cx="7751851" cy="415248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Time for some fun!</a:t>
            </a:r>
          </a:p>
        </p:txBody>
      </p:sp>
    </p:spTree>
    <p:extLst>
      <p:ext uri="{BB962C8B-B14F-4D97-AF65-F5344CB8AC3E}">
        <p14:creationId xmlns:p14="http://schemas.microsoft.com/office/powerpoint/2010/main" val="49240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AFE52-F66C-C095-E92A-7FFC85D5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962" y="911225"/>
            <a:ext cx="7751851" cy="415248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1. ChatGPT 3.5 + Copilot</a:t>
            </a:r>
          </a:p>
          <a:p>
            <a:pPr marL="0" indent="0" algn="ctr">
              <a:buNone/>
            </a:pPr>
            <a:r>
              <a:rPr lang="en-US" dirty="0"/>
              <a:t>2. Adobe Suite</a:t>
            </a:r>
          </a:p>
          <a:p>
            <a:pPr marL="0" indent="0" algn="ctr">
              <a:buNone/>
            </a:pPr>
            <a:r>
              <a:rPr lang="en-US" dirty="0"/>
              <a:t>3. ChatGPT 4</a:t>
            </a:r>
          </a:p>
          <a:p>
            <a:pPr marL="0" indent="0" algn="ctr">
              <a:buNone/>
            </a:pPr>
            <a:r>
              <a:rPr lang="en-US" dirty="0"/>
              <a:t>4. Copilot Studio</a:t>
            </a:r>
          </a:p>
        </p:txBody>
      </p:sp>
    </p:spTree>
    <p:extLst>
      <p:ext uri="{BB962C8B-B14F-4D97-AF65-F5344CB8AC3E}">
        <p14:creationId xmlns:p14="http://schemas.microsoft.com/office/powerpoint/2010/main" val="346709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AFE52-F66C-C095-E92A-7FFC85D5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962" y="911225"/>
            <a:ext cx="7751851" cy="415248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/>
              <a:t>Shane Jackson </a:t>
            </a:r>
          </a:p>
          <a:p>
            <a:pPr marL="0" indent="0" algn="ctr">
              <a:buNone/>
            </a:pPr>
            <a:r>
              <a:rPr lang="en-US" dirty="0"/>
              <a:t>Lecturer of Computer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44729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U Denver Color Palette">
      <a:dk1>
        <a:srgbClr val="00457C"/>
      </a:dk1>
      <a:lt1>
        <a:sysClr val="window" lastClr="FFFFFF"/>
      </a:lt1>
      <a:dk2>
        <a:srgbClr val="00457C"/>
      </a:dk2>
      <a:lt2>
        <a:srgbClr val="E7E6E6"/>
      </a:lt2>
      <a:accent1>
        <a:srgbClr val="508FCC"/>
      </a:accent1>
      <a:accent2>
        <a:srgbClr val="D11242"/>
      </a:accent2>
      <a:accent3>
        <a:srgbClr val="B3B5B7"/>
      </a:accent3>
      <a:accent4>
        <a:srgbClr val="6D6E70"/>
      </a:accent4>
      <a:accent5>
        <a:srgbClr val="00457C"/>
      </a:accent5>
      <a:accent6>
        <a:srgbClr val="0C0C0C"/>
      </a:accent6>
      <a:hlink>
        <a:srgbClr val="508FCC"/>
      </a:hlink>
      <a:folHlink>
        <a:srgbClr val="D11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15C99D2-BA58-4202-9699-472ACD7D24CB}" vid="{ED2CC9CE-8A44-4FB3-8AA1-A3550650E9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webextensions/webextension1.xml><?xml version="1.0" encoding="utf-8"?>
<we:webextension xmlns:we="http://schemas.microsoft.com/office/webextensions/webextension/2010/11" id="{AFD9EF5E-6AE3-1B4E-A376-79780BAD52C7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pJwwAzMX-UqnPPGMyEEyXJdIlqQ22iFCln7p84XM0CBUMTREMFA4OUZZUDZMTTBBSUpOMFU4UEtFRy4u&quot;"/>
    <we:property name="FormMode" value="&quot;DesignTime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C86F658D-C4A5-A544-885B-7E0377D75209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pJwwAzMX-UqnPPGMyEEyXJdIlqQ22iFCln7p84XM0CBUMUtXNzI4V1ZCTzdBSzhWM1dWSVk0SEhVNC4u&quot;"/>
    <we:property name="FormMode" value="&quot;DesignTime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6C02214F2A54E83A0666AAB51E47C" ma:contentTypeVersion="20" ma:contentTypeDescription="Create a new document." ma:contentTypeScope="" ma:versionID="0112aa9b90f76dc244525aedf1d5a810">
  <xsd:schema xmlns:xsd="http://www.w3.org/2001/XMLSchema" xmlns:xs="http://www.w3.org/2001/XMLSchema" xmlns:p="http://schemas.microsoft.com/office/2006/metadata/properties" xmlns:ns2="46524f8b-2186-4769-91a3-e2dc4b2df958" xmlns:ns3="a9102ce4-1970-44ef-a029-d53529a7e65e" xmlns:ns4="8b8afa6e-3024-4e31-bcbe-f240ab2be93a" targetNamespace="http://schemas.microsoft.com/office/2006/metadata/properties" ma:root="true" ma:fieldsID="dd7ced7782b7ed1fe8b96458a3e6f0f7" ns2:_="" ns3:_="" ns4:_="">
    <xsd:import namespace="46524f8b-2186-4769-91a3-e2dc4b2df958"/>
    <xsd:import namespace="a9102ce4-1970-44ef-a029-d53529a7e65e"/>
    <xsd:import namespace="8b8afa6e-3024-4e31-bcbe-f240ab2be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FileTtile" minOccurs="0"/>
                <xsd:element ref="ns2:Documenttype" minOccurs="0"/>
                <xsd:element ref="ns2:template_x0020_type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24f8b-2186-4769-91a3-e2dc4b2df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FileTtile" ma:index="17" nillable="true" ma:displayName="File Title" ma:description="Easy to understand description of the file versus the name of the file" ma:format="Dropdown" ma:internalName="FileTtile">
      <xsd:simpleType>
        <xsd:restriction base="dms:Text">
          <xsd:maxLength value="255"/>
        </xsd:restriction>
      </xsd:simpleType>
    </xsd:element>
    <xsd:element name="Documenttype" ma:index="18" nillable="true" ma:displayName="Document type" ma:format="Dropdown" ma:internalName="Documenttype">
      <xsd:simpleType>
        <xsd:restriction base="dms:Text">
          <xsd:maxLength value="255"/>
        </xsd:restriction>
      </xsd:simpleType>
    </xsd:element>
    <xsd:element name="template_x0020_types" ma:index="19" nillable="true" ma:displayName="template types" ma:internalName="template_x0020_types">
      <xsd:simpleType>
        <xsd:restriction base="dms:Text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23401fd-4171-4ebb-b21f-c984330e7b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02ce4-1970-44ef-a029-d53529a7e65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afa6e-3024-4e31-bcbe-f240ab2be93a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dea083ec-991c-47a0-b66b-f0f700b5e152}" ma:internalName="TaxCatchAll" ma:showField="CatchAllData" ma:web="8b8afa6e-3024-4e31-bcbe-f240ab2be9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46524f8b-2186-4769-91a3-e2dc4b2df958">powerpoint template</Documenttype>
    <FileTtile xmlns="46524f8b-2186-4769-91a3-e2dc4b2df958">2024 MSU Denver Branded Powerpoint BLUE BLANK VERSION 1920x1080</FileTtile>
    <template_x0020_types xmlns="46524f8b-2186-4769-91a3-e2dc4b2df958">powerpoint</template_x0020_types>
    <TaxCatchAll xmlns="8b8afa6e-3024-4e31-bcbe-f240ab2be93a" xsi:nil="true"/>
    <lcf76f155ced4ddcb4097134ff3c332f xmlns="46524f8b-2186-4769-91a3-e2dc4b2df9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2EEF44-0359-43B5-AF4C-B3B2EE9A65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DE0B1B-5A8E-4A9C-8039-B9433D3A7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24f8b-2186-4769-91a3-e2dc4b2df958"/>
    <ds:schemaRef ds:uri="a9102ce4-1970-44ef-a029-d53529a7e65e"/>
    <ds:schemaRef ds:uri="8b8afa6e-3024-4e31-bcbe-f240ab2be9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1E77DD-ECE0-4755-8739-B07746CC95F7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a9102ce4-1970-44ef-a029-d53529a7e65e"/>
    <ds:schemaRef ds:uri="8b8afa6e-3024-4e31-bcbe-f240ab2be93a"/>
    <ds:schemaRef ds:uri="http://schemas.openxmlformats.org/package/2006/metadata/core-properties"/>
    <ds:schemaRef ds:uri="46524f8b-2186-4769-91a3-e2dc4b2df95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8869</TotalTime>
  <Words>100</Words>
  <Application>Microsoft Macintosh PowerPoint</Application>
  <PresentationFormat>Widescreen</PresentationFormat>
  <Paragraphs>21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Exploring Generative AI and Its Applications</vt:lpstr>
      <vt:lpstr>How is our generative AI usage?</vt:lpstr>
      <vt:lpstr>PowerPoint Presentation</vt:lpstr>
      <vt:lpstr>Today’s 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try this again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 </dc:title>
  <dc:creator>Samuel Max Jay</dc:creator>
  <cp:lastModifiedBy>Samuel Max Jay</cp:lastModifiedBy>
  <cp:revision>13</cp:revision>
  <cp:lastPrinted>2022-06-23T16:01:45Z</cp:lastPrinted>
  <dcterms:created xsi:type="dcterms:W3CDTF">2024-03-13T17:05:57Z</dcterms:created>
  <dcterms:modified xsi:type="dcterms:W3CDTF">2024-04-26T17:18:41Z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0x0101006EB6C02214F2A54E83A0666AAB51E47C</vt:lpwstr>
  </property>
</Properties>
</file>