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80" r:id="rId3"/>
    <p:sldId id="282" r:id="rId4"/>
    <p:sldId id="281" r:id="rId5"/>
    <p:sldId id="259" r:id="rId6"/>
    <p:sldId id="276" r:id="rId7"/>
    <p:sldId id="258" r:id="rId8"/>
    <p:sldId id="271" r:id="rId9"/>
    <p:sldId id="257" r:id="rId10"/>
    <p:sldId id="264" r:id="rId11"/>
    <p:sldId id="265" r:id="rId12"/>
    <p:sldId id="274" r:id="rId13"/>
    <p:sldId id="284" r:id="rId14"/>
    <p:sldId id="266" r:id="rId15"/>
    <p:sldId id="267" r:id="rId16"/>
    <p:sldId id="273" r:id="rId17"/>
    <p:sldId id="272" r:id="rId18"/>
    <p:sldId id="260" r:id="rId19"/>
    <p:sldId id="278" r:id="rId20"/>
    <p:sldId id="277" r:id="rId21"/>
    <p:sldId id="262" r:id="rId22"/>
    <p:sldId id="275" r:id="rId23"/>
    <p:sldId id="279" r:id="rId24"/>
    <p:sldId id="270" r:id="rId25"/>
    <p:sldId id="28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6A1F42-A8C2-16A7-5430-4D88462CD414}" v="121" dt="2024-04-08T18:51:25.833"/>
    <p1510:client id="{30033645-B663-A0DC-5582-430FCA4DE2BD}" v="799" dt="2024-04-08T20:53:52.099"/>
    <p1510:client id="{42E4833E-A030-5BE2-A7B6-CB587EDDD149}" v="556" dt="2024-04-09T18:16:49.853"/>
    <p1510:client id="{B18CD910-3802-1610-E99C-7D4BA6DDB720}" v="3" dt="2024-04-09T17:11:08.557"/>
    <p1510:client id="{D206FABC-B34B-C55F-F0C9-6BD414E619B7}" v="105" dt="2024-04-09T16:58:52.3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0A1CAD-9149-4FFC-9443-DA75B17CA72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394C537-0B38-49AF-8891-7B04F6577C94}">
      <dgm:prSet/>
      <dgm:spPr/>
      <dgm:t>
        <a:bodyPr/>
        <a:lstStyle/>
        <a:p>
          <a:r>
            <a:rPr lang="en-US" dirty="0">
              <a:latin typeface="Sitka Text"/>
            </a:rPr>
            <a:t>Content editing</a:t>
          </a:r>
        </a:p>
      </dgm:t>
    </dgm:pt>
    <dgm:pt modelId="{31FA9B67-3BDE-4CE5-9F3C-69C7DEC3AB3A}" type="parTrans" cxnId="{4BB8A709-22D8-465C-A2EA-C7AB60423840}">
      <dgm:prSet/>
      <dgm:spPr/>
      <dgm:t>
        <a:bodyPr/>
        <a:lstStyle/>
        <a:p>
          <a:endParaRPr lang="en-US"/>
        </a:p>
      </dgm:t>
    </dgm:pt>
    <dgm:pt modelId="{B094D004-A97C-46E9-921D-1986CA01C8D1}" type="sibTrans" cxnId="{4BB8A709-22D8-465C-A2EA-C7AB60423840}">
      <dgm:prSet/>
      <dgm:spPr/>
      <dgm:t>
        <a:bodyPr/>
        <a:lstStyle/>
        <a:p>
          <a:endParaRPr lang="en-US"/>
        </a:p>
      </dgm:t>
    </dgm:pt>
    <dgm:pt modelId="{463773FB-AF07-4C02-95AA-E5E4187B8CDA}">
      <dgm:prSet/>
      <dgm:spPr/>
      <dgm:t>
        <a:bodyPr/>
        <a:lstStyle/>
        <a:p>
          <a:r>
            <a:rPr lang="en-US" dirty="0">
              <a:latin typeface="Sitka Text"/>
            </a:rPr>
            <a:t>Line editing </a:t>
          </a:r>
        </a:p>
      </dgm:t>
    </dgm:pt>
    <dgm:pt modelId="{558F48AC-A4CC-4967-B15C-9380F7E15B77}" type="parTrans" cxnId="{91C9EAE5-F090-4D25-966E-81FAA9B400C7}">
      <dgm:prSet/>
      <dgm:spPr/>
      <dgm:t>
        <a:bodyPr/>
        <a:lstStyle/>
        <a:p>
          <a:endParaRPr lang="en-US"/>
        </a:p>
      </dgm:t>
    </dgm:pt>
    <dgm:pt modelId="{B6B0A2D5-C646-4335-9D52-17705B59532A}" type="sibTrans" cxnId="{91C9EAE5-F090-4D25-966E-81FAA9B400C7}">
      <dgm:prSet/>
      <dgm:spPr/>
      <dgm:t>
        <a:bodyPr/>
        <a:lstStyle/>
        <a:p>
          <a:endParaRPr lang="en-US"/>
        </a:p>
      </dgm:t>
    </dgm:pt>
    <dgm:pt modelId="{379ACEAC-AF19-4C26-A450-DBABB629A3CC}">
      <dgm:prSet/>
      <dgm:spPr/>
      <dgm:t>
        <a:bodyPr/>
        <a:lstStyle/>
        <a:p>
          <a:r>
            <a:rPr lang="en-US" dirty="0">
              <a:latin typeface="Sitka Text"/>
            </a:rPr>
            <a:t>Copy editing</a:t>
          </a:r>
        </a:p>
      </dgm:t>
    </dgm:pt>
    <dgm:pt modelId="{6EE2D8CB-5C55-42AB-B706-ABBDD13E00FD}" type="parTrans" cxnId="{22977E7A-7C20-4ED8-A415-EF3E89ED9139}">
      <dgm:prSet/>
      <dgm:spPr/>
      <dgm:t>
        <a:bodyPr/>
        <a:lstStyle/>
        <a:p>
          <a:endParaRPr lang="en-US"/>
        </a:p>
      </dgm:t>
    </dgm:pt>
    <dgm:pt modelId="{93508D46-E787-43EB-8240-CEB34362A9AF}" type="sibTrans" cxnId="{22977E7A-7C20-4ED8-A415-EF3E89ED9139}">
      <dgm:prSet/>
      <dgm:spPr/>
      <dgm:t>
        <a:bodyPr/>
        <a:lstStyle/>
        <a:p>
          <a:endParaRPr lang="en-US"/>
        </a:p>
      </dgm:t>
    </dgm:pt>
    <dgm:pt modelId="{4E9A3719-11D2-4574-893F-291139B7E6FB}">
      <dgm:prSet/>
      <dgm:spPr/>
      <dgm:t>
        <a:bodyPr/>
        <a:lstStyle/>
        <a:p>
          <a:r>
            <a:rPr lang="en-US" dirty="0">
              <a:latin typeface="Sitka Text"/>
            </a:rPr>
            <a:t>Proofreading</a:t>
          </a:r>
        </a:p>
      </dgm:t>
    </dgm:pt>
    <dgm:pt modelId="{CC70CC4C-C355-4A37-945E-27747945FC3A}" type="parTrans" cxnId="{C21B592A-E63F-4AC2-A361-CCDB82E8F997}">
      <dgm:prSet/>
      <dgm:spPr/>
      <dgm:t>
        <a:bodyPr/>
        <a:lstStyle/>
        <a:p>
          <a:endParaRPr lang="en-US"/>
        </a:p>
      </dgm:t>
    </dgm:pt>
    <dgm:pt modelId="{88971C3C-CBC8-4C09-A025-3CEE0866B03D}" type="sibTrans" cxnId="{C21B592A-E63F-4AC2-A361-CCDB82E8F997}">
      <dgm:prSet/>
      <dgm:spPr/>
      <dgm:t>
        <a:bodyPr/>
        <a:lstStyle/>
        <a:p>
          <a:endParaRPr lang="en-US"/>
        </a:p>
      </dgm:t>
    </dgm:pt>
    <dgm:pt modelId="{E6DB9ABA-6359-434F-A4AB-6414EA1AA72C}">
      <dgm:prSet/>
      <dgm:spPr/>
      <dgm:t>
        <a:bodyPr/>
        <a:lstStyle/>
        <a:p>
          <a:r>
            <a:rPr lang="en-US" dirty="0">
              <a:latin typeface="Sitka Text"/>
            </a:rPr>
            <a:t>Ghostwriting</a:t>
          </a:r>
        </a:p>
      </dgm:t>
    </dgm:pt>
    <dgm:pt modelId="{D1BC9CF2-4D68-4365-BFB5-D8F5F38C2A59}" type="parTrans" cxnId="{CC4FB368-09C1-40CA-977C-4C35EAA88D7C}">
      <dgm:prSet/>
      <dgm:spPr/>
      <dgm:t>
        <a:bodyPr/>
        <a:lstStyle/>
        <a:p>
          <a:endParaRPr lang="en-US"/>
        </a:p>
      </dgm:t>
    </dgm:pt>
    <dgm:pt modelId="{0D5D83DE-AB41-47FF-9C12-97548D328165}" type="sibTrans" cxnId="{CC4FB368-09C1-40CA-977C-4C35EAA88D7C}">
      <dgm:prSet/>
      <dgm:spPr/>
      <dgm:t>
        <a:bodyPr/>
        <a:lstStyle/>
        <a:p>
          <a:endParaRPr lang="en-US"/>
        </a:p>
      </dgm:t>
    </dgm:pt>
    <dgm:pt modelId="{1AD507EB-4391-4A87-9ADD-761C3711689B}">
      <dgm:prSet/>
      <dgm:spPr/>
      <dgm:t>
        <a:bodyPr/>
        <a:lstStyle/>
        <a:p>
          <a:r>
            <a:rPr lang="en-US" dirty="0">
              <a:latin typeface="Sitka Text"/>
            </a:rPr>
            <a:t>Content writing</a:t>
          </a:r>
        </a:p>
      </dgm:t>
    </dgm:pt>
    <dgm:pt modelId="{63C1EB32-1360-4042-A92D-BDC04F44645A}" type="parTrans" cxnId="{8DCABC9E-C6BB-48D2-8112-CAC8D7303BD9}">
      <dgm:prSet/>
      <dgm:spPr/>
      <dgm:t>
        <a:bodyPr/>
        <a:lstStyle/>
        <a:p>
          <a:endParaRPr lang="en-US"/>
        </a:p>
      </dgm:t>
    </dgm:pt>
    <dgm:pt modelId="{B2A63BA8-E028-4213-919A-B21BD799EDD1}" type="sibTrans" cxnId="{8DCABC9E-C6BB-48D2-8112-CAC8D7303BD9}">
      <dgm:prSet/>
      <dgm:spPr/>
      <dgm:t>
        <a:bodyPr/>
        <a:lstStyle/>
        <a:p>
          <a:endParaRPr lang="en-US"/>
        </a:p>
      </dgm:t>
    </dgm:pt>
    <dgm:pt modelId="{A834E4BE-0A75-45B6-9492-CE5A6BA08BCE}">
      <dgm:prSet/>
      <dgm:spPr/>
      <dgm:t>
        <a:bodyPr/>
        <a:lstStyle/>
        <a:p>
          <a:r>
            <a:rPr lang="en-US" dirty="0">
              <a:latin typeface="Sitka Text"/>
            </a:rPr>
            <a:t>Transcribing</a:t>
          </a:r>
        </a:p>
      </dgm:t>
    </dgm:pt>
    <dgm:pt modelId="{95021380-C493-426F-B02B-20267870BA2F}" type="parTrans" cxnId="{A30651E2-B557-4594-B160-2B01988DA089}">
      <dgm:prSet/>
      <dgm:spPr/>
      <dgm:t>
        <a:bodyPr/>
        <a:lstStyle/>
        <a:p>
          <a:endParaRPr lang="en-US"/>
        </a:p>
      </dgm:t>
    </dgm:pt>
    <dgm:pt modelId="{CA5FBB7B-C53B-467A-B1A8-5977B6BB43FE}" type="sibTrans" cxnId="{A30651E2-B557-4594-B160-2B01988DA089}">
      <dgm:prSet/>
      <dgm:spPr/>
      <dgm:t>
        <a:bodyPr/>
        <a:lstStyle/>
        <a:p>
          <a:endParaRPr lang="en-US"/>
        </a:p>
      </dgm:t>
    </dgm:pt>
    <dgm:pt modelId="{0D36FF57-B5D8-4EAF-8573-23BD3B1E19CD}">
      <dgm:prSet/>
      <dgm:spPr/>
      <dgm:t>
        <a:bodyPr/>
        <a:lstStyle/>
        <a:p>
          <a:r>
            <a:rPr lang="en-US" dirty="0">
              <a:latin typeface="Sitka Text"/>
            </a:rPr>
            <a:t>Voice acting</a:t>
          </a:r>
        </a:p>
      </dgm:t>
    </dgm:pt>
    <dgm:pt modelId="{7BAA6CED-13FE-45D9-9F2A-70226747844C}" type="parTrans" cxnId="{8A4A0609-5B31-4497-9A73-20A2FEB897AD}">
      <dgm:prSet/>
      <dgm:spPr/>
      <dgm:t>
        <a:bodyPr/>
        <a:lstStyle/>
        <a:p>
          <a:endParaRPr lang="en-US"/>
        </a:p>
      </dgm:t>
    </dgm:pt>
    <dgm:pt modelId="{E3073165-6992-4CC5-B203-5BDEE9CA796B}" type="sibTrans" cxnId="{8A4A0609-5B31-4497-9A73-20A2FEB897AD}">
      <dgm:prSet/>
      <dgm:spPr/>
      <dgm:t>
        <a:bodyPr/>
        <a:lstStyle/>
        <a:p>
          <a:endParaRPr lang="en-US"/>
        </a:p>
      </dgm:t>
    </dgm:pt>
    <dgm:pt modelId="{A85E6718-2AED-4664-A294-D828FF18E5DE}">
      <dgm:prSet/>
      <dgm:spPr/>
      <dgm:t>
        <a:bodyPr/>
        <a:lstStyle/>
        <a:p>
          <a:r>
            <a:rPr lang="en-US" dirty="0">
              <a:latin typeface="Sitka Text"/>
            </a:rPr>
            <a:t>Mixing</a:t>
          </a:r>
        </a:p>
      </dgm:t>
    </dgm:pt>
    <dgm:pt modelId="{4BF558D5-A24B-44BF-95C4-3C7E518707CF}" type="parTrans" cxnId="{F3915D36-3D42-4E05-B7E2-BA1E46EC0EF9}">
      <dgm:prSet/>
      <dgm:spPr/>
      <dgm:t>
        <a:bodyPr/>
        <a:lstStyle/>
        <a:p>
          <a:endParaRPr lang="en-US"/>
        </a:p>
      </dgm:t>
    </dgm:pt>
    <dgm:pt modelId="{C1350F96-2CEC-40F9-B266-ECB7CF67A62B}" type="sibTrans" cxnId="{F3915D36-3D42-4E05-B7E2-BA1E46EC0EF9}">
      <dgm:prSet/>
      <dgm:spPr/>
      <dgm:t>
        <a:bodyPr/>
        <a:lstStyle/>
        <a:p>
          <a:endParaRPr lang="en-US"/>
        </a:p>
      </dgm:t>
    </dgm:pt>
    <dgm:pt modelId="{26DB9D6B-67EC-46C8-BB5D-4C852B659710}">
      <dgm:prSet phldr="0"/>
      <dgm:spPr/>
      <dgm:t>
        <a:bodyPr/>
        <a:lstStyle/>
        <a:p>
          <a:r>
            <a:rPr lang="en-US" dirty="0">
              <a:latin typeface="Sitka Text"/>
            </a:rPr>
            <a:t>Mastering</a:t>
          </a:r>
        </a:p>
      </dgm:t>
    </dgm:pt>
    <dgm:pt modelId="{86895E9A-DBCB-4ECD-96FA-FD37775105D7}" type="parTrans" cxnId="{106179A4-6D71-4424-AC42-A51E6B990AAF}">
      <dgm:prSet/>
      <dgm:spPr/>
    </dgm:pt>
    <dgm:pt modelId="{CD4197AA-A2F5-4666-B354-1E3C51FFCEC1}" type="sibTrans" cxnId="{106179A4-6D71-4424-AC42-A51E6B990AAF}">
      <dgm:prSet/>
      <dgm:spPr/>
      <dgm:t>
        <a:bodyPr/>
        <a:lstStyle/>
        <a:p>
          <a:endParaRPr lang="en-US"/>
        </a:p>
      </dgm:t>
    </dgm:pt>
    <dgm:pt modelId="{14E7BDF3-88F6-43B9-952C-1CFDBB08B586}">
      <dgm:prSet phldr="0"/>
      <dgm:spPr/>
      <dgm:t>
        <a:bodyPr/>
        <a:lstStyle/>
        <a:p>
          <a:pPr rtl="0"/>
          <a:r>
            <a:rPr lang="en-US" dirty="0">
              <a:latin typeface="Sitka Text"/>
            </a:rPr>
            <a:t>Customer service</a:t>
          </a:r>
        </a:p>
      </dgm:t>
    </dgm:pt>
    <dgm:pt modelId="{5157BDEC-4C17-40BC-96D9-E89B945CAD25}" type="parTrans" cxnId="{FA542185-1BD7-4333-BD6A-4A1BF9AFC865}">
      <dgm:prSet/>
      <dgm:spPr/>
    </dgm:pt>
    <dgm:pt modelId="{423D8B63-2613-43E6-A3C5-058FFF56E017}" type="sibTrans" cxnId="{FA542185-1BD7-4333-BD6A-4A1BF9AFC865}">
      <dgm:prSet/>
      <dgm:spPr/>
      <dgm:t>
        <a:bodyPr/>
        <a:lstStyle/>
        <a:p>
          <a:endParaRPr lang="en-US"/>
        </a:p>
      </dgm:t>
    </dgm:pt>
    <dgm:pt modelId="{243991B0-AE38-406D-A58F-D27B13DA0337}">
      <dgm:prSet phldr="0"/>
      <dgm:spPr/>
      <dgm:t>
        <a:bodyPr/>
        <a:lstStyle/>
        <a:p>
          <a:r>
            <a:rPr lang="en-US" dirty="0">
              <a:latin typeface="Sitka Text"/>
            </a:rPr>
            <a:t>Translating</a:t>
          </a:r>
        </a:p>
      </dgm:t>
    </dgm:pt>
    <dgm:pt modelId="{B4C1BA75-7F67-41D4-8F9A-295914CD24F2}" type="parTrans" cxnId="{499F81A0-5FA2-4264-9E0F-81C0136E70C3}">
      <dgm:prSet/>
      <dgm:spPr/>
    </dgm:pt>
    <dgm:pt modelId="{4FFA24E6-8E1C-413C-B95A-01A16A46BC15}" type="sibTrans" cxnId="{499F81A0-5FA2-4264-9E0F-81C0136E70C3}">
      <dgm:prSet/>
      <dgm:spPr/>
      <dgm:t>
        <a:bodyPr/>
        <a:lstStyle/>
        <a:p>
          <a:endParaRPr lang="en-US"/>
        </a:p>
      </dgm:t>
    </dgm:pt>
    <dgm:pt modelId="{DD96FCED-81D7-4605-889C-9C727341FE22}" type="pres">
      <dgm:prSet presAssocID="{9E0A1CAD-9149-4FFC-9443-DA75B17CA721}" presName="diagram" presStyleCnt="0">
        <dgm:presLayoutVars>
          <dgm:dir/>
          <dgm:resizeHandles val="exact"/>
        </dgm:presLayoutVars>
      </dgm:prSet>
      <dgm:spPr/>
    </dgm:pt>
    <dgm:pt modelId="{328F07FE-E799-44E3-97BC-226742AC7CA3}" type="pres">
      <dgm:prSet presAssocID="{0394C537-0B38-49AF-8891-7B04F6577C94}" presName="node" presStyleLbl="node1" presStyleIdx="0" presStyleCnt="12">
        <dgm:presLayoutVars>
          <dgm:bulletEnabled val="1"/>
        </dgm:presLayoutVars>
      </dgm:prSet>
      <dgm:spPr/>
    </dgm:pt>
    <dgm:pt modelId="{C2D8BC45-095A-405E-BF92-8DB0DDE0F96C}" type="pres">
      <dgm:prSet presAssocID="{B094D004-A97C-46E9-921D-1986CA01C8D1}" presName="sibTrans" presStyleCnt="0"/>
      <dgm:spPr/>
    </dgm:pt>
    <dgm:pt modelId="{17D09160-5F53-4164-9AD7-939B182F8F3B}" type="pres">
      <dgm:prSet presAssocID="{463773FB-AF07-4C02-95AA-E5E4187B8CDA}" presName="node" presStyleLbl="node1" presStyleIdx="1" presStyleCnt="12">
        <dgm:presLayoutVars>
          <dgm:bulletEnabled val="1"/>
        </dgm:presLayoutVars>
      </dgm:prSet>
      <dgm:spPr/>
    </dgm:pt>
    <dgm:pt modelId="{C89F0750-1719-4204-BAC2-E2A41359B234}" type="pres">
      <dgm:prSet presAssocID="{B6B0A2D5-C646-4335-9D52-17705B59532A}" presName="sibTrans" presStyleCnt="0"/>
      <dgm:spPr/>
    </dgm:pt>
    <dgm:pt modelId="{F2E08358-F010-42D4-917F-B17C7D604246}" type="pres">
      <dgm:prSet presAssocID="{379ACEAC-AF19-4C26-A450-DBABB629A3CC}" presName="node" presStyleLbl="node1" presStyleIdx="2" presStyleCnt="12">
        <dgm:presLayoutVars>
          <dgm:bulletEnabled val="1"/>
        </dgm:presLayoutVars>
      </dgm:prSet>
      <dgm:spPr/>
    </dgm:pt>
    <dgm:pt modelId="{A31226E1-EF49-41FF-893D-713CCBA3CD73}" type="pres">
      <dgm:prSet presAssocID="{93508D46-E787-43EB-8240-CEB34362A9AF}" presName="sibTrans" presStyleCnt="0"/>
      <dgm:spPr/>
    </dgm:pt>
    <dgm:pt modelId="{6647B56A-0CC3-4F37-A269-040E45FCC626}" type="pres">
      <dgm:prSet presAssocID="{4E9A3719-11D2-4574-893F-291139B7E6FB}" presName="node" presStyleLbl="node1" presStyleIdx="3" presStyleCnt="12">
        <dgm:presLayoutVars>
          <dgm:bulletEnabled val="1"/>
        </dgm:presLayoutVars>
      </dgm:prSet>
      <dgm:spPr/>
    </dgm:pt>
    <dgm:pt modelId="{0F17AFCC-C60A-405E-86D2-792CFA897D91}" type="pres">
      <dgm:prSet presAssocID="{88971C3C-CBC8-4C09-A025-3CEE0866B03D}" presName="sibTrans" presStyleCnt="0"/>
      <dgm:spPr/>
    </dgm:pt>
    <dgm:pt modelId="{D3361D79-79FE-493F-B44E-3EB9C92E4A81}" type="pres">
      <dgm:prSet presAssocID="{E6DB9ABA-6359-434F-A4AB-6414EA1AA72C}" presName="node" presStyleLbl="node1" presStyleIdx="4" presStyleCnt="12">
        <dgm:presLayoutVars>
          <dgm:bulletEnabled val="1"/>
        </dgm:presLayoutVars>
      </dgm:prSet>
      <dgm:spPr/>
    </dgm:pt>
    <dgm:pt modelId="{884013F9-EEE1-4CE3-A40C-F22CB6FE51F8}" type="pres">
      <dgm:prSet presAssocID="{0D5D83DE-AB41-47FF-9C12-97548D328165}" presName="sibTrans" presStyleCnt="0"/>
      <dgm:spPr/>
    </dgm:pt>
    <dgm:pt modelId="{01299A00-7B50-4A9E-A7C6-F018C2C18CAE}" type="pres">
      <dgm:prSet presAssocID="{1AD507EB-4391-4A87-9ADD-761C3711689B}" presName="node" presStyleLbl="node1" presStyleIdx="5" presStyleCnt="12">
        <dgm:presLayoutVars>
          <dgm:bulletEnabled val="1"/>
        </dgm:presLayoutVars>
      </dgm:prSet>
      <dgm:spPr/>
    </dgm:pt>
    <dgm:pt modelId="{D6A9D29B-5B45-4B91-BF89-CC872C0BBC58}" type="pres">
      <dgm:prSet presAssocID="{B2A63BA8-E028-4213-919A-B21BD799EDD1}" presName="sibTrans" presStyleCnt="0"/>
      <dgm:spPr/>
    </dgm:pt>
    <dgm:pt modelId="{D03FC978-8BEC-4F22-B5A6-E352E8865A88}" type="pres">
      <dgm:prSet presAssocID="{A834E4BE-0A75-45B6-9492-CE5A6BA08BCE}" presName="node" presStyleLbl="node1" presStyleIdx="6" presStyleCnt="12">
        <dgm:presLayoutVars>
          <dgm:bulletEnabled val="1"/>
        </dgm:presLayoutVars>
      </dgm:prSet>
      <dgm:spPr/>
    </dgm:pt>
    <dgm:pt modelId="{A6CC39AA-594C-4D41-AA64-D831768950BC}" type="pres">
      <dgm:prSet presAssocID="{CA5FBB7B-C53B-467A-B1A8-5977B6BB43FE}" presName="sibTrans" presStyleCnt="0"/>
      <dgm:spPr/>
    </dgm:pt>
    <dgm:pt modelId="{301ED900-C47F-4415-8D8E-66FFD952D1F5}" type="pres">
      <dgm:prSet presAssocID="{243991B0-AE38-406D-A58F-D27B13DA0337}" presName="node" presStyleLbl="node1" presStyleIdx="7" presStyleCnt="12">
        <dgm:presLayoutVars>
          <dgm:bulletEnabled val="1"/>
        </dgm:presLayoutVars>
      </dgm:prSet>
      <dgm:spPr/>
    </dgm:pt>
    <dgm:pt modelId="{D04806DF-173E-40B6-B02B-89C7EEBD2958}" type="pres">
      <dgm:prSet presAssocID="{4FFA24E6-8E1C-413C-B95A-01A16A46BC15}" presName="sibTrans" presStyleCnt="0"/>
      <dgm:spPr/>
    </dgm:pt>
    <dgm:pt modelId="{36489DB4-A3E4-4BE9-8150-CB6177137648}" type="pres">
      <dgm:prSet presAssocID="{0D36FF57-B5D8-4EAF-8573-23BD3B1E19CD}" presName="node" presStyleLbl="node1" presStyleIdx="8" presStyleCnt="12">
        <dgm:presLayoutVars>
          <dgm:bulletEnabled val="1"/>
        </dgm:presLayoutVars>
      </dgm:prSet>
      <dgm:spPr/>
    </dgm:pt>
    <dgm:pt modelId="{FF594A1F-F0BE-41D9-98C3-5E074C4598AA}" type="pres">
      <dgm:prSet presAssocID="{E3073165-6992-4CC5-B203-5BDEE9CA796B}" presName="sibTrans" presStyleCnt="0"/>
      <dgm:spPr/>
    </dgm:pt>
    <dgm:pt modelId="{5D6A8172-97E8-44B3-AFD3-DB426A25E56C}" type="pres">
      <dgm:prSet presAssocID="{A85E6718-2AED-4664-A294-D828FF18E5DE}" presName="node" presStyleLbl="node1" presStyleIdx="9" presStyleCnt="12">
        <dgm:presLayoutVars>
          <dgm:bulletEnabled val="1"/>
        </dgm:presLayoutVars>
      </dgm:prSet>
      <dgm:spPr/>
    </dgm:pt>
    <dgm:pt modelId="{D33A0AD1-5AB7-4935-B06B-B4C8BD82CC5E}" type="pres">
      <dgm:prSet presAssocID="{C1350F96-2CEC-40F9-B266-ECB7CF67A62B}" presName="sibTrans" presStyleCnt="0"/>
      <dgm:spPr/>
    </dgm:pt>
    <dgm:pt modelId="{F43A937B-BA8C-4E8D-800F-658678C4B0FA}" type="pres">
      <dgm:prSet presAssocID="{26DB9D6B-67EC-46C8-BB5D-4C852B659710}" presName="node" presStyleLbl="node1" presStyleIdx="10" presStyleCnt="12">
        <dgm:presLayoutVars>
          <dgm:bulletEnabled val="1"/>
        </dgm:presLayoutVars>
      </dgm:prSet>
      <dgm:spPr/>
    </dgm:pt>
    <dgm:pt modelId="{8B0A8A62-E07E-4AE1-87BF-925CF2C4C389}" type="pres">
      <dgm:prSet presAssocID="{CD4197AA-A2F5-4666-B354-1E3C51FFCEC1}" presName="sibTrans" presStyleCnt="0"/>
      <dgm:spPr/>
    </dgm:pt>
    <dgm:pt modelId="{582992ED-429E-49A8-82AD-E62F7B00019A}" type="pres">
      <dgm:prSet presAssocID="{14E7BDF3-88F6-43B9-952C-1CFDBB08B586}" presName="node" presStyleLbl="node1" presStyleIdx="11" presStyleCnt="12">
        <dgm:presLayoutVars>
          <dgm:bulletEnabled val="1"/>
        </dgm:presLayoutVars>
      </dgm:prSet>
      <dgm:spPr/>
    </dgm:pt>
  </dgm:ptLst>
  <dgm:cxnLst>
    <dgm:cxn modelId="{FBB8FD01-9C87-44DC-BCFA-97B3B096A52D}" type="presOf" srcId="{E6DB9ABA-6359-434F-A4AB-6414EA1AA72C}" destId="{D3361D79-79FE-493F-B44E-3EB9C92E4A81}" srcOrd="0" destOrd="0" presId="urn:microsoft.com/office/officeart/2005/8/layout/default"/>
    <dgm:cxn modelId="{8A4A0609-5B31-4497-9A73-20A2FEB897AD}" srcId="{9E0A1CAD-9149-4FFC-9443-DA75B17CA721}" destId="{0D36FF57-B5D8-4EAF-8573-23BD3B1E19CD}" srcOrd="8" destOrd="0" parTransId="{7BAA6CED-13FE-45D9-9F2A-70226747844C}" sibTransId="{E3073165-6992-4CC5-B203-5BDEE9CA796B}"/>
    <dgm:cxn modelId="{4BB8A709-22D8-465C-A2EA-C7AB60423840}" srcId="{9E0A1CAD-9149-4FFC-9443-DA75B17CA721}" destId="{0394C537-0B38-49AF-8891-7B04F6577C94}" srcOrd="0" destOrd="0" parTransId="{31FA9B67-3BDE-4CE5-9F3C-69C7DEC3AB3A}" sibTransId="{B094D004-A97C-46E9-921D-1986CA01C8D1}"/>
    <dgm:cxn modelId="{BAE14A0A-F1E0-4D3E-939D-4CFA04715FF1}" type="presOf" srcId="{243991B0-AE38-406D-A58F-D27B13DA0337}" destId="{301ED900-C47F-4415-8D8E-66FFD952D1F5}" srcOrd="0" destOrd="0" presId="urn:microsoft.com/office/officeart/2005/8/layout/default"/>
    <dgm:cxn modelId="{D5EE8A0E-3BBB-4CE2-9E33-CB32C7FDC742}" type="presOf" srcId="{9E0A1CAD-9149-4FFC-9443-DA75B17CA721}" destId="{DD96FCED-81D7-4605-889C-9C727341FE22}" srcOrd="0" destOrd="0" presId="urn:microsoft.com/office/officeart/2005/8/layout/default"/>
    <dgm:cxn modelId="{BA69141E-7021-4058-8A2C-185EC6299226}" type="presOf" srcId="{4E9A3719-11D2-4574-893F-291139B7E6FB}" destId="{6647B56A-0CC3-4F37-A269-040E45FCC626}" srcOrd="0" destOrd="0" presId="urn:microsoft.com/office/officeart/2005/8/layout/default"/>
    <dgm:cxn modelId="{C21B592A-E63F-4AC2-A361-CCDB82E8F997}" srcId="{9E0A1CAD-9149-4FFC-9443-DA75B17CA721}" destId="{4E9A3719-11D2-4574-893F-291139B7E6FB}" srcOrd="3" destOrd="0" parTransId="{CC70CC4C-C355-4A37-945E-27747945FC3A}" sibTransId="{88971C3C-CBC8-4C09-A025-3CEE0866B03D}"/>
    <dgm:cxn modelId="{610F4C2B-6D0C-496A-9724-C5A741514457}" type="presOf" srcId="{14E7BDF3-88F6-43B9-952C-1CFDBB08B586}" destId="{582992ED-429E-49A8-82AD-E62F7B00019A}" srcOrd="0" destOrd="0" presId="urn:microsoft.com/office/officeart/2005/8/layout/default"/>
    <dgm:cxn modelId="{5E8D1535-951F-4488-8E4E-8BC14308C4EA}" type="presOf" srcId="{463773FB-AF07-4C02-95AA-E5E4187B8CDA}" destId="{17D09160-5F53-4164-9AD7-939B182F8F3B}" srcOrd="0" destOrd="0" presId="urn:microsoft.com/office/officeart/2005/8/layout/default"/>
    <dgm:cxn modelId="{F3915D36-3D42-4E05-B7E2-BA1E46EC0EF9}" srcId="{9E0A1CAD-9149-4FFC-9443-DA75B17CA721}" destId="{A85E6718-2AED-4664-A294-D828FF18E5DE}" srcOrd="9" destOrd="0" parTransId="{4BF558D5-A24B-44BF-95C4-3C7E518707CF}" sibTransId="{C1350F96-2CEC-40F9-B266-ECB7CF67A62B}"/>
    <dgm:cxn modelId="{9942115F-91CE-4A8C-AC3B-E24A7CF3A008}" type="presOf" srcId="{26DB9D6B-67EC-46C8-BB5D-4C852B659710}" destId="{F43A937B-BA8C-4E8D-800F-658678C4B0FA}" srcOrd="0" destOrd="0" presId="urn:microsoft.com/office/officeart/2005/8/layout/default"/>
    <dgm:cxn modelId="{52F35C42-11C0-4908-86E9-626690C82A5F}" type="presOf" srcId="{0D36FF57-B5D8-4EAF-8573-23BD3B1E19CD}" destId="{36489DB4-A3E4-4BE9-8150-CB6177137648}" srcOrd="0" destOrd="0" presId="urn:microsoft.com/office/officeart/2005/8/layout/default"/>
    <dgm:cxn modelId="{CC4FB368-09C1-40CA-977C-4C35EAA88D7C}" srcId="{9E0A1CAD-9149-4FFC-9443-DA75B17CA721}" destId="{E6DB9ABA-6359-434F-A4AB-6414EA1AA72C}" srcOrd="4" destOrd="0" parTransId="{D1BC9CF2-4D68-4365-BFB5-D8F5F38C2A59}" sibTransId="{0D5D83DE-AB41-47FF-9C12-97548D328165}"/>
    <dgm:cxn modelId="{22977E7A-7C20-4ED8-A415-EF3E89ED9139}" srcId="{9E0A1CAD-9149-4FFC-9443-DA75B17CA721}" destId="{379ACEAC-AF19-4C26-A450-DBABB629A3CC}" srcOrd="2" destOrd="0" parTransId="{6EE2D8CB-5C55-42AB-B706-ABBDD13E00FD}" sibTransId="{93508D46-E787-43EB-8240-CEB34362A9AF}"/>
    <dgm:cxn modelId="{FA542185-1BD7-4333-BD6A-4A1BF9AFC865}" srcId="{9E0A1CAD-9149-4FFC-9443-DA75B17CA721}" destId="{14E7BDF3-88F6-43B9-952C-1CFDBB08B586}" srcOrd="11" destOrd="0" parTransId="{5157BDEC-4C17-40BC-96D9-E89B945CAD25}" sibTransId="{423D8B63-2613-43E6-A3C5-058FFF56E017}"/>
    <dgm:cxn modelId="{E7DD9892-BA07-4C71-B1D6-322E4F232770}" type="presOf" srcId="{A834E4BE-0A75-45B6-9492-CE5A6BA08BCE}" destId="{D03FC978-8BEC-4F22-B5A6-E352E8865A88}" srcOrd="0" destOrd="0" presId="urn:microsoft.com/office/officeart/2005/8/layout/default"/>
    <dgm:cxn modelId="{8DCABC9E-C6BB-48D2-8112-CAC8D7303BD9}" srcId="{9E0A1CAD-9149-4FFC-9443-DA75B17CA721}" destId="{1AD507EB-4391-4A87-9ADD-761C3711689B}" srcOrd="5" destOrd="0" parTransId="{63C1EB32-1360-4042-A92D-BDC04F44645A}" sibTransId="{B2A63BA8-E028-4213-919A-B21BD799EDD1}"/>
    <dgm:cxn modelId="{499F81A0-5FA2-4264-9E0F-81C0136E70C3}" srcId="{9E0A1CAD-9149-4FFC-9443-DA75B17CA721}" destId="{243991B0-AE38-406D-A58F-D27B13DA0337}" srcOrd="7" destOrd="0" parTransId="{B4C1BA75-7F67-41D4-8F9A-295914CD24F2}" sibTransId="{4FFA24E6-8E1C-413C-B95A-01A16A46BC15}"/>
    <dgm:cxn modelId="{106179A4-6D71-4424-AC42-A51E6B990AAF}" srcId="{9E0A1CAD-9149-4FFC-9443-DA75B17CA721}" destId="{26DB9D6B-67EC-46C8-BB5D-4C852B659710}" srcOrd="10" destOrd="0" parTransId="{86895E9A-DBCB-4ECD-96FA-FD37775105D7}" sibTransId="{CD4197AA-A2F5-4666-B354-1E3C51FFCEC1}"/>
    <dgm:cxn modelId="{F6A2BEA9-638E-44E1-B50A-CE713D10F971}" type="presOf" srcId="{A85E6718-2AED-4664-A294-D828FF18E5DE}" destId="{5D6A8172-97E8-44B3-AFD3-DB426A25E56C}" srcOrd="0" destOrd="0" presId="urn:microsoft.com/office/officeart/2005/8/layout/default"/>
    <dgm:cxn modelId="{0F6AE4B9-D01B-4329-89DE-F37827AF62F0}" type="presOf" srcId="{1AD507EB-4391-4A87-9ADD-761C3711689B}" destId="{01299A00-7B50-4A9E-A7C6-F018C2C18CAE}" srcOrd="0" destOrd="0" presId="urn:microsoft.com/office/officeart/2005/8/layout/default"/>
    <dgm:cxn modelId="{5E5818C9-E515-4B35-8AE3-602F14E36CCE}" type="presOf" srcId="{379ACEAC-AF19-4C26-A450-DBABB629A3CC}" destId="{F2E08358-F010-42D4-917F-B17C7D604246}" srcOrd="0" destOrd="0" presId="urn:microsoft.com/office/officeart/2005/8/layout/default"/>
    <dgm:cxn modelId="{A30651E2-B557-4594-B160-2B01988DA089}" srcId="{9E0A1CAD-9149-4FFC-9443-DA75B17CA721}" destId="{A834E4BE-0A75-45B6-9492-CE5A6BA08BCE}" srcOrd="6" destOrd="0" parTransId="{95021380-C493-426F-B02B-20267870BA2F}" sibTransId="{CA5FBB7B-C53B-467A-B1A8-5977B6BB43FE}"/>
    <dgm:cxn modelId="{91C9EAE5-F090-4D25-966E-81FAA9B400C7}" srcId="{9E0A1CAD-9149-4FFC-9443-DA75B17CA721}" destId="{463773FB-AF07-4C02-95AA-E5E4187B8CDA}" srcOrd="1" destOrd="0" parTransId="{558F48AC-A4CC-4967-B15C-9380F7E15B77}" sibTransId="{B6B0A2D5-C646-4335-9D52-17705B59532A}"/>
    <dgm:cxn modelId="{67AB46F4-CA07-4A69-97EF-8201A7721FD4}" type="presOf" srcId="{0394C537-0B38-49AF-8891-7B04F6577C94}" destId="{328F07FE-E799-44E3-97BC-226742AC7CA3}" srcOrd="0" destOrd="0" presId="urn:microsoft.com/office/officeart/2005/8/layout/default"/>
    <dgm:cxn modelId="{9385EDA6-84D3-45D7-8EDC-2BD8A27C853A}" type="presParOf" srcId="{DD96FCED-81D7-4605-889C-9C727341FE22}" destId="{328F07FE-E799-44E3-97BC-226742AC7CA3}" srcOrd="0" destOrd="0" presId="urn:microsoft.com/office/officeart/2005/8/layout/default"/>
    <dgm:cxn modelId="{66274298-19D3-4989-B553-011D3AF9D783}" type="presParOf" srcId="{DD96FCED-81D7-4605-889C-9C727341FE22}" destId="{C2D8BC45-095A-405E-BF92-8DB0DDE0F96C}" srcOrd="1" destOrd="0" presId="urn:microsoft.com/office/officeart/2005/8/layout/default"/>
    <dgm:cxn modelId="{50E7C619-D2EE-4D12-8AC5-6E2DB230CCBF}" type="presParOf" srcId="{DD96FCED-81D7-4605-889C-9C727341FE22}" destId="{17D09160-5F53-4164-9AD7-939B182F8F3B}" srcOrd="2" destOrd="0" presId="urn:microsoft.com/office/officeart/2005/8/layout/default"/>
    <dgm:cxn modelId="{D44AD6E0-92A0-4F43-A8FA-033D83AAE31E}" type="presParOf" srcId="{DD96FCED-81D7-4605-889C-9C727341FE22}" destId="{C89F0750-1719-4204-BAC2-E2A41359B234}" srcOrd="3" destOrd="0" presId="urn:microsoft.com/office/officeart/2005/8/layout/default"/>
    <dgm:cxn modelId="{79F1B8AA-8EDB-4A7E-9F6A-C2B740A7D365}" type="presParOf" srcId="{DD96FCED-81D7-4605-889C-9C727341FE22}" destId="{F2E08358-F010-42D4-917F-B17C7D604246}" srcOrd="4" destOrd="0" presId="urn:microsoft.com/office/officeart/2005/8/layout/default"/>
    <dgm:cxn modelId="{01E86FC2-B5F7-43B9-9758-E17BC9EFE067}" type="presParOf" srcId="{DD96FCED-81D7-4605-889C-9C727341FE22}" destId="{A31226E1-EF49-41FF-893D-713CCBA3CD73}" srcOrd="5" destOrd="0" presId="urn:microsoft.com/office/officeart/2005/8/layout/default"/>
    <dgm:cxn modelId="{DD44CB50-B890-4F36-A99D-324D10978752}" type="presParOf" srcId="{DD96FCED-81D7-4605-889C-9C727341FE22}" destId="{6647B56A-0CC3-4F37-A269-040E45FCC626}" srcOrd="6" destOrd="0" presId="urn:microsoft.com/office/officeart/2005/8/layout/default"/>
    <dgm:cxn modelId="{F27C78E1-B223-455D-841E-D603804BD680}" type="presParOf" srcId="{DD96FCED-81D7-4605-889C-9C727341FE22}" destId="{0F17AFCC-C60A-405E-86D2-792CFA897D91}" srcOrd="7" destOrd="0" presId="urn:microsoft.com/office/officeart/2005/8/layout/default"/>
    <dgm:cxn modelId="{53546412-A192-4E44-A4DE-E920A2C32A38}" type="presParOf" srcId="{DD96FCED-81D7-4605-889C-9C727341FE22}" destId="{D3361D79-79FE-493F-B44E-3EB9C92E4A81}" srcOrd="8" destOrd="0" presId="urn:microsoft.com/office/officeart/2005/8/layout/default"/>
    <dgm:cxn modelId="{7E8E6BC9-DE69-410C-A3F8-4CD535EA8F74}" type="presParOf" srcId="{DD96FCED-81D7-4605-889C-9C727341FE22}" destId="{884013F9-EEE1-4CE3-A40C-F22CB6FE51F8}" srcOrd="9" destOrd="0" presId="urn:microsoft.com/office/officeart/2005/8/layout/default"/>
    <dgm:cxn modelId="{C519EC04-ADB5-4DD4-B8BB-CC57472E6F45}" type="presParOf" srcId="{DD96FCED-81D7-4605-889C-9C727341FE22}" destId="{01299A00-7B50-4A9E-A7C6-F018C2C18CAE}" srcOrd="10" destOrd="0" presId="urn:microsoft.com/office/officeart/2005/8/layout/default"/>
    <dgm:cxn modelId="{C65EDE2F-AB9F-4982-B093-8CA526835EE9}" type="presParOf" srcId="{DD96FCED-81D7-4605-889C-9C727341FE22}" destId="{D6A9D29B-5B45-4B91-BF89-CC872C0BBC58}" srcOrd="11" destOrd="0" presId="urn:microsoft.com/office/officeart/2005/8/layout/default"/>
    <dgm:cxn modelId="{50B59212-137F-4C29-A6C9-2C755B0E2F6B}" type="presParOf" srcId="{DD96FCED-81D7-4605-889C-9C727341FE22}" destId="{D03FC978-8BEC-4F22-B5A6-E352E8865A88}" srcOrd="12" destOrd="0" presId="urn:microsoft.com/office/officeart/2005/8/layout/default"/>
    <dgm:cxn modelId="{155CC6F6-52CC-4586-BAB9-EFE73050135D}" type="presParOf" srcId="{DD96FCED-81D7-4605-889C-9C727341FE22}" destId="{A6CC39AA-594C-4D41-AA64-D831768950BC}" srcOrd="13" destOrd="0" presId="urn:microsoft.com/office/officeart/2005/8/layout/default"/>
    <dgm:cxn modelId="{DCE4DCFC-B9EA-41E9-8181-5D1CD66AAC48}" type="presParOf" srcId="{DD96FCED-81D7-4605-889C-9C727341FE22}" destId="{301ED900-C47F-4415-8D8E-66FFD952D1F5}" srcOrd="14" destOrd="0" presId="urn:microsoft.com/office/officeart/2005/8/layout/default"/>
    <dgm:cxn modelId="{6DE5EABA-D4A7-4309-B7F5-00A925B30484}" type="presParOf" srcId="{DD96FCED-81D7-4605-889C-9C727341FE22}" destId="{D04806DF-173E-40B6-B02B-89C7EEBD2958}" srcOrd="15" destOrd="0" presId="urn:microsoft.com/office/officeart/2005/8/layout/default"/>
    <dgm:cxn modelId="{1FD0450A-DB55-4866-BE40-F236C37DA29E}" type="presParOf" srcId="{DD96FCED-81D7-4605-889C-9C727341FE22}" destId="{36489DB4-A3E4-4BE9-8150-CB6177137648}" srcOrd="16" destOrd="0" presId="urn:microsoft.com/office/officeart/2005/8/layout/default"/>
    <dgm:cxn modelId="{07F67FC7-A7B5-49FC-BEF4-9B67DC81C124}" type="presParOf" srcId="{DD96FCED-81D7-4605-889C-9C727341FE22}" destId="{FF594A1F-F0BE-41D9-98C3-5E074C4598AA}" srcOrd="17" destOrd="0" presId="urn:microsoft.com/office/officeart/2005/8/layout/default"/>
    <dgm:cxn modelId="{DDD7FFD6-65F9-478A-9F5A-7EAF35FEF302}" type="presParOf" srcId="{DD96FCED-81D7-4605-889C-9C727341FE22}" destId="{5D6A8172-97E8-44B3-AFD3-DB426A25E56C}" srcOrd="18" destOrd="0" presId="urn:microsoft.com/office/officeart/2005/8/layout/default"/>
    <dgm:cxn modelId="{BCACBD11-B779-4B8E-9683-D56D59B37159}" type="presParOf" srcId="{DD96FCED-81D7-4605-889C-9C727341FE22}" destId="{D33A0AD1-5AB7-4935-B06B-B4C8BD82CC5E}" srcOrd="19" destOrd="0" presId="urn:microsoft.com/office/officeart/2005/8/layout/default"/>
    <dgm:cxn modelId="{0C60AE40-DA87-4469-BE15-E6A800C19527}" type="presParOf" srcId="{DD96FCED-81D7-4605-889C-9C727341FE22}" destId="{F43A937B-BA8C-4E8D-800F-658678C4B0FA}" srcOrd="20" destOrd="0" presId="urn:microsoft.com/office/officeart/2005/8/layout/default"/>
    <dgm:cxn modelId="{1452DBDC-B85C-474B-97EE-AAEE0B24C96C}" type="presParOf" srcId="{DD96FCED-81D7-4605-889C-9C727341FE22}" destId="{8B0A8A62-E07E-4AE1-87BF-925CF2C4C389}" srcOrd="21" destOrd="0" presId="urn:microsoft.com/office/officeart/2005/8/layout/default"/>
    <dgm:cxn modelId="{97C032E3-D15E-4BE3-B3EF-822DB40A3DDE}" type="presParOf" srcId="{DD96FCED-81D7-4605-889C-9C727341FE22}" destId="{582992ED-429E-49A8-82AD-E62F7B00019A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343306-9400-4A41-B37A-745A506E279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D27B87-C624-4524-B76E-04D46D6A1578}">
      <dgm:prSet/>
      <dgm:spPr/>
      <dgm:t>
        <a:bodyPr/>
        <a:lstStyle/>
        <a:p>
          <a:pPr rtl="0"/>
          <a:r>
            <a:rPr lang="en-US">
              <a:latin typeface="Sitka Text"/>
            </a:rPr>
            <a:t>What do you want out of freelancing?</a:t>
          </a:r>
        </a:p>
      </dgm:t>
    </dgm:pt>
    <dgm:pt modelId="{689E2FB3-1425-423B-983F-840937E4C565}" type="parTrans" cxnId="{F99883A8-A789-44B8-93C4-B9D4A4664016}">
      <dgm:prSet/>
      <dgm:spPr/>
      <dgm:t>
        <a:bodyPr/>
        <a:lstStyle/>
        <a:p>
          <a:endParaRPr lang="en-US"/>
        </a:p>
      </dgm:t>
    </dgm:pt>
    <dgm:pt modelId="{95880019-B872-459D-81FE-6DF44306D830}" type="sibTrans" cxnId="{F99883A8-A789-44B8-93C4-B9D4A4664016}">
      <dgm:prSet/>
      <dgm:spPr/>
      <dgm:t>
        <a:bodyPr/>
        <a:lstStyle/>
        <a:p>
          <a:endParaRPr lang="en-US"/>
        </a:p>
      </dgm:t>
    </dgm:pt>
    <dgm:pt modelId="{B3C3CD24-82AC-486E-9F12-B46C8024F925}">
      <dgm:prSet phldr="0"/>
      <dgm:spPr/>
      <dgm:t>
        <a:bodyPr/>
        <a:lstStyle/>
        <a:p>
          <a:pPr rtl="0"/>
          <a:r>
            <a:rPr lang="en-US">
              <a:latin typeface="Sitka Text"/>
            </a:rPr>
            <a:t>Building a portfolio and profile</a:t>
          </a:r>
        </a:p>
      </dgm:t>
    </dgm:pt>
    <dgm:pt modelId="{6C86C631-A7CD-450C-8710-F2F0F2318704}" type="parTrans" cxnId="{261B25F1-58F7-479D-9A38-22AD18EC59D1}">
      <dgm:prSet/>
      <dgm:spPr/>
      <dgm:t>
        <a:bodyPr/>
        <a:lstStyle/>
        <a:p>
          <a:endParaRPr lang="en-US"/>
        </a:p>
      </dgm:t>
    </dgm:pt>
    <dgm:pt modelId="{C20ADD66-8713-4686-A0DA-394202FE6EB4}" type="sibTrans" cxnId="{261B25F1-58F7-479D-9A38-22AD18EC59D1}">
      <dgm:prSet/>
      <dgm:spPr/>
      <dgm:t>
        <a:bodyPr/>
        <a:lstStyle/>
        <a:p>
          <a:endParaRPr lang="en-US"/>
        </a:p>
      </dgm:t>
    </dgm:pt>
    <dgm:pt modelId="{47D64EA8-6651-4FBB-8410-56EE136FBE1A}">
      <dgm:prSet phldr="0"/>
      <dgm:spPr/>
      <dgm:t>
        <a:bodyPr/>
        <a:lstStyle/>
        <a:p>
          <a:pPr rtl="0"/>
          <a:r>
            <a:rPr lang="en-US">
              <a:latin typeface="Sitka Text"/>
            </a:rPr>
            <a:t>Genres and pay: Amazon</a:t>
          </a:r>
        </a:p>
      </dgm:t>
    </dgm:pt>
    <dgm:pt modelId="{B74E804B-CA47-4559-B5DB-F960631D2C5C}" type="parTrans" cxnId="{1D143E4A-DFEB-4BA7-BD23-E055B08BD408}">
      <dgm:prSet/>
      <dgm:spPr/>
    </dgm:pt>
    <dgm:pt modelId="{2B8EDC74-ACB2-4E6F-8AE5-367D2DFE09CF}" type="sibTrans" cxnId="{1D143E4A-DFEB-4BA7-BD23-E055B08BD408}">
      <dgm:prSet/>
      <dgm:spPr/>
    </dgm:pt>
    <dgm:pt modelId="{26FAB8EA-F1BB-4E00-85C1-E2C94CA4BA5A}" type="pres">
      <dgm:prSet presAssocID="{D7343306-9400-4A41-B37A-745A506E279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D84AEDD-812E-44BE-9246-067A5FE17BBE}" type="pres">
      <dgm:prSet presAssocID="{E0D27B87-C624-4524-B76E-04D46D6A1578}" presName="hierRoot1" presStyleCnt="0"/>
      <dgm:spPr/>
    </dgm:pt>
    <dgm:pt modelId="{C9863DB3-B6DE-4698-8DC7-0ABE6CAF2DF4}" type="pres">
      <dgm:prSet presAssocID="{E0D27B87-C624-4524-B76E-04D46D6A1578}" presName="composite" presStyleCnt="0"/>
      <dgm:spPr/>
    </dgm:pt>
    <dgm:pt modelId="{19173902-1B04-4ACC-AE9A-FE9149F52E87}" type="pres">
      <dgm:prSet presAssocID="{E0D27B87-C624-4524-B76E-04D46D6A1578}" presName="background" presStyleLbl="node0" presStyleIdx="0" presStyleCnt="3"/>
      <dgm:spPr/>
    </dgm:pt>
    <dgm:pt modelId="{F351C1AD-DA68-4021-AD70-0CA45F211F1C}" type="pres">
      <dgm:prSet presAssocID="{E0D27B87-C624-4524-B76E-04D46D6A1578}" presName="text" presStyleLbl="fgAcc0" presStyleIdx="0" presStyleCnt="3">
        <dgm:presLayoutVars>
          <dgm:chPref val="3"/>
        </dgm:presLayoutVars>
      </dgm:prSet>
      <dgm:spPr/>
    </dgm:pt>
    <dgm:pt modelId="{A7ABB1F5-E354-4B45-92D5-603EF9DF9C85}" type="pres">
      <dgm:prSet presAssocID="{E0D27B87-C624-4524-B76E-04D46D6A1578}" presName="hierChild2" presStyleCnt="0"/>
      <dgm:spPr/>
    </dgm:pt>
    <dgm:pt modelId="{291E6443-29E6-44CF-992A-4FFADC2FC2C0}" type="pres">
      <dgm:prSet presAssocID="{47D64EA8-6651-4FBB-8410-56EE136FBE1A}" presName="hierRoot1" presStyleCnt="0"/>
      <dgm:spPr/>
    </dgm:pt>
    <dgm:pt modelId="{DCF834F2-6331-40E4-86DA-B06DF1D478A5}" type="pres">
      <dgm:prSet presAssocID="{47D64EA8-6651-4FBB-8410-56EE136FBE1A}" presName="composite" presStyleCnt="0"/>
      <dgm:spPr/>
    </dgm:pt>
    <dgm:pt modelId="{D90641B0-58B1-4215-8610-76C298C595DD}" type="pres">
      <dgm:prSet presAssocID="{47D64EA8-6651-4FBB-8410-56EE136FBE1A}" presName="background" presStyleLbl="node0" presStyleIdx="1" presStyleCnt="3"/>
      <dgm:spPr/>
    </dgm:pt>
    <dgm:pt modelId="{D32BA2B0-A5EF-40E5-9B6B-98F73E46FE81}" type="pres">
      <dgm:prSet presAssocID="{47D64EA8-6651-4FBB-8410-56EE136FBE1A}" presName="text" presStyleLbl="fgAcc0" presStyleIdx="1" presStyleCnt="3">
        <dgm:presLayoutVars>
          <dgm:chPref val="3"/>
        </dgm:presLayoutVars>
      </dgm:prSet>
      <dgm:spPr/>
    </dgm:pt>
    <dgm:pt modelId="{19426F61-DC23-4515-862B-A12E580023A6}" type="pres">
      <dgm:prSet presAssocID="{47D64EA8-6651-4FBB-8410-56EE136FBE1A}" presName="hierChild2" presStyleCnt="0"/>
      <dgm:spPr/>
    </dgm:pt>
    <dgm:pt modelId="{61546B2E-7EF5-4D37-A4C2-AB7E316EC2E2}" type="pres">
      <dgm:prSet presAssocID="{B3C3CD24-82AC-486E-9F12-B46C8024F925}" presName="hierRoot1" presStyleCnt="0"/>
      <dgm:spPr/>
    </dgm:pt>
    <dgm:pt modelId="{C98F1C2C-E503-4F40-A9EF-2159E6A548BA}" type="pres">
      <dgm:prSet presAssocID="{B3C3CD24-82AC-486E-9F12-B46C8024F925}" presName="composite" presStyleCnt="0"/>
      <dgm:spPr/>
    </dgm:pt>
    <dgm:pt modelId="{52560EAA-2FD3-4F61-9724-BD396F74CB03}" type="pres">
      <dgm:prSet presAssocID="{B3C3CD24-82AC-486E-9F12-B46C8024F925}" presName="background" presStyleLbl="node0" presStyleIdx="2" presStyleCnt="3"/>
      <dgm:spPr/>
    </dgm:pt>
    <dgm:pt modelId="{7A83E221-6C25-43ED-B461-AADE1246F003}" type="pres">
      <dgm:prSet presAssocID="{B3C3CD24-82AC-486E-9F12-B46C8024F925}" presName="text" presStyleLbl="fgAcc0" presStyleIdx="2" presStyleCnt="3">
        <dgm:presLayoutVars>
          <dgm:chPref val="3"/>
        </dgm:presLayoutVars>
      </dgm:prSet>
      <dgm:spPr/>
    </dgm:pt>
    <dgm:pt modelId="{B628912B-A15C-487A-B2AA-0EABDE85F3CA}" type="pres">
      <dgm:prSet presAssocID="{B3C3CD24-82AC-486E-9F12-B46C8024F925}" presName="hierChild2" presStyleCnt="0"/>
      <dgm:spPr/>
    </dgm:pt>
  </dgm:ptLst>
  <dgm:cxnLst>
    <dgm:cxn modelId="{84883E62-D1A0-4AA6-A58F-EC1712E290A9}" type="presOf" srcId="{E0D27B87-C624-4524-B76E-04D46D6A1578}" destId="{F351C1AD-DA68-4021-AD70-0CA45F211F1C}" srcOrd="0" destOrd="0" presId="urn:microsoft.com/office/officeart/2005/8/layout/hierarchy1"/>
    <dgm:cxn modelId="{44C10349-5000-4E41-862C-A98F2A50CD98}" type="presOf" srcId="{D7343306-9400-4A41-B37A-745A506E2798}" destId="{26FAB8EA-F1BB-4E00-85C1-E2C94CA4BA5A}" srcOrd="0" destOrd="0" presId="urn:microsoft.com/office/officeart/2005/8/layout/hierarchy1"/>
    <dgm:cxn modelId="{1D143E4A-DFEB-4BA7-BD23-E055B08BD408}" srcId="{D7343306-9400-4A41-B37A-745A506E2798}" destId="{47D64EA8-6651-4FBB-8410-56EE136FBE1A}" srcOrd="1" destOrd="0" parTransId="{B74E804B-CA47-4559-B5DB-F960631D2C5C}" sibTransId="{2B8EDC74-ACB2-4E6F-8AE5-367D2DFE09CF}"/>
    <dgm:cxn modelId="{9682E387-5084-4151-846A-313D4C92B098}" type="presOf" srcId="{47D64EA8-6651-4FBB-8410-56EE136FBE1A}" destId="{D32BA2B0-A5EF-40E5-9B6B-98F73E46FE81}" srcOrd="0" destOrd="0" presId="urn:microsoft.com/office/officeart/2005/8/layout/hierarchy1"/>
    <dgm:cxn modelId="{F99883A8-A789-44B8-93C4-B9D4A4664016}" srcId="{D7343306-9400-4A41-B37A-745A506E2798}" destId="{E0D27B87-C624-4524-B76E-04D46D6A1578}" srcOrd="0" destOrd="0" parTransId="{689E2FB3-1425-423B-983F-840937E4C565}" sibTransId="{95880019-B872-459D-81FE-6DF44306D830}"/>
    <dgm:cxn modelId="{55E48FB2-89A3-4BED-BFC7-6999D1A728F0}" type="presOf" srcId="{B3C3CD24-82AC-486E-9F12-B46C8024F925}" destId="{7A83E221-6C25-43ED-B461-AADE1246F003}" srcOrd="0" destOrd="0" presId="urn:microsoft.com/office/officeart/2005/8/layout/hierarchy1"/>
    <dgm:cxn modelId="{261B25F1-58F7-479D-9A38-22AD18EC59D1}" srcId="{D7343306-9400-4A41-B37A-745A506E2798}" destId="{B3C3CD24-82AC-486E-9F12-B46C8024F925}" srcOrd="2" destOrd="0" parTransId="{6C86C631-A7CD-450C-8710-F2F0F2318704}" sibTransId="{C20ADD66-8713-4686-A0DA-394202FE6EB4}"/>
    <dgm:cxn modelId="{8C1B46E8-7394-4898-A2B5-45F37B0FEB95}" type="presParOf" srcId="{26FAB8EA-F1BB-4E00-85C1-E2C94CA4BA5A}" destId="{AD84AEDD-812E-44BE-9246-067A5FE17BBE}" srcOrd="0" destOrd="0" presId="urn:microsoft.com/office/officeart/2005/8/layout/hierarchy1"/>
    <dgm:cxn modelId="{5B6D3238-ED7F-45A4-B3DA-018F9376F8B4}" type="presParOf" srcId="{AD84AEDD-812E-44BE-9246-067A5FE17BBE}" destId="{C9863DB3-B6DE-4698-8DC7-0ABE6CAF2DF4}" srcOrd="0" destOrd="0" presId="urn:microsoft.com/office/officeart/2005/8/layout/hierarchy1"/>
    <dgm:cxn modelId="{900989BE-36FC-440C-8A55-F50AB3F773D9}" type="presParOf" srcId="{C9863DB3-B6DE-4698-8DC7-0ABE6CAF2DF4}" destId="{19173902-1B04-4ACC-AE9A-FE9149F52E87}" srcOrd="0" destOrd="0" presId="urn:microsoft.com/office/officeart/2005/8/layout/hierarchy1"/>
    <dgm:cxn modelId="{EF458BEF-4917-4C48-BFDA-D091EB6B32CA}" type="presParOf" srcId="{C9863DB3-B6DE-4698-8DC7-0ABE6CAF2DF4}" destId="{F351C1AD-DA68-4021-AD70-0CA45F211F1C}" srcOrd="1" destOrd="0" presId="urn:microsoft.com/office/officeart/2005/8/layout/hierarchy1"/>
    <dgm:cxn modelId="{E4D76457-66AD-48C5-A253-881D6885390E}" type="presParOf" srcId="{AD84AEDD-812E-44BE-9246-067A5FE17BBE}" destId="{A7ABB1F5-E354-4B45-92D5-603EF9DF9C85}" srcOrd="1" destOrd="0" presId="urn:microsoft.com/office/officeart/2005/8/layout/hierarchy1"/>
    <dgm:cxn modelId="{29418EBF-A8B7-4D10-A2D4-CD396A387100}" type="presParOf" srcId="{26FAB8EA-F1BB-4E00-85C1-E2C94CA4BA5A}" destId="{291E6443-29E6-44CF-992A-4FFADC2FC2C0}" srcOrd="1" destOrd="0" presId="urn:microsoft.com/office/officeart/2005/8/layout/hierarchy1"/>
    <dgm:cxn modelId="{86CD1D42-783F-4F2B-B8A7-04410DB4406C}" type="presParOf" srcId="{291E6443-29E6-44CF-992A-4FFADC2FC2C0}" destId="{DCF834F2-6331-40E4-86DA-B06DF1D478A5}" srcOrd="0" destOrd="0" presId="urn:microsoft.com/office/officeart/2005/8/layout/hierarchy1"/>
    <dgm:cxn modelId="{FF7EB8DF-8084-458A-A317-5E8FFA587EE5}" type="presParOf" srcId="{DCF834F2-6331-40E4-86DA-B06DF1D478A5}" destId="{D90641B0-58B1-4215-8610-76C298C595DD}" srcOrd="0" destOrd="0" presId="urn:microsoft.com/office/officeart/2005/8/layout/hierarchy1"/>
    <dgm:cxn modelId="{E7EAFAEC-36C4-4F1A-9259-A32609AF7104}" type="presParOf" srcId="{DCF834F2-6331-40E4-86DA-B06DF1D478A5}" destId="{D32BA2B0-A5EF-40E5-9B6B-98F73E46FE81}" srcOrd="1" destOrd="0" presId="urn:microsoft.com/office/officeart/2005/8/layout/hierarchy1"/>
    <dgm:cxn modelId="{3F1A95FB-7886-49F0-8FC1-DCEFE60B94F7}" type="presParOf" srcId="{291E6443-29E6-44CF-992A-4FFADC2FC2C0}" destId="{19426F61-DC23-4515-862B-A12E580023A6}" srcOrd="1" destOrd="0" presId="urn:microsoft.com/office/officeart/2005/8/layout/hierarchy1"/>
    <dgm:cxn modelId="{DC5C7FC2-E000-4DFF-83F6-82ADB09DA54A}" type="presParOf" srcId="{26FAB8EA-F1BB-4E00-85C1-E2C94CA4BA5A}" destId="{61546B2E-7EF5-4D37-A4C2-AB7E316EC2E2}" srcOrd="2" destOrd="0" presId="urn:microsoft.com/office/officeart/2005/8/layout/hierarchy1"/>
    <dgm:cxn modelId="{C0BA2F83-6A63-47FD-B839-AFE4C6023F4C}" type="presParOf" srcId="{61546B2E-7EF5-4D37-A4C2-AB7E316EC2E2}" destId="{C98F1C2C-E503-4F40-A9EF-2159E6A548BA}" srcOrd="0" destOrd="0" presId="urn:microsoft.com/office/officeart/2005/8/layout/hierarchy1"/>
    <dgm:cxn modelId="{D3ED40DE-E478-44C5-89C4-04C90E375F34}" type="presParOf" srcId="{C98F1C2C-E503-4F40-A9EF-2159E6A548BA}" destId="{52560EAA-2FD3-4F61-9724-BD396F74CB03}" srcOrd="0" destOrd="0" presId="urn:microsoft.com/office/officeart/2005/8/layout/hierarchy1"/>
    <dgm:cxn modelId="{F4712D23-D82E-4CE6-AE01-6FE36970281B}" type="presParOf" srcId="{C98F1C2C-E503-4F40-A9EF-2159E6A548BA}" destId="{7A83E221-6C25-43ED-B461-AADE1246F003}" srcOrd="1" destOrd="0" presId="urn:microsoft.com/office/officeart/2005/8/layout/hierarchy1"/>
    <dgm:cxn modelId="{3CB768CB-517B-44CE-8082-7F6C06C1929F}" type="presParOf" srcId="{61546B2E-7EF5-4D37-A4C2-AB7E316EC2E2}" destId="{B628912B-A15C-487A-B2AA-0EABDE85F3C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4FF37B-832C-4013-94B5-1F1B28AA6436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D03D9A6-C168-4AB2-B74C-BE924E8C8763}">
      <dgm:prSet/>
      <dgm:spPr/>
      <dgm:t>
        <a:bodyPr/>
        <a:lstStyle/>
        <a:p>
          <a:pPr rtl="0"/>
          <a:r>
            <a:rPr lang="en-US" dirty="0">
              <a:latin typeface="Sitka Text"/>
            </a:rPr>
            <a:t>Authors who don’t have enough time</a:t>
          </a:r>
          <a:endParaRPr lang="en-US" dirty="0"/>
        </a:p>
      </dgm:t>
    </dgm:pt>
    <dgm:pt modelId="{A3EA8D93-BF31-4DFC-BC5A-916C01504B8E}" type="parTrans" cxnId="{DA3E47C8-F195-4547-A7D0-341BA7D2D380}">
      <dgm:prSet/>
      <dgm:spPr/>
      <dgm:t>
        <a:bodyPr/>
        <a:lstStyle/>
        <a:p>
          <a:endParaRPr lang="en-US"/>
        </a:p>
      </dgm:t>
    </dgm:pt>
    <dgm:pt modelId="{7ADD5DCD-41A0-415B-A3A1-DD1854BCEA59}" type="sibTrans" cxnId="{DA3E47C8-F195-4547-A7D0-341BA7D2D380}">
      <dgm:prSet/>
      <dgm:spPr/>
      <dgm:t>
        <a:bodyPr/>
        <a:lstStyle/>
        <a:p>
          <a:endParaRPr lang="en-US"/>
        </a:p>
      </dgm:t>
    </dgm:pt>
    <dgm:pt modelId="{BC0A8C77-1A76-4E0F-A342-8ADC7ED88322}">
      <dgm:prSet phldr="0"/>
      <dgm:spPr/>
      <dgm:t>
        <a:bodyPr/>
        <a:lstStyle/>
        <a:p>
          <a:pPr rtl="0"/>
          <a:r>
            <a:rPr lang="en-US" dirty="0">
              <a:latin typeface="Sitka Text"/>
            </a:rPr>
            <a:t>Amazon representatives</a:t>
          </a:r>
        </a:p>
      </dgm:t>
    </dgm:pt>
    <dgm:pt modelId="{B1894DE1-A05A-4F51-9A11-C658233041CA}" type="parTrans" cxnId="{A0A10ED8-000A-4BFA-9137-A17229931A1D}">
      <dgm:prSet/>
      <dgm:spPr/>
      <dgm:t>
        <a:bodyPr/>
        <a:lstStyle/>
        <a:p>
          <a:endParaRPr lang="en-US"/>
        </a:p>
      </dgm:t>
    </dgm:pt>
    <dgm:pt modelId="{37451A4D-0E34-47B3-B373-99F8BDBF9137}" type="sibTrans" cxnId="{A0A10ED8-000A-4BFA-9137-A17229931A1D}">
      <dgm:prSet/>
      <dgm:spPr/>
      <dgm:t>
        <a:bodyPr/>
        <a:lstStyle/>
        <a:p>
          <a:endParaRPr lang="en-US"/>
        </a:p>
      </dgm:t>
    </dgm:pt>
    <dgm:pt modelId="{8920D457-3C71-4F68-A429-F8C35F47F56F}">
      <dgm:prSet/>
      <dgm:spPr/>
      <dgm:t>
        <a:bodyPr/>
        <a:lstStyle/>
        <a:p>
          <a:pPr rtl="0"/>
          <a:r>
            <a:rPr lang="en-US" dirty="0">
              <a:latin typeface="Sitka Text"/>
            </a:rPr>
            <a:t>Family members bonding over a shared interest</a:t>
          </a:r>
        </a:p>
      </dgm:t>
    </dgm:pt>
    <dgm:pt modelId="{BF854DE0-EDB4-4582-BEF7-51CCB711B828}" type="parTrans" cxnId="{090BFB3A-657B-4B50-A953-3404EAD1A1AE}">
      <dgm:prSet/>
      <dgm:spPr/>
      <dgm:t>
        <a:bodyPr/>
        <a:lstStyle/>
        <a:p>
          <a:endParaRPr lang="en-US"/>
        </a:p>
      </dgm:t>
    </dgm:pt>
    <dgm:pt modelId="{8CDBE1C4-C60D-4857-A5EB-21D8AB8BB91F}" type="sibTrans" cxnId="{090BFB3A-657B-4B50-A953-3404EAD1A1AE}">
      <dgm:prSet/>
      <dgm:spPr/>
      <dgm:t>
        <a:bodyPr/>
        <a:lstStyle/>
        <a:p>
          <a:endParaRPr lang="en-US"/>
        </a:p>
      </dgm:t>
    </dgm:pt>
    <dgm:pt modelId="{60EE6E66-2A92-4BC4-9084-A41CE72ED3D9}">
      <dgm:prSet/>
      <dgm:spPr/>
      <dgm:t>
        <a:bodyPr/>
        <a:lstStyle/>
        <a:p>
          <a:pPr rtl="0"/>
          <a:r>
            <a:rPr lang="en-US" dirty="0">
              <a:latin typeface="Sitka Text"/>
            </a:rPr>
            <a:t>Other hobbyists </a:t>
          </a:r>
        </a:p>
      </dgm:t>
    </dgm:pt>
    <dgm:pt modelId="{FB059DF2-4840-4A71-9501-70EC581643C0}" type="parTrans" cxnId="{9BA5D573-7792-4BB4-9F6B-DF09BA542AD1}">
      <dgm:prSet/>
      <dgm:spPr/>
      <dgm:t>
        <a:bodyPr/>
        <a:lstStyle/>
        <a:p>
          <a:endParaRPr lang="en-US"/>
        </a:p>
      </dgm:t>
    </dgm:pt>
    <dgm:pt modelId="{784EB5A5-7941-4245-9302-299EEBA58199}" type="sibTrans" cxnId="{9BA5D573-7792-4BB4-9F6B-DF09BA542AD1}">
      <dgm:prSet/>
      <dgm:spPr/>
      <dgm:t>
        <a:bodyPr/>
        <a:lstStyle/>
        <a:p>
          <a:endParaRPr lang="en-US"/>
        </a:p>
      </dgm:t>
    </dgm:pt>
    <dgm:pt modelId="{535799F4-4505-415F-A7A4-4217C9711D5D}">
      <dgm:prSet phldr="0"/>
      <dgm:spPr/>
      <dgm:t>
        <a:bodyPr/>
        <a:lstStyle/>
        <a:p>
          <a:pPr rtl="0"/>
          <a:r>
            <a:rPr lang="en-US" dirty="0">
              <a:latin typeface="Sitka Text"/>
            </a:rPr>
            <a:t>Retired, trying to build savings</a:t>
          </a:r>
        </a:p>
      </dgm:t>
    </dgm:pt>
    <dgm:pt modelId="{EDE144BE-D722-4032-8F11-2AD7123B4897}" type="parTrans" cxnId="{A906BEEE-CFD5-49E3-A1D2-51FFFFEEA68B}">
      <dgm:prSet/>
      <dgm:spPr/>
      <dgm:t>
        <a:bodyPr/>
        <a:lstStyle/>
        <a:p>
          <a:endParaRPr lang="en-US"/>
        </a:p>
      </dgm:t>
    </dgm:pt>
    <dgm:pt modelId="{59EEA70A-8193-4438-973C-7234FFD92C33}" type="sibTrans" cxnId="{A906BEEE-CFD5-49E3-A1D2-51FFFFEEA68B}">
      <dgm:prSet/>
      <dgm:spPr/>
      <dgm:t>
        <a:bodyPr/>
        <a:lstStyle/>
        <a:p>
          <a:endParaRPr lang="en-US"/>
        </a:p>
      </dgm:t>
    </dgm:pt>
    <dgm:pt modelId="{1B840E34-0C5C-42A6-9B23-79704BA5BBEF}">
      <dgm:prSet phldr="0"/>
      <dgm:spPr/>
      <dgm:t>
        <a:bodyPr/>
        <a:lstStyle/>
        <a:p>
          <a:pPr rtl="0"/>
          <a:r>
            <a:rPr lang="en-US" dirty="0">
              <a:latin typeface="Sitka Text"/>
            </a:rPr>
            <a:t>Authors applying to contests</a:t>
          </a:r>
        </a:p>
      </dgm:t>
    </dgm:pt>
    <dgm:pt modelId="{8DCDA8C0-2313-4936-B394-03738B4E8F8D}" type="parTrans" cxnId="{2B50C6C2-1A10-4595-9345-C0271A273E53}">
      <dgm:prSet/>
      <dgm:spPr/>
    </dgm:pt>
    <dgm:pt modelId="{6BE024A4-8B26-4703-8C2E-070290F50AAA}" type="sibTrans" cxnId="{2B50C6C2-1A10-4595-9345-C0271A273E53}">
      <dgm:prSet/>
      <dgm:spPr/>
    </dgm:pt>
    <dgm:pt modelId="{9B74979A-3285-4217-ABF5-C43F2319765A}" type="pres">
      <dgm:prSet presAssocID="{544FF37B-832C-4013-94B5-1F1B28AA6436}" presName="vert0" presStyleCnt="0">
        <dgm:presLayoutVars>
          <dgm:dir/>
          <dgm:animOne val="branch"/>
          <dgm:animLvl val="lvl"/>
        </dgm:presLayoutVars>
      </dgm:prSet>
      <dgm:spPr/>
    </dgm:pt>
    <dgm:pt modelId="{B1C61978-BC98-447B-A0C9-DA2D0FF926E2}" type="pres">
      <dgm:prSet presAssocID="{ED03D9A6-C168-4AB2-B74C-BE924E8C8763}" presName="thickLine" presStyleLbl="alignNode1" presStyleIdx="0" presStyleCnt="6"/>
      <dgm:spPr/>
    </dgm:pt>
    <dgm:pt modelId="{8D42E76E-B5A0-4A45-9CEC-0E097D69C594}" type="pres">
      <dgm:prSet presAssocID="{ED03D9A6-C168-4AB2-B74C-BE924E8C8763}" presName="horz1" presStyleCnt="0"/>
      <dgm:spPr/>
    </dgm:pt>
    <dgm:pt modelId="{D7D2057E-2B9A-4E21-9805-0F79C21B49BB}" type="pres">
      <dgm:prSet presAssocID="{ED03D9A6-C168-4AB2-B74C-BE924E8C8763}" presName="tx1" presStyleLbl="revTx" presStyleIdx="0" presStyleCnt="6"/>
      <dgm:spPr/>
    </dgm:pt>
    <dgm:pt modelId="{914345E2-D4C6-4DA3-8302-E3CF321D4B7C}" type="pres">
      <dgm:prSet presAssocID="{ED03D9A6-C168-4AB2-B74C-BE924E8C8763}" presName="vert1" presStyleCnt="0"/>
      <dgm:spPr/>
    </dgm:pt>
    <dgm:pt modelId="{78D87D5C-36C6-4F27-80D3-84392D63A0D4}" type="pres">
      <dgm:prSet presAssocID="{1B840E34-0C5C-42A6-9B23-79704BA5BBEF}" presName="thickLine" presStyleLbl="alignNode1" presStyleIdx="1" presStyleCnt="6"/>
      <dgm:spPr/>
    </dgm:pt>
    <dgm:pt modelId="{AC3C3E6D-7A19-4A7A-994F-C692AEA55B11}" type="pres">
      <dgm:prSet presAssocID="{1B840E34-0C5C-42A6-9B23-79704BA5BBEF}" presName="horz1" presStyleCnt="0"/>
      <dgm:spPr/>
    </dgm:pt>
    <dgm:pt modelId="{7185D0E9-9841-4FA5-8F12-40527E0557A7}" type="pres">
      <dgm:prSet presAssocID="{1B840E34-0C5C-42A6-9B23-79704BA5BBEF}" presName="tx1" presStyleLbl="revTx" presStyleIdx="1" presStyleCnt="6"/>
      <dgm:spPr/>
    </dgm:pt>
    <dgm:pt modelId="{1034F840-6DC9-4732-AA5E-7CCE2D9170DC}" type="pres">
      <dgm:prSet presAssocID="{1B840E34-0C5C-42A6-9B23-79704BA5BBEF}" presName="vert1" presStyleCnt="0"/>
      <dgm:spPr/>
    </dgm:pt>
    <dgm:pt modelId="{29623CF4-9110-4F8C-A877-D3970A69A7B0}" type="pres">
      <dgm:prSet presAssocID="{BC0A8C77-1A76-4E0F-A342-8ADC7ED88322}" presName="thickLine" presStyleLbl="alignNode1" presStyleIdx="2" presStyleCnt="6"/>
      <dgm:spPr/>
    </dgm:pt>
    <dgm:pt modelId="{7BFC2D3D-B236-463B-9D7B-201EA61AF9D3}" type="pres">
      <dgm:prSet presAssocID="{BC0A8C77-1A76-4E0F-A342-8ADC7ED88322}" presName="horz1" presStyleCnt="0"/>
      <dgm:spPr/>
    </dgm:pt>
    <dgm:pt modelId="{0B36C1CC-763D-4803-AD7B-FBCA9DF0C594}" type="pres">
      <dgm:prSet presAssocID="{BC0A8C77-1A76-4E0F-A342-8ADC7ED88322}" presName="tx1" presStyleLbl="revTx" presStyleIdx="2" presStyleCnt="6"/>
      <dgm:spPr/>
    </dgm:pt>
    <dgm:pt modelId="{DF9D0C25-0A27-49EE-BCC5-7AC2F268F444}" type="pres">
      <dgm:prSet presAssocID="{BC0A8C77-1A76-4E0F-A342-8ADC7ED88322}" presName="vert1" presStyleCnt="0"/>
      <dgm:spPr/>
    </dgm:pt>
    <dgm:pt modelId="{254BBED0-0D86-4A45-91DE-FAD4A969E208}" type="pres">
      <dgm:prSet presAssocID="{8920D457-3C71-4F68-A429-F8C35F47F56F}" presName="thickLine" presStyleLbl="alignNode1" presStyleIdx="3" presStyleCnt="6"/>
      <dgm:spPr/>
    </dgm:pt>
    <dgm:pt modelId="{7A8A349C-1A67-4A1C-BADA-2FB0E3A75677}" type="pres">
      <dgm:prSet presAssocID="{8920D457-3C71-4F68-A429-F8C35F47F56F}" presName="horz1" presStyleCnt="0"/>
      <dgm:spPr/>
    </dgm:pt>
    <dgm:pt modelId="{0FB87BB0-12B3-4ACA-97FB-17AA98F0D907}" type="pres">
      <dgm:prSet presAssocID="{8920D457-3C71-4F68-A429-F8C35F47F56F}" presName="tx1" presStyleLbl="revTx" presStyleIdx="3" presStyleCnt="6"/>
      <dgm:spPr/>
    </dgm:pt>
    <dgm:pt modelId="{34B4526E-6FA2-408C-B772-F5023A2FF873}" type="pres">
      <dgm:prSet presAssocID="{8920D457-3C71-4F68-A429-F8C35F47F56F}" presName="vert1" presStyleCnt="0"/>
      <dgm:spPr/>
    </dgm:pt>
    <dgm:pt modelId="{ADD2102F-1A2E-47FD-8BE1-431D82E1CC0C}" type="pres">
      <dgm:prSet presAssocID="{60EE6E66-2A92-4BC4-9084-A41CE72ED3D9}" presName="thickLine" presStyleLbl="alignNode1" presStyleIdx="4" presStyleCnt="6"/>
      <dgm:spPr/>
    </dgm:pt>
    <dgm:pt modelId="{864CCCF0-1425-44CB-9F36-A067AAD677E8}" type="pres">
      <dgm:prSet presAssocID="{60EE6E66-2A92-4BC4-9084-A41CE72ED3D9}" presName="horz1" presStyleCnt="0"/>
      <dgm:spPr/>
    </dgm:pt>
    <dgm:pt modelId="{8FC87335-BB5F-448A-9E6B-BB9E6F6BC484}" type="pres">
      <dgm:prSet presAssocID="{60EE6E66-2A92-4BC4-9084-A41CE72ED3D9}" presName="tx1" presStyleLbl="revTx" presStyleIdx="4" presStyleCnt="6"/>
      <dgm:spPr/>
    </dgm:pt>
    <dgm:pt modelId="{D8AAB77D-2C99-471A-B455-B97BEE97CE16}" type="pres">
      <dgm:prSet presAssocID="{60EE6E66-2A92-4BC4-9084-A41CE72ED3D9}" presName="vert1" presStyleCnt="0"/>
      <dgm:spPr/>
    </dgm:pt>
    <dgm:pt modelId="{6BFF6B2C-6232-459B-BE67-C2665D2A3867}" type="pres">
      <dgm:prSet presAssocID="{535799F4-4505-415F-A7A4-4217C9711D5D}" presName="thickLine" presStyleLbl="alignNode1" presStyleIdx="5" presStyleCnt="6"/>
      <dgm:spPr/>
    </dgm:pt>
    <dgm:pt modelId="{5A62CBF6-75EF-4C2D-927A-9F2893908AC2}" type="pres">
      <dgm:prSet presAssocID="{535799F4-4505-415F-A7A4-4217C9711D5D}" presName="horz1" presStyleCnt="0"/>
      <dgm:spPr/>
    </dgm:pt>
    <dgm:pt modelId="{8617ACF2-52E0-42E0-A0D7-D1E948455095}" type="pres">
      <dgm:prSet presAssocID="{535799F4-4505-415F-A7A4-4217C9711D5D}" presName="tx1" presStyleLbl="revTx" presStyleIdx="5" presStyleCnt="6"/>
      <dgm:spPr/>
    </dgm:pt>
    <dgm:pt modelId="{932A193B-52BF-44D0-AC37-0C9D82A04476}" type="pres">
      <dgm:prSet presAssocID="{535799F4-4505-415F-A7A4-4217C9711D5D}" presName="vert1" presStyleCnt="0"/>
      <dgm:spPr/>
    </dgm:pt>
  </dgm:ptLst>
  <dgm:cxnLst>
    <dgm:cxn modelId="{07E8C015-CFF1-4D08-857B-25D06EC74355}" type="presOf" srcId="{544FF37B-832C-4013-94B5-1F1B28AA6436}" destId="{9B74979A-3285-4217-ABF5-C43F2319765A}" srcOrd="0" destOrd="0" presId="urn:microsoft.com/office/officeart/2008/layout/LinedList"/>
    <dgm:cxn modelId="{BAF29921-D833-4E8D-A839-554BABF2E37A}" type="presOf" srcId="{BC0A8C77-1A76-4E0F-A342-8ADC7ED88322}" destId="{0B36C1CC-763D-4803-AD7B-FBCA9DF0C594}" srcOrd="0" destOrd="0" presId="urn:microsoft.com/office/officeart/2008/layout/LinedList"/>
    <dgm:cxn modelId="{619B7038-65E7-4A66-96B2-3BE54AD91715}" type="presOf" srcId="{60EE6E66-2A92-4BC4-9084-A41CE72ED3D9}" destId="{8FC87335-BB5F-448A-9E6B-BB9E6F6BC484}" srcOrd="0" destOrd="0" presId="urn:microsoft.com/office/officeart/2008/layout/LinedList"/>
    <dgm:cxn modelId="{090BFB3A-657B-4B50-A953-3404EAD1A1AE}" srcId="{544FF37B-832C-4013-94B5-1F1B28AA6436}" destId="{8920D457-3C71-4F68-A429-F8C35F47F56F}" srcOrd="3" destOrd="0" parTransId="{BF854DE0-EDB4-4582-BEF7-51CCB711B828}" sibTransId="{8CDBE1C4-C60D-4857-A5EB-21D8AB8BB91F}"/>
    <dgm:cxn modelId="{9BA5D573-7792-4BB4-9F6B-DF09BA542AD1}" srcId="{544FF37B-832C-4013-94B5-1F1B28AA6436}" destId="{60EE6E66-2A92-4BC4-9084-A41CE72ED3D9}" srcOrd="4" destOrd="0" parTransId="{FB059DF2-4840-4A71-9501-70EC581643C0}" sibTransId="{784EB5A5-7941-4245-9302-299EEBA58199}"/>
    <dgm:cxn modelId="{0F9F46BF-6E53-4EFB-A42E-0E3F3DE86F2F}" type="presOf" srcId="{1B840E34-0C5C-42A6-9B23-79704BA5BBEF}" destId="{7185D0E9-9841-4FA5-8F12-40527E0557A7}" srcOrd="0" destOrd="0" presId="urn:microsoft.com/office/officeart/2008/layout/LinedList"/>
    <dgm:cxn modelId="{2B50C6C2-1A10-4595-9345-C0271A273E53}" srcId="{544FF37B-832C-4013-94B5-1F1B28AA6436}" destId="{1B840E34-0C5C-42A6-9B23-79704BA5BBEF}" srcOrd="1" destOrd="0" parTransId="{8DCDA8C0-2313-4936-B394-03738B4E8F8D}" sibTransId="{6BE024A4-8B26-4703-8C2E-070290F50AAA}"/>
    <dgm:cxn modelId="{DA3E47C8-F195-4547-A7D0-341BA7D2D380}" srcId="{544FF37B-832C-4013-94B5-1F1B28AA6436}" destId="{ED03D9A6-C168-4AB2-B74C-BE924E8C8763}" srcOrd="0" destOrd="0" parTransId="{A3EA8D93-BF31-4DFC-BC5A-916C01504B8E}" sibTransId="{7ADD5DCD-41A0-415B-A3A1-DD1854BCEA59}"/>
    <dgm:cxn modelId="{A0A10ED8-000A-4BFA-9137-A17229931A1D}" srcId="{544FF37B-832C-4013-94B5-1F1B28AA6436}" destId="{BC0A8C77-1A76-4E0F-A342-8ADC7ED88322}" srcOrd="2" destOrd="0" parTransId="{B1894DE1-A05A-4F51-9A11-C658233041CA}" sibTransId="{37451A4D-0E34-47B3-B373-99F8BDBF9137}"/>
    <dgm:cxn modelId="{D9B965DD-B104-4C35-9931-E25DA5E95A2C}" type="presOf" srcId="{535799F4-4505-415F-A7A4-4217C9711D5D}" destId="{8617ACF2-52E0-42E0-A0D7-D1E948455095}" srcOrd="0" destOrd="0" presId="urn:microsoft.com/office/officeart/2008/layout/LinedList"/>
    <dgm:cxn modelId="{461332E2-0E1F-4613-B18E-2DF1CA62DBCE}" type="presOf" srcId="{ED03D9A6-C168-4AB2-B74C-BE924E8C8763}" destId="{D7D2057E-2B9A-4E21-9805-0F79C21B49BB}" srcOrd="0" destOrd="0" presId="urn:microsoft.com/office/officeart/2008/layout/LinedList"/>
    <dgm:cxn modelId="{A906BEEE-CFD5-49E3-A1D2-51FFFFEEA68B}" srcId="{544FF37B-832C-4013-94B5-1F1B28AA6436}" destId="{535799F4-4505-415F-A7A4-4217C9711D5D}" srcOrd="5" destOrd="0" parTransId="{EDE144BE-D722-4032-8F11-2AD7123B4897}" sibTransId="{59EEA70A-8193-4438-973C-7234FFD92C33}"/>
    <dgm:cxn modelId="{59AC9BF3-DDF8-4BB9-8D04-1B094047F646}" type="presOf" srcId="{8920D457-3C71-4F68-A429-F8C35F47F56F}" destId="{0FB87BB0-12B3-4ACA-97FB-17AA98F0D907}" srcOrd="0" destOrd="0" presId="urn:microsoft.com/office/officeart/2008/layout/LinedList"/>
    <dgm:cxn modelId="{D3EA0CF0-AD21-47C9-9433-CCE1E3DACEAD}" type="presParOf" srcId="{9B74979A-3285-4217-ABF5-C43F2319765A}" destId="{B1C61978-BC98-447B-A0C9-DA2D0FF926E2}" srcOrd="0" destOrd="0" presId="urn:microsoft.com/office/officeart/2008/layout/LinedList"/>
    <dgm:cxn modelId="{5EB7E56B-6166-4D0F-B427-6466CFD40537}" type="presParOf" srcId="{9B74979A-3285-4217-ABF5-C43F2319765A}" destId="{8D42E76E-B5A0-4A45-9CEC-0E097D69C594}" srcOrd="1" destOrd="0" presId="urn:microsoft.com/office/officeart/2008/layout/LinedList"/>
    <dgm:cxn modelId="{BB794D23-A8C6-4EE9-A174-111650EAE117}" type="presParOf" srcId="{8D42E76E-B5A0-4A45-9CEC-0E097D69C594}" destId="{D7D2057E-2B9A-4E21-9805-0F79C21B49BB}" srcOrd="0" destOrd="0" presId="urn:microsoft.com/office/officeart/2008/layout/LinedList"/>
    <dgm:cxn modelId="{B3AEA58E-C61A-4C41-B2E5-6688281EDB99}" type="presParOf" srcId="{8D42E76E-B5A0-4A45-9CEC-0E097D69C594}" destId="{914345E2-D4C6-4DA3-8302-E3CF321D4B7C}" srcOrd="1" destOrd="0" presId="urn:microsoft.com/office/officeart/2008/layout/LinedList"/>
    <dgm:cxn modelId="{B478FDC4-366C-4F52-AA34-037F667211E3}" type="presParOf" srcId="{9B74979A-3285-4217-ABF5-C43F2319765A}" destId="{78D87D5C-36C6-4F27-80D3-84392D63A0D4}" srcOrd="2" destOrd="0" presId="urn:microsoft.com/office/officeart/2008/layout/LinedList"/>
    <dgm:cxn modelId="{CC0F22DC-D4C1-4BEF-9656-DCDB1333F2FD}" type="presParOf" srcId="{9B74979A-3285-4217-ABF5-C43F2319765A}" destId="{AC3C3E6D-7A19-4A7A-994F-C692AEA55B11}" srcOrd="3" destOrd="0" presId="urn:microsoft.com/office/officeart/2008/layout/LinedList"/>
    <dgm:cxn modelId="{0C1AD9B0-63CE-4953-8655-701621A33A39}" type="presParOf" srcId="{AC3C3E6D-7A19-4A7A-994F-C692AEA55B11}" destId="{7185D0E9-9841-4FA5-8F12-40527E0557A7}" srcOrd="0" destOrd="0" presId="urn:microsoft.com/office/officeart/2008/layout/LinedList"/>
    <dgm:cxn modelId="{69EF8485-2710-47F8-9942-C295CC0DBCD8}" type="presParOf" srcId="{AC3C3E6D-7A19-4A7A-994F-C692AEA55B11}" destId="{1034F840-6DC9-4732-AA5E-7CCE2D9170DC}" srcOrd="1" destOrd="0" presId="urn:microsoft.com/office/officeart/2008/layout/LinedList"/>
    <dgm:cxn modelId="{F5E34627-3147-4961-9041-A8B2A7B18A05}" type="presParOf" srcId="{9B74979A-3285-4217-ABF5-C43F2319765A}" destId="{29623CF4-9110-4F8C-A877-D3970A69A7B0}" srcOrd="4" destOrd="0" presId="urn:microsoft.com/office/officeart/2008/layout/LinedList"/>
    <dgm:cxn modelId="{527D2E63-BBCD-4808-93A7-17B4D8817618}" type="presParOf" srcId="{9B74979A-3285-4217-ABF5-C43F2319765A}" destId="{7BFC2D3D-B236-463B-9D7B-201EA61AF9D3}" srcOrd="5" destOrd="0" presId="urn:microsoft.com/office/officeart/2008/layout/LinedList"/>
    <dgm:cxn modelId="{FC9CA0B3-82D8-4405-895B-07D40CB7C82B}" type="presParOf" srcId="{7BFC2D3D-B236-463B-9D7B-201EA61AF9D3}" destId="{0B36C1CC-763D-4803-AD7B-FBCA9DF0C594}" srcOrd="0" destOrd="0" presId="urn:microsoft.com/office/officeart/2008/layout/LinedList"/>
    <dgm:cxn modelId="{0ADEC71D-AE8A-4395-8870-29E85A4B6450}" type="presParOf" srcId="{7BFC2D3D-B236-463B-9D7B-201EA61AF9D3}" destId="{DF9D0C25-0A27-49EE-BCC5-7AC2F268F444}" srcOrd="1" destOrd="0" presId="urn:microsoft.com/office/officeart/2008/layout/LinedList"/>
    <dgm:cxn modelId="{9E0214B9-82E6-4848-A3DE-8F1204959DFD}" type="presParOf" srcId="{9B74979A-3285-4217-ABF5-C43F2319765A}" destId="{254BBED0-0D86-4A45-91DE-FAD4A969E208}" srcOrd="6" destOrd="0" presId="urn:microsoft.com/office/officeart/2008/layout/LinedList"/>
    <dgm:cxn modelId="{49ACC481-46CC-4645-8CDF-AC92751943AB}" type="presParOf" srcId="{9B74979A-3285-4217-ABF5-C43F2319765A}" destId="{7A8A349C-1A67-4A1C-BADA-2FB0E3A75677}" srcOrd="7" destOrd="0" presId="urn:microsoft.com/office/officeart/2008/layout/LinedList"/>
    <dgm:cxn modelId="{B0599171-F4CE-4E1F-A840-9BD70769DB2A}" type="presParOf" srcId="{7A8A349C-1A67-4A1C-BADA-2FB0E3A75677}" destId="{0FB87BB0-12B3-4ACA-97FB-17AA98F0D907}" srcOrd="0" destOrd="0" presId="urn:microsoft.com/office/officeart/2008/layout/LinedList"/>
    <dgm:cxn modelId="{97B67C77-5D30-4BA8-AAEF-0A71170B3387}" type="presParOf" srcId="{7A8A349C-1A67-4A1C-BADA-2FB0E3A75677}" destId="{34B4526E-6FA2-408C-B772-F5023A2FF873}" srcOrd="1" destOrd="0" presId="urn:microsoft.com/office/officeart/2008/layout/LinedList"/>
    <dgm:cxn modelId="{F99CFEA0-4B83-42A6-8358-B5061F345603}" type="presParOf" srcId="{9B74979A-3285-4217-ABF5-C43F2319765A}" destId="{ADD2102F-1A2E-47FD-8BE1-431D82E1CC0C}" srcOrd="8" destOrd="0" presId="urn:microsoft.com/office/officeart/2008/layout/LinedList"/>
    <dgm:cxn modelId="{C2DBF6A5-F040-46CA-BC4E-6C42383112FB}" type="presParOf" srcId="{9B74979A-3285-4217-ABF5-C43F2319765A}" destId="{864CCCF0-1425-44CB-9F36-A067AAD677E8}" srcOrd="9" destOrd="0" presId="urn:microsoft.com/office/officeart/2008/layout/LinedList"/>
    <dgm:cxn modelId="{7B715BA5-CF8D-41B8-8397-3664EA45EC05}" type="presParOf" srcId="{864CCCF0-1425-44CB-9F36-A067AAD677E8}" destId="{8FC87335-BB5F-448A-9E6B-BB9E6F6BC484}" srcOrd="0" destOrd="0" presId="urn:microsoft.com/office/officeart/2008/layout/LinedList"/>
    <dgm:cxn modelId="{E32B1AB4-A45E-439D-9E8D-7C9EE47C7627}" type="presParOf" srcId="{864CCCF0-1425-44CB-9F36-A067AAD677E8}" destId="{D8AAB77D-2C99-471A-B455-B97BEE97CE16}" srcOrd="1" destOrd="0" presId="urn:microsoft.com/office/officeart/2008/layout/LinedList"/>
    <dgm:cxn modelId="{B662FC47-1CB3-4AB1-A2B4-C314679D636E}" type="presParOf" srcId="{9B74979A-3285-4217-ABF5-C43F2319765A}" destId="{6BFF6B2C-6232-459B-BE67-C2665D2A3867}" srcOrd="10" destOrd="0" presId="urn:microsoft.com/office/officeart/2008/layout/LinedList"/>
    <dgm:cxn modelId="{34BDE48F-B76F-40F0-A413-AE45847E0648}" type="presParOf" srcId="{9B74979A-3285-4217-ABF5-C43F2319765A}" destId="{5A62CBF6-75EF-4C2D-927A-9F2893908AC2}" srcOrd="11" destOrd="0" presId="urn:microsoft.com/office/officeart/2008/layout/LinedList"/>
    <dgm:cxn modelId="{46429BE4-E252-4B23-9656-7CF088F7730D}" type="presParOf" srcId="{5A62CBF6-75EF-4C2D-927A-9F2893908AC2}" destId="{8617ACF2-52E0-42E0-A0D7-D1E948455095}" srcOrd="0" destOrd="0" presId="urn:microsoft.com/office/officeart/2008/layout/LinedList"/>
    <dgm:cxn modelId="{C09DDB73-15F5-4681-A19C-5D6782DFEFF6}" type="presParOf" srcId="{5A62CBF6-75EF-4C2D-927A-9F2893908AC2}" destId="{932A193B-52BF-44D0-AC37-0C9D82A0447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7C83B6-121C-4F31-9E44-05B78800F84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9D6A97B-CFF8-455C-963D-EFB8A6870F92}">
      <dgm:prSet/>
      <dgm:spPr/>
      <dgm:t>
        <a:bodyPr/>
        <a:lstStyle/>
        <a:p>
          <a:r>
            <a:rPr lang="en-US">
              <a:solidFill>
                <a:schemeClr val="tx1"/>
              </a:solidFill>
              <a:latin typeface="Sitka Text"/>
            </a:rPr>
            <a:t>Set up a profile and finish as much as possible</a:t>
          </a:r>
        </a:p>
      </dgm:t>
    </dgm:pt>
    <dgm:pt modelId="{C31666AC-ADC8-4C92-88C9-6AD6D1B4AA3B}" type="parTrans" cxnId="{D73C8296-0FE1-4324-82E8-048FD408C2CE}">
      <dgm:prSet/>
      <dgm:spPr/>
      <dgm:t>
        <a:bodyPr/>
        <a:lstStyle/>
        <a:p>
          <a:endParaRPr lang="en-US"/>
        </a:p>
      </dgm:t>
    </dgm:pt>
    <dgm:pt modelId="{BF9D1132-5883-466F-A9CE-44EEFF05D979}" type="sibTrans" cxnId="{D73C8296-0FE1-4324-82E8-048FD408C2CE}">
      <dgm:prSet/>
      <dgm:spPr/>
      <dgm:t>
        <a:bodyPr/>
        <a:lstStyle/>
        <a:p>
          <a:endParaRPr lang="en-US"/>
        </a:p>
      </dgm:t>
    </dgm:pt>
    <dgm:pt modelId="{BAF23455-9F04-4496-BD2B-D0C4519E19AC}">
      <dgm:prSet/>
      <dgm:spPr/>
      <dgm:t>
        <a:bodyPr/>
        <a:lstStyle/>
        <a:p>
          <a:r>
            <a:rPr lang="en-US">
              <a:solidFill>
                <a:schemeClr val="tx1"/>
              </a:solidFill>
              <a:latin typeface="Sitka Text"/>
            </a:rPr>
            <a:t>Include things that you think make you different</a:t>
          </a:r>
        </a:p>
      </dgm:t>
    </dgm:pt>
    <dgm:pt modelId="{20597E7D-1CB2-4243-8278-C5218CF27EA6}" type="parTrans" cxnId="{7F200551-795F-47AF-BB77-8B481FDB9AD1}">
      <dgm:prSet/>
      <dgm:spPr/>
      <dgm:t>
        <a:bodyPr/>
        <a:lstStyle/>
        <a:p>
          <a:endParaRPr lang="en-US"/>
        </a:p>
      </dgm:t>
    </dgm:pt>
    <dgm:pt modelId="{2F4AAF57-82AC-4E4D-A78D-49AE602F4D15}" type="sibTrans" cxnId="{7F200551-795F-47AF-BB77-8B481FDB9AD1}">
      <dgm:prSet/>
      <dgm:spPr/>
      <dgm:t>
        <a:bodyPr/>
        <a:lstStyle/>
        <a:p>
          <a:endParaRPr lang="en-US"/>
        </a:p>
      </dgm:t>
    </dgm:pt>
    <dgm:pt modelId="{078BF4CB-B13F-43D0-8DEA-C3351222FCEE}">
      <dgm:prSet/>
      <dgm:spPr/>
      <dgm:t>
        <a:bodyPr/>
        <a:lstStyle/>
        <a:p>
          <a:r>
            <a:rPr lang="en-US">
              <a:solidFill>
                <a:schemeClr val="tx1"/>
              </a:solidFill>
              <a:latin typeface="Sitka Text"/>
            </a:rPr>
            <a:t>Apply to entry-level, one-time positions</a:t>
          </a:r>
        </a:p>
      </dgm:t>
    </dgm:pt>
    <dgm:pt modelId="{98389B8C-31C3-4FB9-BB47-06234EB097FB}" type="parTrans" cxnId="{6AF73657-404A-4569-BAC5-E94319ACB59E}">
      <dgm:prSet/>
      <dgm:spPr/>
      <dgm:t>
        <a:bodyPr/>
        <a:lstStyle/>
        <a:p>
          <a:endParaRPr lang="en-US"/>
        </a:p>
      </dgm:t>
    </dgm:pt>
    <dgm:pt modelId="{3712C2E4-AD2E-4C29-9D59-787A1D4BF2D2}" type="sibTrans" cxnId="{6AF73657-404A-4569-BAC5-E94319ACB59E}">
      <dgm:prSet/>
      <dgm:spPr/>
      <dgm:t>
        <a:bodyPr/>
        <a:lstStyle/>
        <a:p>
          <a:endParaRPr lang="en-US"/>
        </a:p>
      </dgm:t>
    </dgm:pt>
    <dgm:pt modelId="{DA996F00-FF84-46CD-AA03-CD5AA2C46E99}">
      <dgm:prSet/>
      <dgm:spPr/>
      <dgm:t>
        <a:bodyPr/>
        <a:lstStyle/>
        <a:p>
          <a:r>
            <a:rPr lang="en-US">
              <a:solidFill>
                <a:schemeClr val="tx1"/>
              </a:solidFill>
              <a:latin typeface="Sitka Text"/>
            </a:rPr>
            <a:t>Be humble, take whatever is doable, and work your way up</a:t>
          </a:r>
        </a:p>
      </dgm:t>
    </dgm:pt>
    <dgm:pt modelId="{C239EF5C-FFF7-4E61-ACFC-3B4CF35709D1}" type="parTrans" cxnId="{C3694F37-6D19-436E-9DBB-415F2FE5D5C6}">
      <dgm:prSet/>
      <dgm:spPr/>
      <dgm:t>
        <a:bodyPr/>
        <a:lstStyle/>
        <a:p>
          <a:endParaRPr lang="en-US"/>
        </a:p>
      </dgm:t>
    </dgm:pt>
    <dgm:pt modelId="{D3A06F24-DA72-4ED8-98C2-F6C1938CC760}" type="sibTrans" cxnId="{C3694F37-6D19-436E-9DBB-415F2FE5D5C6}">
      <dgm:prSet/>
      <dgm:spPr/>
      <dgm:t>
        <a:bodyPr/>
        <a:lstStyle/>
        <a:p>
          <a:endParaRPr lang="en-US"/>
        </a:p>
      </dgm:t>
    </dgm:pt>
    <dgm:pt modelId="{9BD0FBBC-CB3A-48E7-B837-6FF3AA9693C3}">
      <dgm:prSet/>
      <dgm:spPr/>
      <dgm:t>
        <a:bodyPr/>
        <a:lstStyle/>
        <a:p>
          <a:pPr rtl="0"/>
          <a:r>
            <a:rPr lang="en-US">
              <a:solidFill>
                <a:schemeClr val="tx1"/>
              </a:solidFill>
              <a:latin typeface="Sitka Text"/>
            </a:rPr>
            <a:t>Specialize your profiles early on</a:t>
          </a:r>
        </a:p>
      </dgm:t>
    </dgm:pt>
    <dgm:pt modelId="{DE8EA23F-89F3-48BE-A7B6-1220DEFBFDD3}" type="parTrans" cxnId="{45EDAC2A-64BF-4D7A-B20A-C2AFC0284782}">
      <dgm:prSet/>
      <dgm:spPr/>
      <dgm:t>
        <a:bodyPr/>
        <a:lstStyle/>
        <a:p>
          <a:endParaRPr lang="en-US"/>
        </a:p>
      </dgm:t>
    </dgm:pt>
    <dgm:pt modelId="{48C2AFF6-695F-4575-9E7E-5743F453D2A3}" type="sibTrans" cxnId="{45EDAC2A-64BF-4D7A-B20A-C2AFC0284782}">
      <dgm:prSet/>
      <dgm:spPr/>
      <dgm:t>
        <a:bodyPr/>
        <a:lstStyle/>
        <a:p>
          <a:endParaRPr lang="en-US"/>
        </a:p>
      </dgm:t>
    </dgm:pt>
    <dgm:pt modelId="{3AFA6CCB-68C4-402A-8C34-4B32A24FC83B}">
      <dgm:prSet phldr="0"/>
      <dgm:spPr/>
      <dgm:t>
        <a:bodyPr/>
        <a:lstStyle/>
        <a:p>
          <a:pPr rtl="0"/>
          <a:r>
            <a:rPr lang="en-US">
              <a:solidFill>
                <a:schemeClr val="tx1"/>
              </a:solidFill>
              <a:latin typeface="Sitka Text"/>
            </a:rPr>
            <a:t>Play the numbers game</a:t>
          </a:r>
        </a:p>
      </dgm:t>
    </dgm:pt>
    <dgm:pt modelId="{229884B3-C512-4A68-B251-011E8F5801BF}" type="parTrans" cxnId="{CBB9821B-4C19-4C4A-99B4-9ACA729FDE84}">
      <dgm:prSet/>
      <dgm:spPr/>
    </dgm:pt>
    <dgm:pt modelId="{5E7D06C7-8146-4D13-AA88-95416123FBE7}" type="sibTrans" cxnId="{CBB9821B-4C19-4C4A-99B4-9ACA729FDE84}">
      <dgm:prSet/>
      <dgm:spPr/>
    </dgm:pt>
    <dgm:pt modelId="{26EE1D3E-3CCB-4AEB-8C29-24D61CB22663}" type="pres">
      <dgm:prSet presAssocID="{D57C83B6-121C-4F31-9E44-05B78800F84A}" presName="linear" presStyleCnt="0">
        <dgm:presLayoutVars>
          <dgm:animLvl val="lvl"/>
          <dgm:resizeHandles val="exact"/>
        </dgm:presLayoutVars>
      </dgm:prSet>
      <dgm:spPr/>
    </dgm:pt>
    <dgm:pt modelId="{347794B4-12C2-4167-84C8-58D349D0327F}" type="pres">
      <dgm:prSet presAssocID="{49D6A97B-CFF8-455C-963D-EFB8A6870F9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44667FB-D28F-4A10-87A0-E641056BD135}" type="pres">
      <dgm:prSet presAssocID="{BF9D1132-5883-466F-A9CE-44EEFF05D979}" presName="spacer" presStyleCnt="0"/>
      <dgm:spPr/>
    </dgm:pt>
    <dgm:pt modelId="{FCB6F37B-BFA8-4385-A5CE-23D556214EF6}" type="pres">
      <dgm:prSet presAssocID="{BAF23455-9F04-4496-BD2B-D0C4519E19A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422090F-7546-43BC-A249-B1A0F63CA898}" type="pres">
      <dgm:prSet presAssocID="{2F4AAF57-82AC-4E4D-A78D-49AE602F4D15}" presName="spacer" presStyleCnt="0"/>
      <dgm:spPr/>
    </dgm:pt>
    <dgm:pt modelId="{23F4A957-526F-49C3-BA90-89BEC9E73F63}" type="pres">
      <dgm:prSet presAssocID="{078BF4CB-B13F-43D0-8DEA-C3351222FCE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20E0B3D-90A1-42E6-A593-70639AF0ACB1}" type="pres">
      <dgm:prSet presAssocID="{3712C2E4-AD2E-4C29-9D59-787A1D4BF2D2}" presName="spacer" presStyleCnt="0"/>
      <dgm:spPr/>
    </dgm:pt>
    <dgm:pt modelId="{A81CEC9B-E479-49F3-862B-ACEA75D0EEAE}" type="pres">
      <dgm:prSet presAssocID="{3AFA6CCB-68C4-402A-8C34-4B32A24FC83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C3BF9BB-1D09-4A61-A758-C301360400CC}" type="pres">
      <dgm:prSet presAssocID="{5E7D06C7-8146-4D13-AA88-95416123FBE7}" presName="spacer" presStyleCnt="0"/>
      <dgm:spPr/>
    </dgm:pt>
    <dgm:pt modelId="{E3E53D46-998C-4B3D-A07B-43AC4477803E}" type="pres">
      <dgm:prSet presAssocID="{DA996F00-FF84-46CD-AA03-CD5AA2C46E9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C6F39E6-9DF0-4020-8140-8A1328C2BD18}" type="pres">
      <dgm:prSet presAssocID="{D3A06F24-DA72-4ED8-98C2-F6C1938CC760}" presName="spacer" presStyleCnt="0"/>
      <dgm:spPr/>
    </dgm:pt>
    <dgm:pt modelId="{BA6E8F55-8C52-45A5-8085-A780353F7519}" type="pres">
      <dgm:prSet presAssocID="{9BD0FBBC-CB3A-48E7-B837-6FF3AA9693C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BD66916-D3A1-43EA-B166-D2D622D0D23D}" type="presOf" srcId="{DA996F00-FF84-46CD-AA03-CD5AA2C46E99}" destId="{E3E53D46-998C-4B3D-A07B-43AC4477803E}" srcOrd="0" destOrd="0" presId="urn:microsoft.com/office/officeart/2005/8/layout/vList2"/>
    <dgm:cxn modelId="{CBB9821B-4C19-4C4A-99B4-9ACA729FDE84}" srcId="{D57C83B6-121C-4F31-9E44-05B78800F84A}" destId="{3AFA6CCB-68C4-402A-8C34-4B32A24FC83B}" srcOrd="3" destOrd="0" parTransId="{229884B3-C512-4A68-B251-011E8F5801BF}" sibTransId="{5E7D06C7-8146-4D13-AA88-95416123FBE7}"/>
    <dgm:cxn modelId="{45EDAC2A-64BF-4D7A-B20A-C2AFC0284782}" srcId="{D57C83B6-121C-4F31-9E44-05B78800F84A}" destId="{9BD0FBBC-CB3A-48E7-B837-6FF3AA9693C3}" srcOrd="5" destOrd="0" parTransId="{DE8EA23F-89F3-48BE-A7B6-1220DEFBFDD3}" sibTransId="{48C2AFF6-695F-4575-9E7E-5743F453D2A3}"/>
    <dgm:cxn modelId="{C3694F37-6D19-436E-9DBB-415F2FE5D5C6}" srcId="{D57C83B6-121C-4F31-9E44-05B78800F84A}" destId="{DA996F00-FF84-46CD-AA03-CD5AA2C46E99}" srcOrd="4" destOrd="0" parTransId="{C239EF5C-FFF7-4E61-ACFC-3B4CF35709D1}" sibTransId="{D3A06F24-DA72-4ED8-98C2-F6C1938CC760}"/>
    <dgm:cxn modelId="{4B192E40-EAF7-49B1-A879-3D65C1EA425A}" type="presOf" srcId="{49D6A97B-CFF8-455C-963D-EFB8A6870F92}" destId="{347794B4-12C2-4167-84C8-58D349D0327F}" srcOrd="0" destOrd="0" presId="urn:microsoft.com/office/officeart/2005/8/layout/vList2"/>
    <dgm:cxn modelId="{133BA05B-C4A4-4830-8560-E939E7583025}" type="presOf" srcId="{078BF4CB-B13F-43D0-8DEA-C3351222FCEE}" destId="{23F4A957-526F-49C3-BA90-89BEC9E73F63}" srcOrd="0" destOrd="0" presId="urn:microsoft.com/office/officeart/2005/8/layout/vList2"/>
    <dgm:cxn modelId="{BCB6BD4C-7A83-468B-950B-3E785DA58E58}" type="presOf" srcId="{3AFA6CCB-68C4-402A-8C34-4B32A24FC83B}" destId="{A81CEC9B-E479-49F3-862B-ACEA75D0EEAE}" srcOrd="0" destOrd="0" presId="urn:microsoft.com/office/officeart/2005/8/layout/vList2"/>
    <dgm:cxn modelId="{9726F26E-FA38-4516-9A19-5EB71EADE00B}" type="presOf" srcId="{D57C83B6-121C-4F31-9E44-05B78800F84A}" destId="{26EE1D3E-3CCB-4AEB-8C29-24D61CB22663}" srcOrd="0" destOrd="0" presId="urn:microsoft.com/office/officeart/2005/8/layout/vList2"/>
    <dgm:cxn modelId="{7F200551-795F-47AF-BB77-8B481FDB9AD1}" srcId="{D57C83B6-121C-4F31-9E44-05B78800F84A}" destId="{BAF23455-9F04-4496-BD2B-D0C4519E19AC}" srcOrd="1" destOrd="0" parTransId="{20597E7D-1CB2-4243-8278-C5218CF27EA6}" sibTransId="{2F4AAF57-82AC-4E4D-A78D-49AE602F4D15}"/>
    <dgm:cxn modelId="{6AF73657-404A-4569-BAC5-E94319ACB59E}" srcId="{D57C83B6-121C-4F31-9E44-05B78800F84A}" destId="{078BF4CB-B13F-43D0-8DEA-C3351222FCEE}" srcOrd="2" destOrd="0" parTransId="{98389B8C-31C3-4FB9-BB47-06234EB097FB}" sibTransId="{3712C2E4-AD2E-4C29-9D59-787A1D4BF2D2}"/>
    <dgm:cxn modelId="{D73C8296-0FE1-4324-82E8-048FD408C2CE}" srcId="{D57C83B6-121C-4F31-9E44-05B78800F84A}" destId="{49D6A97B-CFF8-455C-963D-EFB8A6870F92}" srcOrd="0" destOrd="0" parTransId="{C31666AC-ADC8-4C92-88C9-6AD6D1B4AA3B}" sibTransId="{BF9D1132-5883-466F-A9CE-44EEFF05D979}"/>
    <dgm:cxn modelId="{021B83B6-EC81-47D8-8045-E8B168B494FD}" type="presOf" srcId="{9BD0FBBC-CB3A-48E7-B837-6FF3AA9693C3}" destId="{BA6E8F55-8C52-45A5-8085-A780353F7519}" srcOrd="0" destOrd="0" presId="urn:microsoft.com/office/officeart/2005/8/layout/vList2"/>
    <dgm:cxn modelId="{A16AE8E8-58EE-4D97-83BD-9B0ECBE1F91A}" type="presOf" srcId="{BAF23455-9F04-4496-BD2B-D0C4519E19AC}" destId="{FCB6F37B-BFA8-4385-A5CE-23D556214EF6}" srcOrd="0" destOrd="0" presId="urn:microsoft.com/office/officeart/2005/8/layout/vList2"/>
    <dgm:cxn modelId="{E37E426D-610D-46C7-A2CD-0BCE4913887F}" type="presParOf" srcId="{26EE1D3E-3CCB-4AEB-8C29-24D61CB22663}" destId="{347794B4-12C2-4167-84C8-58D349D0327F}" srcOrd="0" destOrd="0" presId="urn:microsoft.com/office/officeart/2005/8/layout/vList2"/>
    <dgm:cxn modelId="{A24B6BDC-E275-4FA5-9065-4A429C83FB01}" type="presParOf" srcId="{26EE1D3E-3CCB-4AEB-8C29-24D61CB22663}" destId="{944667FB-D28F-4A10-87A0-E641056BD135}" srcOrd="1" destOrd="0" presId="urn:microsoft.com/office/officeart/2005/8/layout/vList2"/>
    <dgm:cxn modelId="{7AE59951-CCE5-4DB6-B696-E7388E95E2FC}" type="presParOf" srcId="{26EE1D3E-3CCB-4AEB-8C29-24D61CB22663}" destId="{FCB6F37B-BFA8-4385-A5CE-23D556214EF6}" srcOrd="2" destOrd="0" presId="urn:microsoft.com/office/officeart/2005/8/layout/vList2"/>
    <dgm:cxn modelId="{490F1B31-CB5B-4A3A-94FE-7CBDAA3CF8BC}" type="presParOf" srcId="{26EE1D3E-3CCB-4AEB-8C29-24D61CB22663}" destId="{F422090F-7546-43BC-A249-B1A0F63CA898}" srcOrd="3" destOrd="0" presId="urn:microsoft.com/office/officeart/2005/8/layout/vList2"/>
    <dgm:cxn modelId="{3DD1BAA2-5744-4302-8389-DD9D06DD1594}" type="presParOf" srcId="{26EE1D3E-3CCB-4AEB-8C29-24D61CB22663}" destId="{23F4A957-526F-49C3-BA90-89BEC9E73F63}" srcOrd="4" destOrd="0" presId="urn:microsoft.com/office/officeart/2005/8/layout/vList2"/>
    <dgm:cxn modelId="{00E9F206-703B-4799-A6DD-6293740D8403}" type="presParOf" srcId="{26EE1D3E-3CCB-4AEB-8C29-24D61CB22663}" destId="{A20E0B3D-90A1-42E6-A593-70639AF0ACB1}" srcOrd="5" destOrd="0" presId="urn:microsoft.com/office/officeart/2005/8/layout/vList2"/>
    <dgm:cxn modelId="{7D8996E8-1B6A-4864-9C93-6D8F1207F30E}" type="presParOf" srcId="{26EE1D3E-3CCB-4AEB-8C29-24D61CB22663}" destId="{A81CEC9B-E479-49F3-862B-ACEA75D0EEAE}" srcOrd="6" destOrd="0" presId="urn:microsoft.com/office/officeart/2005/8/layout/vList2"/>
    <dgm:cxn modelId="{08F1142B-193D-4C02-B673-6ACDB88559C2}" type="presParOf" srcId="{26EE1D3E-3CCB-4AEB-8C29-24D61CB22663}" destId="{2C3BF9BB-1D09-4A61-A758-C301360400CC}" srcOrd="7" destOrd="0" presId="urn:microsoft.com/office/officeart/2005/8/layout/vList2"/>
    <dgm:cxn modelId="{B3E9C5A7-AAD3-405C-95F1-2A21B06DF76D}" type="presParOf" srcId="{26EE1D3E-3CCB-4AEB-8C29-24D61CB22663}" destId="{E3E53D46-998C-4B3D-A07B-43AC4477803E}" srcOrd="8" destOrd="0" presId="urn:microsoft.com/office/officeart/2005/8/layout/vList2"/>
    <dgm:cxn modelId="{6AE7A259-DA5A-4AD3-896A-666C1FF847FE}" type="presParOf" srcId="{26EE1D3E-3CCB-4AEB-8C29-24D61CB22663}" destId="{0C6F39E6-9DF0-4020-8140-8A1328C2BD18}" srcOrd="9" destOrd="0" presId="urn:microsoft.com/office/officeart/2005/8/layout/vList2"/>
    <dgm:cxn modelId="{6956A8E2-CCE2-4435-ADCF-0D315977653D}" type="presParOf" srcId="{26EE1D3E-3CCB-4AEB-8C29-24D61CB22663}" destId="{BA6E8F55-8C52-45A5-8085-A780353F751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4604C0-9AD1-4B9F-BA2E-74B0591C56CE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169385-325B-4F75-8961-99162C344E64}">
      <dgm:prSet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latin typeface="Sitka Text"/>
            </a:rPr>
            <a:t>Limitations</a:t>
          </a:r>
        </a:p>
      </dgm:t>
    </dgm:pt>
    <dgm:pt modelId="{2CE1A5B8-65A7-4F22-8C72-9B0782233098}" type="parTrans" cxnId="{C420EFE5-2E7C-44F1-A483-3C8FD8445750}">
      <dgm:prSet/>
      <dgm:spPr/>
      <dgm:t>
        <a:bodyPr/>
        <a:lstStyle/>
        <a:p>
          <a:endParaRPr lang="en-US"/>
        </a:p>
      </dgm:t>
    </dgm:pt>
    <dgm:pt modelId="{F6E31F3E-E24E-487A-A7C3-ACBDE81528F8}" type="sibTrans" cxnId="{C420EFE5-2E7C-44F1-A483-3C8FD8445750}">
      <dgm:prSet/>
      <dgm:spPr/>
      <dgm:t>
        <a:bodyPr/>
        <a:lstStyle/>
        <a:p>
          <a:endParaRPr lang="en-US"/>
        </a:p>
      </dgm:t>
    </dgm:pt>
    <dgm:pt modelId="{2647C31E-47AB-4EFD-B539-FBE533C16E14}">
      <dgm:prSet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en-US">
              <a:latin typeface="Sitka Text"/>
            </a:rPr>
            <a:t>Turnaround </a:t>
          </a:r>
        </a:p>
      </dgm:t>
    </dgm:pt>
    <dgm:pt modelId="{9A2865AA-F28A-4BA5-A5F1-F6154D158E86}" type="parTrans" cxnId="{22CD64B7-CDC7-4297-A308-950147B088D5}">
      <dgm:prSet/>
      <dgm:spPr/>
      <dgm:t>
        <a:bodyPr/>
        <a:lstStyle/>
        <a:p>
          <a:endParaRPr lang="en-US"/>
        </a:p>
      </dgm:t>
    </dgm:pt>
    <dgm:pt modelId="{9C2413C4-1455-4B5C-8F32-9164D67B86B9}" type="sibTrans" cxnId="{22CD64B7-CDC7-4297-A308-950147B088D5}">
      <dgm:prSet/>
      <dgm:spPr/>
      <dgm:t>
        <a:bodyPr/>
        <a:lstStyle/>
        <a:p>
          <a:endParaRPr lang="en-US"/>
        </a:p>
      </dgm:t>
    </dgm:pt>
    <dgm:pt modelId="{E67CAF46-EAE2-4DED-8487-1484F508D30E}">
      <dgm:prSet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en-US">
              <a:latin typeface="Sitka Text"/>
            </a:rPr>
            <a:t>Quality </a:t>
          </a:r>
        </a:p>
      </dgm:t>
    </dgm:pt>
    <dgm:pt modelId="{FB9DE6E9-2993-476C-B319-14568AF63F55}" type="parTrans" cxnId="{5E2E4F9B-B4CE-4D1F-8D78-279E8FF01680}">
      <dgm:prSet/>
      <dgm:spPr/>
      <dgm:t>
        <a:bodyPr/>
        <a:lstStyle/>
        <a:p>
          <a:endParaRPr lang="en-US"/>
        </a:p>
      </dgm:t>
    </dgm:pt>
    <dgm:pt modelId="{7E3B04BD-BA26-4D69-B6EB-013231EE24D3}" type="sibTrans" cxnId="{5E2E4F9B-B4CE-4D1F-8D78-279E8FF01680}">
      <dgm:prSet/>
      <dgm:spPr/>
      <dgm:t>
        <a:bodyPr/>
        <a:lstStyle/>
        <a:p>
          <a:endParaRPr lang="en-US"/>
        </a:p>
      </dgm:t>
    </dgm:pt>
    <dgm:pt modelId="{B13C9281-BDC6-42C5-8FA5-03A2D5E9735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latin typeface="Sitka Text"/>
            </a:rPr>
            <a:t>Expectations and genre conventions</a:t>
          </a:r>
        </a:p>
      </dgm:t>
    </dgm:pt>
    <dgm:pt modelId="{92D5D1C7-0390-4C64-8F48-2DC04B15E72C}" type="parTrans" cxnId="{0A0659D7-974E-4EB9-B692-FBBB5AC465AA}">
      <dgm:prSet/>
      <dgm:spPr/>
      <dgm:t>
        <a:bodyPr/>
        <a:lstStyle/>
        <a:p>
          <a:endParaRPr lang="en-US"/>
        </a:p>
      </dgm:t>
    </dgm:pt>
    <dgm:pt modelId="{E376A59E-F7D5-4C4E-AAE2-8C90AE094ADE}" type="sibTrans" cxnId="{0A0659D7-974E-4EB9-B692-FBBB5AC465AA}">
      <dgm:prSet/>
      <dgm:spPr/>
      <dgm:t>
        <a:bodyPr/>
        <a:lstStyle/>
        <a:p>
          <a:endParaRPr lang="en-US"/>
        </a:p>
      </dgm:t>
    </dgm:pt>
    <dgm:pt modelId="{FB3E2EC2-1F23-466C-B4B4-0DC5DA8DF5A1}">
      <dgm:prSet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latin typeface="Sitka Text"/>
            </a:rPr>
            <a:t>Formatting</a:t>
          </a:r>
        </a:p>
      </dgm:t>
    </dgm:pt>
    <dgm:pt modelId="{12A9BFDD-6331-4388-94BB-BA321965B865}" type="parTrans" cxnId="{650D5EF5-DA3C-42C5-A726-4D6828EFD3FF}">
      <dgm:prSet/>
      <dgm:spPr/>
    </dgm:pt>
    <dgm:pt modelId="{857124EE-505B-41AC-BC5F-890BB58DE7B4}" type="sibTrans" cxnId="{650D5EF5-DA3C-42C5-A726-4D6828EFD3FF}">
      <dgm:prSet/>
      <dgm:spPr/>
    </dgm:pt>
    <dgm:pt modelId="{F71CCE16-B8FB-4187-83FB-34EF56B98780}" type="pres">
      <dgm:prSet presAssocID="{D34604C0-9AD1-4B9F-BA2E-74B0591C56CE}" presName="root" presStyleCnt="0">
        <dgm:presLayoutVars>
          <dgm:dir/>
          <dgm:resizeHandles val="exact"/>
        </dgm:presLayoutVars>
      </dgm:prSet>
      <dgm:spPr/>
    </dgm:pt>
    <dgm:pt modelId="{B2CEC662-6E1E-4BF1-8E7D-5E007017F12C}" type="pres">
      <dgm:prSet presAssocID="{40169385-325B-4F75-8961-99162C344E64}" presName="compNode" presStyleCnt="0"/>
      <dgm:spPr/>
    </dgm:pt>
    <dgm:pt modelId="{EF63441D-E0BD-45F2-B34A-F27F6CE51388}" type="pres">
      <dgm:prSet presAssocID="{40169385-325B-4F75-8961-99162C344E64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28F231F3-2BF7-4EEF-A103-F18E46FB15C0}" type="pres">
      <dgm:prSet presAssocID="{40169385-325B-4F75-8961-99162C344E6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6A604286-0B53-49AF-B99E-49BDF0BC8A77}" type="pres">
      <dgm:prSet presAssocID="{40169385-325B-4F75-8961-99162C344E64}" presName="spaceRect" presStyleCnt="0"/>
      <dgm:spPr/>
    </dgm:pt>
    <dgm:pt modelId="{091658CE-630C-4104-AA35-F3C880850AC8}" type="pres">
      <dgm:prSet presAssocID="{40169385-325B-4F75-8961-99162C344E64}" presName="textRect" presStyleLbl="revTx" presStyleIdx="0" presStyleCnt="5">
        <dgm:presLayoutVars>
          <dgm:chMax val="1"/>
          <dgm:chPref val="1"/>
        </dgm:presLayoutVars>
      </dgm:prSet>
      <dgm:spPr/>
    </dgm:pt>
    <dgm:pt modelId="{1CA86656-7E16-431F-804F-DFD684AA896C}" type="pres">
      <dgm:prSet presAssocID="{F6E31F3E-E24E-487A-A7C3-ACBDE81528F8}" presName="sibTrans" presStyleCnt="0"/>
      <dgm:spPr/>
    </dgm:pt>
    <dgm:pt modelId="{A21424DD-6261-425B-93A8-EA49CA723043}" type="pres">
      <dgm:prSet presAssocID="{2647C31E-47AB-4EFD-B539-FBE533C16E14}" presName="compNode" presStyleCnt="0"/>
      <dgm:spPr/>
    </dgm:pt>
    <dgm:pt modelId="{AF93766D-9464-4C6D-BA45-33BED465EAAF}" type="pres">
      <dgm:prSet presAssocID="{2647C31E-47AB-4EFD-B539-FBE533C16E14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F30400CB-36FC-46BB-BF58-1129EABF160F}" type="pres">
      <dgm:prSet presAssocID="{2647C31E-47AB-4EFD-B539-FBE533C16E1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1A7046A4-C81B-4868-9D7E-3B326DC36861}" type="pres">
      <dgm:prSet presAssocID="{2647C31E-47AB-4EFD-B539-FBE533C16E14}" presName="spaceRect" presStyleCnt="0"/>
      <dgm:spPr/>
    </dgm:pt>
    <dgm:pt modelId="{C55C2B4C-AC50-49A1-8AAD-D30793DE5F2A}" type="pres">
      <dgm:prSet presAssocID="{2647C31E-47AB-4EFD-B539-FBE533C16E14}" presName="textRect" presStyleLbl="revTx" presStyleIdx="1" presStyleCnt="5">
        <dgm:presLayoutVars>
          <dgm:chMax val="1"/>
          <dgm:chPref val="1"/>
        </dgm:presLayoutVars>
      </dgm:prSet>
      <dgm:spPr/>
    </dgm:pt>
    <dgm:pt modelId="{44E7F919-71CE-41AD-8CB1-ECBEEDEC6908}" type="pres">
      <dgm:prSet presAssocID="{9C2413C4-1455-4B5C-8F32-9164D67B86B9}" presName="sibTrans" presStyleCnt="0"/>
      <dgm:spPr/>
    </dgm:pt>
    <dgm:pt modelId="{925FE638-5EE7-4900-90A2-C942D2BC0E79}" type="pres">
      <dgm:prSet presAssocID="{E67CAF46-EAE2-4DED-8487-1484F508D30E}" presName="compNode" presStyleCnt="0"/>
      <dgm:spPr/>
    </dgm:pt>
    <dgm:pt modelId="{F13039A0-88BE-4ED6-9113-358A8EBDB68B}" type="pres">
      <dgm:prSet presAssocID="{E67CAF46-EAE2-4DED-8487-1484F508D30E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F1C8C8C1-4ABB-49C6-9E22-908BC9FF9023}" type="pres">
      <dgm:prSet presAssocID="{E67CAF46-EAE2-4DED-8487-1484F508D30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EAD249E-BB27-4B3C-A271-D93C4EB03F7E}" type="pres">
      <dgm:prSet presAssocID="{E67CAF46-EAE2-4DED-8487-1484F508D30E}" presName="spaceRect" presStyleCnt="0"/>
      <dgm:spPr/>
    </dgm:pt>
    <dgm:pt modelId="{1AD422F1-B133-4EA9-BEB9-B968995297C8}" type="pres">
      <dgm:prSet presAssocID="{E67CAF46-EAE2-4DED-8487-1484F508D30E}" presName="textRect" presStyleLbl="revTx" presStyleIdx="2" presStyleCnt="5">
        <dgm:presLayoutVars>
          <dgm:chMax val="1"/>
          <dgm:chPref val="1"/>
        </dgm:presLayoutVars>
      </dgm:prSet>
      <dgm:spPr/>
    </dgm:pt>
    <dgm:pt modelId="{67D0A90A-0009-47A5-A337-F9956201F0C7}" type="pres">
      <dgm:prSet presAssocID="{7E3B04BD-BA26-4D69-B6EB-013231EE24D3}" presName="sibTrans" presStyleCnt="0"/>
      <dgm:spPr/>
    </dgm:pt>
    <dgm:pt modelId="{E448CEDF-86F7-4E04-BA2C-555017F271FD}" type="pres">
      <dgm:prSet presAssocID="{FB3E2EC2-1F23-466C-B4B4-0DC5DA8DF5A1}" presName="compNode" presStyleCnt="0"/>
      <dgm:spPr/>
    </dgm:pt>
    <dgm:pt modelId="{2C7EF715-50E3-4881-B58F-E39AD6005A45}" type="pres">
      <dgm:prSet presAssocID="{FB3E2EC2-1F23-466C-B4B4-0DC5DA8DF5A1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321FB1BF-29C3-49CF-8024-875D3B422A4F}" type="pres">
      <dgm:prSet presAssocID="{FB3E2EC2-1F23-466C-B4B4-0DC5DA8DF5A1}" presName="iconRect" presStyleLbl="node1" presStyleIdx="3" presStyleCnt="5"/>
      <dgm:spPr/>
    </dgm:pt>
    <dgm:pt modelId="{B3180D74-3DDD-41E4-BB72-D1D147E1FD5F}" type="pres">
      <dgm:prSet presAssocID="{FB3E2EC2-1F23-466C-B4B4-0DC5DA8DF5A1}" presName="spaceRect" presStyleCnt="0"/>
      <dgm:spPr/>
    </dgm:pt>
    <dgm:pt modelId="{8AFAE970-C3A7-462F-918B-A33C7BB9BEBE}" type="pres">
      <dgm:prSet presAssocID="{FB3E2EC2-1F23-466C-B4B4-0DC5DA8DF5A1}" presName="textRect" presStyleLbl="revTx" presStyleIdx="3" presStyleCnt="5">
        <dgm:presLayoutVars>
          <dgm:chMax val="1"/>
          <dgm:chPref val="1"/>
        </dgm:presLayoutVars>
      </dgm:prSet>
      <dgm:spPr/>
    </dgm:pt>
    <dgm:pt modelId="{5E8D217A-8E40-4AD6-9441-20E16C71FF68}" type="pres">
      <dgm:prSet presAssocID="{857124EE-505B-41AC-BC5F-890BB58DE7B4}" presName="sibTrans" presStyleCnt="0"/>
      <dgm:spPr/>
    </dgm:pt>
    <dgm:pt modelId="{54BD33AE-2C28-47C2-BFEE-DF27CAF5F095}" type="pres">
      <dgm:prSet presAssocID="{B13C9281-BDC6-42C5-8FA5-03A2D5E9735E}" presName="compNode" presStyleCnt="0"/>
      <dgm:spPr/>
    </dgm:pt>
    <dgm:pt modelId="{EA689AA9-EDBA-4616-9A19-320A7FF80C97}" type="pres">
      <dgm:prSet presAssocID="{B13C9281-BDC6-42C5-8FA5-03A2D5E9735E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6B5F2517-0E70-4D46-B3C3-32D0F35ED98F}" type="pres">
      <dgm:prSet presAssocID="{B13C9281-BDC6-42C5-8FA5-03A2D5E9735E}" presName="iconRect" presStyleLbl="node1" presStyleIdx="4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01823778-FA0C-4D05-ADDE-36187C612047}" type="pres">
      <dgm:prSet presAssocID="{B13C9281-BDC6-42C5-8FA5-03A2D5E9735E}" presName="spaceRect" presStyleCnt="0"/>
      <dgm:spPr/>
    </dgm:pt>
    <dgm:pt modelId="{A06D247F-C376-49A5-9DF9-B95BE8F6EB49}" type="pres">
      <dgm:prSet presAssocID="{B13C9281-BDC6-42C5-8FA5-03A2D5E9735E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DFEE1439-454C-4EBF-B87E-0C166DB696E0}" type="presOf" srcId="{40169385-325B-4F75-8961-99162C344E64}" destId="{091658CE-630C-4104-AA35-F3C880850AC8}" srcOrd="0" destOrd="0" presId="urn:microsoft.com/office/officeart/2018/5/layout/IconLeafLabelList"/>
    <dgm:cxn modelId="{34A8FB4E-6B31-4B39-9EB5-91D0D5EC3107}" type="presOf" srcId="{D34604C0-9AD1-4B9F-BA2E-74B0591C56CE}" destId="{F71CCE16-B8FB-4187-83FB-34EF56B98780}" srcOrd="0" destOrd="0" presId="urn:microsoft.com/office/officeart/2018/5/layout/IconLeafLabelList"/>
    <dgm:cxn modelId="{4484EC72-95AF-4FE8-80B2-CB09455DA1AB}" type="presOf" srcId="{E67CAF46-EAE2-4DED-8487-1484F508D30E}" destId="{1AD422F1-B133-4EA9-BEB9-B968995297C8}" srcOrd="0" destOrd="0" presId="urn:microsoft.com/office/officeart/2018/5/layout/IconLeafLabelList"/>
    <dgm:cxn modelId="{3E207D54-5D5A-40CF-80C7-8C2FCE88F1F0}" type="presOf" srcId="{FB3E2EC2-1F23-466C-B4B4-0DC5DA8DF5A1}" destId="{8AFAE970-C3A7-462F-918B-A33C7BB9BEBE}" srcOrd="0" destOrd="0" presId="urn:microsoft.com/office/officeart/2018/5/layout/IconLeafLabelList"/>
    <dgm:cxn modelId="{A01E087B-4B90-487D-A186-0767CB618D1E}" type="presOf" srcId="{B13C9281-BDC6-42C5-8FA5-03A2D5E9735E}" destId="{A06D247F-C376-49A5-9DF9-B95BE8F6EB49}" srcOrd="0" destOrd="0" presId="urn:microsoft.com/office/officeart/2018/5/layout/IconLeafLabelList"/>
    <dgm:cxn modelId="{5E2E4F9B-B4CE-4D1F-8D78-279E8FF01680}" srcId="{D34604C0-9AD1-4B9F-BA2E-74B0591C56CE}" destId="{E67CAF46-EAE2-4DED-8487-1484F508D30E}" srcOrd="2" destOrd="0" parTransId="{FB9DE6E9-2993-476C-B319-14568AF63F55}" sibTransId="{7E3B04BD-BA26-4D69-B6EB-013231EE24D3}"/>
    <dgm:cxn modelId="{22CD64B7-CDC7-4297-A308-950147B088D5}" srcId="{D34604C0-9AD1-4B9F-BA2E-74B0591C56CE}" destId="{2647C31E-47AB-4EFD-B539-FBE533C16E14}" srcOrd="1" destOrd="0" parTransId="{9A2865AA-F28A-4BA5-A5F1-F6154D158E86}" sibTransId="{9C2413C4-1455-4B5C-8F32-9164D67B86B9}"/>
    <dgm:cxn modelId="{0A0659D7-974E-4EB9-B692-FBBB5AC465AA}" srcId="{D34604C0-9AD1-4B9F-BA2E-74B0591C56CE}" destId="{B13C9281-BDC6-42C5-8FA5-03A2D5E9735E}" srcOrd="4" destOrd="0" parTransId="{92D5D1C7-0390-4C64-8F48-2DC04B15E72C}" sibTransId="{E376A59E-F7D5-4C4E-AAE2-8C90AE094ADE}"/>
    <dgm:cxn modelId="{C420EFE5-2E7C-44F1-A483-3C8FD8445750}" srcId="{D34604C0-9AD1-4B9F-BA2E-74B0591C56CE}" destId="{40169385-325B-4F75-8961-99162C344E64}" srcOrd="0" destOrd="0" parTransId="{2CE1A5B8-65A7-4F22-8C72-9B0782233098}" sibTransId="{F6E31F3E-E24E-487A-A7C3-ACBDE81528F8}"/>
    <dgm:cxn modelId="{519413E9-5761-4F6A-8224-B3CDB0EB64DF}" type="presOf" srcId="{2647C31E-47AB-4EFD-B539-FBE533C16E14}" destId="{C55C2B4C-AC50-49A1-8AAD-D30793DE5F2A}" srcOrd="0" destOrd="0" presId="urn:microsoft.com/office/officeart/2018/5/layout/IconLeafLabelList"/>
    <dgm:cxn modelId="{650D5EF5-DA3C-42C5-A726-4D6828EFD3FF}" srcId="{D34604C0-9AD1-4B9F-BA2E-74B0591C56CE}" destId="{FB3E2EC2-1F23-466C-B4B4-0DC5DA8DF5A1}" srcOrd="3" destOrd="0" parTransId="{12A9BFDD-6331-4388-94BB-BA321965B865}" sibTransId="{857124EE-505B-41AC-BC5F-890BB58DE7B4}"/>
    <dgm:cxn modelId="{16AE405A-BE65-4E1C-971E-2FE122DC9C0D}" type="presParOf" srcId="{F71CCE16-B8FB-4187-83FB-34EF56B98780}" destId="{B2CEC662-6E1E-4BF1-8E7D-5E007017F12C}" srcOrd="0" destOrd="0" presId="urn:microsoft.com/office/officeart/2018/5/layout/IconLeafLabelList"/>
    <dgm:cxn modelId="{6FC04D12-E0E7-4DE7-90C4-E43ADBD6F1E8}" type="presParOf" srcId="{B2CEC662-6E1E-4BF1-8E7D-5E007017F12C}" destId="{EF63441D-E0BD-45F2-B34A-F27F6CE51388}" srcOrd="0" destOrd="0" presId="urn:microsoft.com/office/officeart/2018/5/layout/IconLeafLabelList"/>
    <dgm:cxn modelId="{094738D0-A48F-4AF2-A877-77FF32154981}" type="presParOf" srcId="{B2CEC662-6E1E-4BF1-8E7D-5E007017F12C}" destId="{28F231F3-2BF7-4EEF-A103-F18E46FB15C0}" srcOrd="1" destOrd="0" presId="urn:microsoft.com/office/officeart/2018/5/layout/IconLeafLabelList"/>
    <dgm:cxn modelId="{EF2B9B9E-C08F-4DC0-A2A1-F35640F8A2D2}" type="presParOf" srcId="{B2CEC662-6E1E-4BF1-8E7D-5E007017F12C}" destId="{6A604286-0B53-49AF-B99E-49BDF0BC8A77}" srcOrd="2" destOrd="0" presId="urn:microsoft.com/office/officeart/2018/5/layout/IconLeafLabelList"/>
    <dgm:cxn modelId="{B6907AAC-A450-414C-B80E-6D6DCAECC7AB}" type="presParOf" srcId="{B2CEC662-6E1E-4BF1-8E7D-5E007017F12C}" destId="{091658CE-630C-4104-AA35-F3C880850AC8}" srcOrd="3" destOrd="0" presId="urn:microsoft.com/office/officeart/2018/5/layout/IconLeafLabelList"/>
    <dgm:cxn modelId="{B1E49111-DAE2-4E24-96FB-6903C14EAC53}" type="presParOf" srcId="{F71CCE16-B8FB-4187-83FB-34EF56B98780}" destId="{1CA86656-7E16-431F-804F-DFD684AA896C}" srcOrd="1" destOrd="0" presId="urn:microsoft.com/office/officeart/2018/5/layout/IconLeafLabelList"/>
    <dgm:cxn modelId="{9C68D7CE-5CDC-410B-A8D7-DDCB425F1A6E}" type="presParOf" srcId="{F71CCE16-B8FB-4187-83FB-34EF56B98780}" destId="{A21424DD-6261-425B-93A8-EA49CA723043}" srcOrd="2" destOrd="0" presId="urn:microsoft.com/office/officeart/2018/5/layout/IconLeafLabelList"/>
    <dgm:cxn modelId="{FB4F177D-4CCA-4A09-B2E8-E8C7022C8C92}" type="presParOf" srcId="{A21424DD-6261-425B-93A8-EA49CA723043}" destId="{AF93766D-9464-4C6D-BA45-33BED465EAAF}" srcOrd="0" destOrd="0" presId="urn:microsoft.com/office/officeart/2018/5/layout/IconLeafLabelList"/>
    <dgm:cxn modelId="{60EB3763-72BF-4F05-ABCE-ED544E58A473}" type="presParOf" srcId="{A21424DD-6261-425B-93A8-EA49CA723043}" destId="{F30400CB-36FC-46BB-BF58-1129EABF160F}" srcOrd="1" destOrd="0" presId="urn:microsoft.com/office/officeart/2018/5/layout/IconLeafLabelList"/>
    <dgm:cxn modelId="{8DBBD667-177C-457F-B7A1-289BC524629D}" type="presParOf" srcId="{A21424DD-6261-425B-93A8-EA49CA723043}" destId="{1A7046A4-C81B-4868-9D7E-3B326DC36861}" srcOrd="2" destOrd="0" presId="urn:microsoft.com/office/officeart/2018/5/layout/IconLeafLabelList"/>
    <dgm:cxn modelId="{941950B2-DD2B-4BF7-A636-B47EF58C5F48}" type="presParOf" srcId="{A21424DD-6261-425B-93A8-EA49CA723043}" destId="{C55C2B4C-AC50-49A1-8AAD-D30793DE5F2A}" srcOrd="3" destOrd="0" presId="urn:microsoft.com/office/officeart/2018/5/layout/IconLeafLabelList"/>
    <dgm:cxn modelId="{A90E05AE-5635-4508-9480-9D1F39238CEB}" type="presParOf" srcId="{F71CCE16-B8FB-4187-83FB-34EF56B98780}" destId="{44E7F919-71CE-41AD-8CB1-ECBEEDEC6908}" srcOrd="3" destOrd="0" presId="urn:microsoft.com/office/officeart/2018/5/layout/IconLeafLabelList"/>
    <dgm:cxn modelId="{12A4CFBB-5357-4272-9B1F-CE3A6ED331BE}" type="presParOf" srcId="{F71CCE16-B8FB-4187-83FB-34EF56B98780}" destId="{925FE638-5EE7-4900-90A2-C942D2BC0E79}" srcOrd="4" destOrd="0" presId="urn:microsoft.com/office/officeart/2018/5/layout/IconLeafLabelList"/>
    <dgm:cxn modelId="{7BA5781C-024C-430B-B1B1-F9502BF9E5BB}" type="presParOf" srcId="{925FE638-5EE7-4900-90A2-C942D2BC0E79}" destId="{F13039A0-88BE-4ED6-9113-358A8EBDB68B}" srcOrd="0" destOrd="0" presId="urn:microsoft.com/office/officeart/2018/5/layout/IconLeafLabelList"/>
    <dgm:cxn modelId="{EB3CF50E-DEC2-43C3-B847-136A779C3369}" type="presParOf" srcId="{925FE638-5EE7-4900-90A2-C942D2BC0E79}" destId="{F1C8C8C1-4ABB-49C6-9E22-908BC9FF9023}" srcOrd="1" destOrd="0" presId="urn:microsoft.com/office/officeart/2018/5/layout/IconLeafLabelList"/>
    <dgm:cxn modelId="{E6658697-1540-4852-B189-59F8C8CE6C29}" type="presParOf" srcId="{925FE638-5EE7-4900-90A2-C942D2BC0E79}" destId="{FEAD249E-BB27-4B3C-A271-D93C4EB03F7E}" srcOrd="2" destOrd="0" presId="urn:microsoft.com/office/officeart/2018/5/layout/IconLeafLabelList"/>
    <dgm:cxn modelId="{FE0DC1A5-F2CB-45BD-A177-E5DBDAD849E1}" type="presParOf" srcId="{925FE638-5EE7-4900-90A2-C942D2BC0E79}" destId="{1AD422F1-B133-4EA9-BEB9-B968995297C8}" srcOrd="3" destOrd="0" presId="urn:microsoft.com/office/officeart/2018/5/layout/IconLeafLabelList"/>
    <dgm:cxn modelId="{8DE37343-C9AA-4639-9692-2FA2CDC7D929}" type="presParOf" srcId="{F71CCE16-B8FB-4187-83FB-34EF56B98780}" destId="{67D0A90A-0009-47A5-A337-F9956201F0C7}" srcOrd="5" destOrd="0" presId="urn:microsoft.com/office/officeart/2018/5/layout/IconLeafLabelList"/>
    <dgm:cxn modelId="{75937DE8-FDF4-4EDB-842B-2BC2454EBC14}" type="presParOf" srcId="{F71CCE16-B8FB-4187-83FB-34EF56B98780}" destId="{E448CEDF-86F7-4E04-BA2C-555017F271FD}" srcOrd="6" destOrd="0" presId="urn:microsoft.com/office/officeart/2018/5/layout/IconLeafLabelList"/>
    <dgm:cxn modelId="{8671CCBF-A46C-4997-8072-CF293337376E}" type="presParOf" srcId="{E448CEDF-86F7-4E04-BA2C-555017F271FD}" destId="{2C7EF715-50E3-4881-B58F-E39AD6005A45}" srcOrd="0" destOrd="0" presId="urn:microsoft.com/office/officeart/2018/5/layout/IconLeafLabelList"/>
    <dgm:cxn modelId="{6E294FCF-8313-49F7-99FE-AF5A11AC6DED}" type="presParOf" srcId="{E448CEDF-86F7-4E04-BA2C-555017F271FD}" destId="{321FB1BF-29C3-49CF-8024-875D3B422A4F}" srcOrd="1" destOrd="0" presId="urn:microsoft.com/office/officeart/2018/5/layout/IconLeafLabelList"/>
    <dgm:cxn modelId="{AD4C351F-BE57-4E21-AB2A-A75D01761A90}" type="presParOf" srcId="{E448CEDF-86F7-4E04-BA2C-555017F271FD}" destId="{B3180D74-3DDD-41E4-BB72-D1D147E1FD5F}" srcOrd="2" destOrd="0" presId="urn:microsoft.com/office/officeart/2018/5/layout/IconLeafLabelList"/>
    <dgm:cxn modelId="{7FC0C79D-58C8-4422-A72A-48053898A0EA}" type="presParOf" srcId="{E448CEDF-86F7-4E04-BA2C-555017F271FD}" destId="{8AFAE970-C3A7-462F-918B-A33C7BB9BEBE}" srcOrd="3" destOrd="0" presId="urn:microsoft.com/office/officeart/2018/5/layout/IconLeafLabelList"/>
    <dgm:cxn modelId="{37BA63AD-B5E6-476B-86AA-9335577999A3}" type="presParOf" srcId="{F71CCE16-B8FB-4187-83FB-34EF56B98780}" destId="{5E8D217A-8E40-4AD6-9441-20E16C71FF68}" srcOrd="7" destOrd="0" presId="urn:microsoft.com/office/officeart/2018/5/layout/IconLeafLabelList"/>
    <dgm:cxn modelId="{CBE50761-8706-41AA-8D84-D573A3375502}" type="presParOf" srcId="{F71CCE16-B8FB-4187-83FB-34EF56B98780}" destId="{54BD33AE-2C28-47C2-BFEE-DF27CAF5F095}" srcOrd="8" destOrd="0" presId="urn:microsoft.com/office/officeart/2018/5/layout/IconLeafLabelList"/>
    <dgm:cxn modelId="{DFA136B2-FC81-40BA-B2FB-3257632B7895}" type="presParOf" srcId="{54BD33AE-2C28-47C2-BFEE-DF27CAF5F095}" destId="{EA689AA9-EDBA-4616-9A19-320A7FF80C97}" srcOrd="0" destOrd="0" presId="urn:microsoft.com/office/officeart/2018/5/layout/IconLeafLabelList"/>
    <dgm:cxn modelId="{21618402-9EA4-4223-9A44-EEB916C1A675}" type="presParOf" srcId="{54BD33AE-2C28-47C2-BFEE-DF27CAF5F095}" destId="{6B5F2517-0E70-4D46-B3C3-32D0F35ED98F}" srcOrd="1" destOrd="0" presId="urn:microsoft.com/office/officeart/2018/5/layout/IconLeafLabelList"/>
    <dgm:cxn modelId="{EBA38886-30EF-437A-86FF-A7FE4E6F241F}" type="presParOf" srcId="{54BD33AE-2C28-47C2-BFEE-DF27CAF5F095}" destId="{01823778-FA0C-4D05-ADDE-36187C612047}" srcOrd="2" destOrd="0" presId="urn:microsoft.com/office/officeart/2018/5/layout/IconLeafLabelList"/>
    <dgm:cxn modelId="{26ACF6B9-277D-47B9-8EB6-F293755C3A96}" type="presParOf" srcId="{54BD33AE-2C28-47C2-BFEE-DF27CAF5F095}" destId="{A06D247F-C376-49A5-9DF9-B95BE8F6EB4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F07FE-E799-44E3-97BC-226742AC7CA3}">
      <dsp:nvSpPr>
        <dsp:cNvPr id="0" name=""/>
        <dsp:cNvSpPr/>
      </dsp:nvSpPr>
      <dsp:spPr>
        <a:xfrm>
          <a:off x="0" y="72008"/>
          <a:ext cx="1988820" cy="11932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Sitka Text"/>
            </a:rPr>
            <a:t>Content editing</a:t>
          </a:r>
        </a:p>
      </dsp:txBody>
      <dsp:txXfrm>
        <a:off x="0" y="72008"/>
        <a:ext cx="1988820" cy="1193292"/>
      </dsp:txXfrm>
    </dsp:sp>
    <dsp:sp modelId="{17D09160-5F53-4164-9AD7-939B182F8F3B}">
      <dsp:nvSpPr>
        <dsp:cNvPr id="0" name=""/>
        <dsp:cNvSpPr/>
      </dsp:nvSpPr>
      <dsp:spPr>
        <a:xfrm>
          <a:off x="2187701" y="72008"/>
          <a:ext cx="1988820" cy="11932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Sitka Text"/>
            </a:rPr>
            <a:t>Line editing </a:t>
          </a:r>
        </a:p>
      </dsp:txBody>
      <dsp:txXfrm>
        <a:off x="2187701" y="72008"/>
        <a:ext cx="1988820" cy="1193292"/>
      </dsp:txXfrm>
    </dsp:sp>
    <dsp:sp modelId="{F2E08358-F010-42D4-917F-B17C7D604246}">
      <dsp:nvSpPr>
        <dsp:cNvPr id="0" name=""/>
        <dsp:cNvSpPr/>
      </dsp:nvSpPr>
      <dsp:spPr>
        <a:xfrm>
          <a:off x="4375404" y="72008"/>
          <a:ext cx="1988820" cy="11932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Sitka Text"/>
            </a:rPr>
            <a:t>Copy editing</a:t>
          </a:r>
        </a:p>
      </dsp:txBody>
      <dsp:txXfrm>
        <a:off x="4375404" y="72008"/>
        <a:ext cx="1988820" cy="1193292"/>
      </dsp:txXfrm>
    </dsp:sp>
    <dsp:sp modelId="{6647B56A-0CC3-4F37-A269-040E45FCC626}">
      <dsp:nvSpPr>
        <dsp:cNvPr id="0" name=""/>
        <dsp:cNvSpPr/>
      </dsp:nvSpPr>
      <dsp:spPr>
        <a:xfrm>
          <a:off x="0" y="1464182"/>
          <a:ext cx="1988820" cy="11932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Sitka Text"/>
            </a:rPr>
            <a:t>Proofreading</a:t>
          </a:r>
        </a:p>
      </dsp:txBody>
      <dsp:txXfrm>
        <a:off x="0" y="1464182"/>
        <a:ext cx="1988820" cy="1193292"/>
      </dsp:txXfrm>
    </dsp:sp>
    <dsp:sp modelId="{D3361D79-79FE-493F-B44E-3EB9C92E4A81}">
      <dsp:nvSpPr>
        <dsp:cNvPr id="0" name=""/>
        <dsp:cNvSpPr/>
      </dsp:nvSpPr>
      <dsp:spPr>
        <a:xfrm>
          <a:off x="2187701" y="1464182"/>
          <a:ext cx="1988820" cy="119329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Sitka Text"/>
            </a:rPr>
            <a:t>Ghostwriting</a:t>
          </a:r>
        </a:p>
      </dsp:txBody>
      <dsp:txXfrm>
        <a:off x="2187701" y="1464182"/>
        <a:ext cx="1988820" cy="1193292"/>
      </dsp:txXfrm>
    </dsp:sp>
    <dsp:sp modelId="{01299A00-7B50-4A9E-A7C6-F018C2C18CAE}">
      <dsp:nvSpPr>
        <dsp:cNvPr id="0" name=""/>
        <dsp:cNvSpPr/>
      </dsp:nvSpPr>
      <dsp:spPr>
        <a:xfrm>
          <a:off x="4375404" y="1464182"/>
          <a:ext cx="1988820" cy="11932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Sitka Text"/>
            </a:rPr>
            <a:t>Content writing</a:t>
          </a:r>
        </a:p>
      </dsp:txBody>
      <dsp:txXfrm>
        <a:off x="4375404" y="1464182"/>
        <a:ext cx="1988820" cy="1193292"/>
      </dsp:txXfrm>
    </dsp:sp>
    <dsp:sp modelId="{D03FC978-8BEC-4F22-B5A6-E352E8865A88}">
      <dsp:nvSpPr>
        <dsp:cNvPr id="0" name=""/>
        <dsp:cNvSpPr/>
      </dsp:nvSpPr>
      <dsp:spPr>
        <a:xfrm>
          <a:off x="0" y="2856357"/>
          <a:ext cx="1988820" cy="11932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Sitka Text"/>
            </a:rPr>
            <a:t>Transcribing</a:t>
          </a:r>
        </a:p>
      </dsp:txBody>
      <dsp:txXfrm>
        <a:off x="0" y="2856357"/>
        <a:ext cx="1988820" cy="1193292"/>
      </dsp:txXfrm>
    </dsp:sp>
    <dsp:sp modelId="{301ED900-C47F-4415-8D8E-66FFD952D1F5}">
      <dsp:nvSpPr>
        <dsp:cNvPr id="0" name=""/>
        <dsp:cNvSpPr/>
      </dsp:nvSpPr>
      <dsp:spPr>
        <a:xfrm>
          <a:off x="2187701" y="2856357"/>
          <a:ext cx="1988820" cy="11932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Sitka Text"/>
            </a:rPr>
            <a:t>Translating</a:t>
          </a:r>
        </a:p>
      </dsp:txBody>
      <dsp:txXfrm>
        <a:off x="2187701" y="2856357"/>
        <a:ext cx="1988820" cy="1193292"/>
      </dsp:txXfrm>
    </dsp:sp>
    <dsp:sp modelId="{36489DB4-A3E4-4BE9-8150-CB6177137648}">
      <dsp:nvSpPr>
        <dsp:cNvPr id="0" name=""/>
        <dsp:cNvSpPr/>
      </dsp:nvSpPr>
      <dsp:spPr>
        <a:xfrm>
          <a:off x="4375404" y="2856357"/>
          <a:ext cx="1988820" cy="11932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Sitka Text"/>
            </a:rPr>
            <a:t>Voice acting</a:t>
          </a:r>
        </a:p>
      </dsp:txBody>
      <dsp:txXfrm>
        <a:off x="4375404" y="2856357"/>
        <a:ext cx="1988820" cy="1193292"/>
      </dsp:txXfrm>
    </dsp:sp>
    <dsp:sp modelId="{5D6A8172-97E8-44B3-AFD3-DB426A25E56C}">
      <dsp:nvSpPr>
        <dsp:cNvPr id="0" name=""/>
        <dsp:cNvSpPr/>
      </dsp:nvSpPr>
      <dsp:spPr>
        <a:xfrm>
          <a:off x="0" y="4248531"/>
          <a:ext cx="1988820" cy="119329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Sitka Text"/>
            </a:rPr>
            <a:t>Mixing</a:t>
          </a:r>
        </a:p>
      </dsp:txBody>
      <dsp:txXfrm>
        <a:off x="0" y="4248531"/>
        <a:ext cx="1988820" cy="1193292"/>
      </dsp:txXfrm>
    </dsp:sp>
    <dsp:sp modelId="{F43A937B-BA8C-4E8D-800F-658678C4B0FA}">
      <dsp:nvSpPr>
        <dsp:cNvPr id="0" name=""/>
        <dsp:cNvSpPr/>
      </dsp:nvSpPr>
      <dsp:spPr>
        <a:xfrm>
          <a:off x="2187701" y="4248531"/>
          <a:ext cx="1988820" cy="11932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Sitka Text"/>
            </a:rPr>
            <a:t>Mastering</a:t>
          </a:r>
        </a:p>
      </dsp:txBody>
      <dsp:txXfrm>
        <a:off x="2187701" y="4248531"/>
        <a:ext cx="1988820" cy="1193292"/>
      </dsp:txXfrm>
    </dsp:sp>
    <dsp:sp modelId="{582992ED-429E-49A8-82AD-E62F7B00019A}">
      <dsp:nvSpPr>
        <dsp:cNvPr id="0" name=""/>
        <dsp:cNvSpPr/>
      </dsp:nvSpPr>
      <dsp:spPr>
        <a:xfrm>
          <a:off x="4375404" y="4248531"/>
          <a:ext cx="1988820" cy="11932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Sitka Text"/>
            </a:rPr>
            <a:t>Customer service</a:t>
          </a:r>
        </a:p>
      </dsp:txBody>
      <dsp:txXfrm>
        <a:off x="4375404" y="4248531"/>
        <a:ext cx="1988820" cy="1193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73902-1B04-4ACC-AE9A-FE9149F52E87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1C1AD-DA68-4021-AD70-0CA45F211F1C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latin typeface="Sitka Text"/>
            </a:rPr>
            <a:t>What do you want out of freelancing?</a:t>
          </a:r>
        </a:p>
      </dsp:txBody>
      <dsp:txXfrm>
        <a:off x="398656" y="1088253"/>
        <a:ext cx="2959127" cy="1837317"/>
      </dsp:txXfrm>
    </dsp:sp>
    <dsp:sp modelId="{D90641B0-58B1-4215-8610-76C298C595DD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BA2B0-A5EF-40E5-9B6B-98F73E46FE81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latin typeface="Sitka Text"/>
            </a:rPr>
            <a:t>Genres and pay: Amazon</a:t>
          </a:r>
        </a:p>
      </dsp:txBody>
      <dsp:txXfrm>
        <a:off x="4155097" y="1088253"/>
        <a:ext cx="2959127" cy="1837317"/>
      </dsp:txXfrm>
    </dsp:sp>
    <dsp:sp modelId="{52560EAA-2FD3-4F61-9724-BD396F74CB03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3E221-6C25-43ED-B461-AADE1246F003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latin typeface="Sitka Text"/>
            </a:rPr>
            <a:t>Building a portfolio and profile</a:t>
          </a:r>
        </a:p>
      </dsp:txBody>
      <dsp:txXfrm>
        <a:off x="7911539" y="1088253"/>
        <a:ext cx="2959127" cy="18373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61978-BC98-447B-A0C9-DA2D0FF926E2}">
      <dsp:nvSpPr>
        <dsp:cNvPr id="0" name=""/>
        <dsp:cNvSpPr/>
      </dsp:nvSpPr>
      <dsp:spPr>
        <a:xfrm>
          <a:off x="0" y="2700"/>
          <a:ext cx="629171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2057E-2B9A-4E21-9805-0F79C21B49BB}">
      <dsp:nvSpPr>
        <dsp:cNvPr id="0" name=""/>
        <dsp:cNvSpPr/>
      </dsp:nvSpPr>
      <dsp:spPr>
        <a:xfrm>
          <a:off x="0" y="2700"/>
          <a:ext cx="6291714" cy="92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Sitka Text"/>
            </a:rPr>
            <a:t>Authors who don’t have enough time</a:t>
          </a:r>
          <a:endParaRPr lang="en-US" sz="2500" kern="1200" dirty="0"/>
        </a:p>
      </dsp:txBody>
      <dsp:txXfrm>
        <a:off x="0" y="2700"/>
        <a:ext cx="6291714" cy="920888"/>
      </dsp:txXfrm>
    </dsp:sp>
    <dsp:sp modelId="{78D87D5C-36C6-4F27-80D3-84392D63A0D4}">
      <dsp:nvSpPr>
        <dsp:cNvPr id="0" name=""/>
        <dsp:cNvSpPr/>
      </dsp:nvSpPr>
      <dsp:spPr>
        <a:xfrm>
          <a:off x="0" y="923589"/>
          <a:ext cx="6291714" cy="0"/>
        </a:xfrm>
        <a:prstGeom prst="line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5D0E9-9841-4FA5-8F12-40527E0557A7}">
      <dsp:nvSpPr>
        <dsp:cNvPr id="0" name=""/>
        <dsp:cNvSpPr/>
      </dsp:nvSpPr>
      <dsp:spPr>
        <a:xfrm>
          <a:off x="0" y="923589"/>
          <a:ext cx="6291714" cy="92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Sitka Text"/>
            </a:rPr>
            <a:t>Authors applying to contests</a:t>
          </a:r>
        </a:p>
      </dsp:txBody>
      <dsp:txXfrm>
        <a:off x="0" y="923589"/>
        <a:ext cx="6291714" cy="920888"/>
      </dsp:txXfrm>
    </dsp:sp>
    <dsp:sp modelId="{29623CF4-9110-4F8C-A877-D3970A69A7B0}">
      <dsp:nvSpPr>
        <dsp:cNvPr id="0" name=""/>
        <dsp:cNvSpPr/>
      </dsp:nvSpPr>
      <dsp:spPr>
        <a:xfrm>
          <a:off x="0" y="1844478"/>
          <a:ext cx="6291714" cy="0"/>
        </a:xfrm>
        <a:prstGeom prst="line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6C1CC-763D-4803-AD7B-FBCA9DF0C594}">
      <dsp:nvSpPr>
        <dsp:cNvPr id="0" name=""/>
        <dsp:cNvSpPr/>
      </dsp:nvSpPr>
      <dsp:spPr>
        <a:xfrm>
          <a:off x="0" y="1844478"/>
          <a:ext cx="6291714" cy="92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Sitka Text"/>
            </a:rPr>
            <a:t>Amazon representatives</a:t>
          </a:r>
        </a:p>
      </dsp:txBody>
      <dsp:txXfrm>
        <a:off x="0" y="1844478"/>
        <a:ext cx="6291714" cy="920888"/>
      </dsp:txXfrm>
    </dsp:sp>
    <dsp:sp modelId="{254BBED0-0D86-4A45-91DE-FAD4A969E208}">
      <dsp:nvSpPr>
        <dsp:cNvPr id="0" name=""/>
        <dsp:cNvSpPr/>
      </dsp:nvSpPr>
      <dsp:spPr>
        <a:xfrm>
          <a:off x="0" y="2765367"/>
          <a:ext cx="6291714" cy="0"/>
        </a:xfrm>
        <a:prstGeom prst="line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B87BB0-12B3-4ACA-97FB-17AA98F0D907}">
      <dsp:nvSpPr>
        <dsp:cNvPr id="0" name=""/>
        <dsp:cNvSpPr/>
      </dsp:nvSpPr>
      <dsp:spPr>
        <a:xfrm>
          <a:off x="0" y="2765367"/>
          <a:ext cx="6291714" cy="92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Sitka Text"/>
            </a:rPr>
            <a:t>Family members bonding over a shared interest</a:t>
          </a:r>
        </a:p>
      </dsp:txBody>
      <dsp:txXfrm>
        <a:off x="0" y="2765367"/>
        <a:ext cx="6291714" cy="920888"/>
      </dsp:txXfrm>
    </dsp:sp>
    <dsp:sp modelId="{ADD2102F-1A2E-47FD-8BE1-431D82E1CC0C}">
      <dsp:nvSpPr>
        <dsp:cNvPr id="0" name=""/>
        <dsp:cNvSpPr/>
      </dsp:nvSpPr>
      <dsp:spPr>
        <a:xfrm>
          <a:off x="0" y="3686256"/>
          <a:ext cx="6291714" cy="0"/>
        </a:xfrm>
        <a:prstGeom prst="line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87335-BB5F-448A-9E6B-BB9E6F6BC484}">
      <dsp:nvSpPr>
        <dsp:cNvPr id="0" name=""/>
        <dsp:cNvSpPr/>
      </dsp:nvSpPr>
      <dsp:spPr>
        <a:xfrm>
          <a:off x="0" y="3686256"/>
          <a:ext cx="6291714" cy="92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Sitka Text"/>
            </a:rPr>
            <a:t>Other hobbyists </a:t>
          </a:r>
        </a:p>
      </dsp:txBody>
      <dsp:txXfrm>
        <a:off x="0" y="3686256"/>
        <a:ext cx="6291714" cy="920888"/>
      </dsp:txXfrm>
    </dsp:sp>
    <dsp:sp modelId="{6BFF6B2C-6232-459B-BE67-C2665D2A3867}">
      <dsp:nvSpPr>
        <dsp:cNvPr id="0" name=""/>
        <dsp:cNvSpPr/>
      </dsp:nvSpPr>
      <dsp:spPr>
        <a:xfrm>
          <a:off x="0" y="4607145"/>
          <a:ext cx="6291714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7ACF2-52E0-42E0-A0D7-D1E948455095}">
      <dsp:nvSpPr>
        <dsp:cNvPr id="0" name=""/>
        <dsp:cNvSpPr/>
      </dsp:nvSpPr>
      <dsp:spPr>
        <a:xfrm>
          <a:off x="0" y="4607145"/>
          <a:ext cx="6291714" cy="92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Sitka Text"/>
            </a:rPr>
            <a:t>Retired, trying to build savings</a:t>
          </a:r>
        </a:p>
      </dsp:txBody>
      <dsp:txXfrm>
        <a:off x="0" y="4607145"/>
        <a:ext cx="6291714" cy="9208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794B4-12C2-4167-84C8-58D349D0327F}">
      <dsp:nvSpPr>
        <dsp:cNvPr id="0" name=""/>
        <dsp:cNvSpPr/>
      </dsp:nvSpPr>
      <dsp:spPr>
        <a:xfrm>
          <a:off x="0" y="92358"/>
          <a:ext cx="5451513" cy="6917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chemeClr val="tx1"/>
              </a:solidFill>
              <a:latin typeface="Sitka Text"/>
            </a:rPr>
            <a:t>Set up a profile and finish as much as possible</a:t>
          </a:r>
        </a:p>
      </dsp:txBody>
      <dsp:txXfrm>
        <a:off x="33771" y="126129"/>
        <a:ext cx="5383971" cy="624257"/>
      </dsp:txXfrm>
    </dsp:sp>
    <dsp:sp modelId="{FCB6F37B-BFA8-4385-A5CE-23D556214EF6}">
      <dsp:nvSpPr>
        <dsp:cNvPr id="0" name=""/>
        <dsp:cNvSpPr/>
      </dsp:nvSpPr>
      <dsp:spPr>
        <a:xfrm>
          <a:off x="0" y="833117"/>
          <a:ext cx="5451513" cy="6917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chemeClr val="tx1"/>
              </a:solidFill>
              <a:latin typeface="Sitka Text"/>
            </a:rPr>
            <a:t>Include things that you think make you different</a:t>
          </a:r>
        </a:p>
      </dsp:txBody>
      <dsp:txXfrm>
        <a:off x="33771" y="866888"/>
        <a:ext cx="5383971" cy="624257"/>
      </dsp:txXfrm>
    </dsp:sp>
    <dsp:sp modelId="{23F4A957-526F-49C3-BA90-89BEC9E73F63}">
      <dsp:nvSpPr>
        <dsp:cNvPr id="0" name=""/>
        <dsp:cNvSpPr/>
      </dsp:nvSpPr>
      <dsp:spPr>
        <a:xfrm>
          <a:off x="0" y="1573876"/>
          <a:ext cx="5451513" cy="6917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chemeClr val="tx1"/>
              </a:solidFill>
              <a:latin typeface="Sitka Text"/>
            </a:rPr>
            <a:t>Apply to entry-level, one-time positions</a:t>
          </a:r>
        </a:p>
      </dsp:txBody>
      <dsp:txXfrm>
        <a:off x="33771" y="1607647"/>
        <a:ext cx="5383971" cy="624257"/>
      </dsp:txXfrm>
    </dsp:sp>
    <dsp:sp modelId="{A81CEC9B-E479-49F3-862B-ACEA75D0EEAE}">
      <dsp:nvSpPr>
        <dsp:cNvPr id="0" name=""/>
        <dsp:cNvSpPr/>
      </dsp:nvSpPr>
      <dsp:spPr>
        <a:xfrm>
          <a:off x="0" y="2314635"/>
          <a:ext cx="5451513" cy="6917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chemeClr val="tx1"/>
              </a:solidFill>
              <a:latin typeface="Sitka Text"/>
            </a:rPr>
            <a:t>Play the numbers game</a:t>
          </a:r>
        </a:p>
      </dsp:txBody>
      <dsp:txXfrm>
        <a:off x="33771" y="2348406"/>
        <a:ext cx="5383971" cy="624257"/>
      </dsp:txXfrm>
    </dsp:sp>
    <dsp:sp modelId="{E3E53D46-998C-4B3D-A07B-43AC4477803E}">
      <dsp:nvSpPr>
        <dsp:cNvPr id="0" name=""/>
        <dsp:cNvSpPr/>
      </dsp:nvSpPr>
      <dsp:spPr>
        <a:xfrm>
          <a:off x="0" y="3055395"/>
          <a:ext cx="5451513" cy="69179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chemeClr val="tx1"/>
              </a:solidFill>
              <a:latin typeface="Sitka Text"/>
            </a:rPr>
            <a:t>Be humble, take whatever is doable, and work your way up</a:t>
          </a:r>
        </a:p>
      </dsp:txBody>
      <dsp:txXfrm>
        <a:off x="33771" y="3089166"/>
        <a:ext cx="5383971" cy="624257"/>
      </dsp:txXfrm>
    </dsp:sp>
    <dsp:sp modelId="{BA6E8F55-8C52-45A5-8085-A780353F7519}">
      <dsp:nvSpPr>
        <dsp:cNvPr id="0" name=""/>
        <dsp:cNvSpPr/>
      </dsp:nvSpPr>
      <dsp:spPr>
        <a:xfrm>
          <a:off x="0" y="3796154"/>
          <a:ext cx="5451513" cy="6917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chemeClr val="tx1"/>
              </a:solidFill>
              <a:latin typeface="Sitka Text"/>
            </a:rPr>
            <a:t>Specialize your profiles early on</a:t>
          </a:r>
        </a:p>
      </dsp:txBody>
      <dsp:txXfrm>
        <a:off x="33771" y="3829925"/>
        <a:ext cx="5383971" cy="6242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3441D-E0BD-45F2-B34A-F27F6CE51388}">
      <dsp:nvSpPr>
        <dsp:cNvPr id="0" name=""/>
        <dsp:cNvSpPr/>
      </dsp:nvSpPr>
      <dsp:spPr>
        <a:xfrm>
          <a:off x="340423" y="542615"/>
          <a:ext cx="1057253" cy="1057253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F231F3-2BF7-4EEF-A103-F18E46FB15C0}">
      <dsp:nvSpPr>
        <dsp:cNvPr id="0" name=""/>
        <dsp:cNvSpPr/>
      </dsp:nvSpPr>
      <dsp:spPr>
        <a:xfrm>
          <a:off x="565739" y="767931"/>
          <a:ext cx="606621" cy="6066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658CE-630C-4104-AA35-F3C880850AC8}">
      <dsp:nvSpPr>
        <dsp:cNvPr id="0" name=""/>
        <dsp:cNvSpPr/>
      </dsp:nvSpPr>
      <dsp:spPr>
        <a:xfrm>
          <a:off x="2448" y="1929177"/>
          <a:ext cx="1733203" cy="69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>
              <a:latin typeface="Sitka Text"/>
            </a:rPr>
            <a:t>Limitations</a:t>
          </a:r>
        </a:p>
      </dsp:txBody>
      <dsp:txXfrm>
        <a:off x="2448" y="1929177"/>
        <a:ext cx="1733203" cy="693281"/>
      </dsp:txXfrm>
    </dsp:sp>
    <dsp:sp modelId="{AF93766D-9464-4C6D-BA45-33BED465EAAF}">
      <dsp:nvSpPr>
        <dsp:cNvPr id="0" name=""/>
        <dsp:cNvSpPr/>
      </dsp:nvSpPr>
      <dsp:spPr>
        <a:xfrm>
          <a:off x="2376937" y="542615"/>
          <a:ext cx="1057253" cy="1057253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0400CB-36FC-46BB-BF58-1129EABF160F}">
      <dsp:nvSpPr>
        <dsp:cNvPr id="0" name=""/>
        <dsp:cNvSpPr/>
      </dsp:nvSpPr>
      <dsp:spPr>
        <a:xfrm>
          <a:off x="2602253" y="767931"/>
          <a:ext cx="606621" cy="6066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C2B4C-AC50-49A1-8AAD-D30793DE5F2A}">
      <dsp:nvSpPr>
        <dsp:cNvPr id="0" name=""/>
        <dsp:cNvSpPr/>
      </dsp:nvSpPr>
      <dsp:spPr>
        <a:xfrm>
          <a:off x="2038962" y="1929177"/>
          <a:ext cx="1733203" cy="69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>
              <a:latin typeface="Sitka Text"/>
            </a:rPr>
            <a:t>Turnaround </a:t>
          </a:r>
        </a:p>
      </dsp:txBody>
      <dsp:txXfrm>
        <a:off x="2038962" y="1929177"/>
        <a:ext cx="1733203" cy="693281"/>
      </dsp:txXfrm>
    </dsp:sp>
    <dsp:sp modelId="{F13039A0-88BE-4ED6-9113-358A8EBDB68B}">
      <dsp:nvSpPr>
        <dsp:cNvPr id="0" name=""/>
        <dsp:cNvSpPr/>
      </dsp:nvSpPr>
      <dsp:spPr>
        <a:xfrm>
          <a:off x="4413450" y="542615"/>
          <a:ext cx="1057253" cy="1057253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8C8C1-4ABB-49C6-9E22-908BC9FF9023}">
      <dsp:nvSpPr>
        <dsp:cNvPr id="0" name=""/>
        <dsp:cNvSpPr/>
      </dsp:nvSpPr>
      <dsp:spPr>
        <a:xfrm>
          <a:off x="4638767" y="767931"/>
          <a:ext cx="606621" cy="6066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D422F1-B133-4EA9-BEB9-B968995297C8}">
      <dsp:nvSpPr>
        <dsp:cNvPr id="0" name=""/>
        <dsp:cNvSpPr/>
      </dsp:nvSpPr>
      <dsp:spPr>
        <a:xfrm>
          <a:off x="4075476" y="1929177"/>
          <a:ext cx="1733203" cy="69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>
              <a:latin typeface="Sitka Text"/>
            </a:rPr>
            <a:t>Quality </a:t>
          </a:r>
        </a:p>
      </dsp:txBody>
      <dsp:txXfrm>
        <a:off x="4075476" y="1929177"/>
        <a:ext cx="1733203" cy="693281"/>
      </dsp:txXfrm>
    </dsp:sp>
    <dsp:sp modelId="{2C7EF715-50E3-4881-B58F-E39AD6005A45}">
      <dsp:nvSpPr>
        <dsp:cNvPr id="0" name=""/>
        <dsp:cNvSpPr/>
      </dsp:nvSpPr>
      <dsp:spPr>
        <a:xfrm>
          <a:off x="1358680" y="3055759"/>
          <a:ext cx="1057253" cy="1057253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FB1BF-29C3-49CF-8024-875D3B422A4F}">
      <dsp:nvSpPr>
        <dsp:cNvPr id="0" name=""/>
        <dsp:cNvSpPr/>
      </dsp:nvSpPr>
      <dsp:spPr>
        <a:xfrm>
          <a:off x="1583996" y="3281076"/>
          <a:ext cx="606621" cy="606621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AE970-C3A7-462F-918B-A33C7BB9BEBE}">
      <dsp:nvSpPr>
        <dsp:cNvPr id="0" name=""/>
        <dsp:cNvSpPr/>
      </dsp:nvSpPr>
      <dsp:spPr>
        <a:xfrm>
          <a:off x="1020705" y="4442322"/>
          <a:ext cx="1733203" cy="69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>
              <a:latin typeface="Sitka Text"/>
            </a:rPr>
            <a:t>Formatting</a:t>
          </a:r>
        </a:p>
      </dsp:txBody>
      <dsp:txXfrm>
        <a:off x="1020705" y="4442322"/>
        <a:ext cx="1733203" cy="693281"/>
      </dsp:txXfrm>
    </dsp:sp>
    <dsp:sp modelId="{EA689AA9-EDBA-4616-9A19-320A7FF80C97}">
      <dsp:nvSpPr>
        <dsp:cNvPr id="0" name=""/>
        <dsp:cNvSpPr/>
      </dsp:nvSpPr>
      <dsp:spPr>
        <a:xfrm>
          <a:off x="3395193" y="3055759"/>
          <a:ext cx="1057253" cy="1057253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5F2517-0E70-4D46-B3C3-32D0F35ED98F}">
      <dsp:nvSpPr>
        <dsp:cNvPr id="0" name=""/>
        <dsp:cNvSpPr/>
      </dsp:nvSpPr>
      <dsp:spPr>
        <a:xfrm>
          <a:off x="3620510" y="3281076"/>
          <a:ext cx="606621" cy="60662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D247F-C376-49A5-9DF9-B95BE8F6EB49}">
      <dsp:nvSpPr>
        <dsp:cNvPr id="0" name=""/>
        <dsp:cNvSpPr/>
      </dsp:nvSpPr>
      <dsp:spPr>
        <a:xfrm>
          <a:off x="3057219" y="4442322"/>
          <a:ext cx="1733203" cy="69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>
              <a:latin typeface="Sitka Text"/>
            </a:rPr>
            <a:t>Expectations and genre conventions</a:t>
          </a:r>
        </a:p>
      </dsp:txBody>
      <dsp:txXfrm>
        <a:off x="3057219" y="4442322"/>
        <a:ext cx="1733203" cy="693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02T20:17:34.4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8625 2249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02T20:17:34.3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12065 4471 16383 0 0,'6'0'0'0'0,"9"0"0"0"0,6 0 0 0 0,7 0 0 0 0,5 0 0 0 0,3 0 0 0 0,0 0 0 0 0,2 0 0 0 0,-1 0 0 0 0,-6 6 0 0 0,-3 2 0 0 0,1 0 0 0 0,1-2 0 0 0,-4 5 0 0 0,-1 0 0 0 0,2-2 0 0 0,2-2 0 0 0,2-3 0 0 0,-4 5 0 0 0,-1 0 0 0 0,3-1 0 0 0,0-2 0 0 0,3-2 0 0 0,2-2 0 0 0,0 0 0 0 0,2-2 0 0 0,0 0 0 0 0,0-1 0 0 0,1 1 0 0 0,-1-1 0 0 0,0 1 0 0 0,0 0 0 0 0,0 0 0 0 0,0-1 0 0 0,0 1 0 0 0,0 0 0 0 0,-1 0 0 0 0,1 1 0 0 0,0-1 0 0 0,0 0 0 0 0,0 0 0 0 0,0 0 0 0 0,-1 0 0 0 0,1 0 0 0 0,0 0 0 0 0,0 0 0 0 0,0 0 0 0 0,-1 0 0 0 0,1 0 0 0 0,0 0 0 0 0,0 0 0 0 0,1 0 0 0 0,-2 0 0 0 0,1 0 0 0 0,0 0 0 0 0,0 0 0 0 0,0 0 0 0 0,-1 0 0 0 0,1 0 0 0 0,0 0 0 0 0,0 0 0 0 0,0 0 0 0 0,0 0 0 0 0,-1 0 0 0 0,1 0 0 0 0,0 0 0 0 0,0 0 0 0 0,0 0 0 0 0,0 0 0 0 0,-1 0 0 0 0,1 0 0 0 0,0 0 0 0 0,0 0 0 0 0,0 0 0 0 0,-7 0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02T20:17:34.3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12065 8635 16383 0 0,'6'0'0'0'0,"21"0"0"0"0,11 0 0 0 0,11 0 0 0 0,11 0 0 0 0,-1 0 0 0 0,-2 0 0 0 0,0 0 0 0 0,-3 0 0 0 0,-5 0 0 0 0,-4 0 0 0 0,-5 0 0 0 0,-2 0 0 0 0,-1 0 0 0 0,-2 0 0 0 0,0 0 0 0 0,0 0 0 0 0,0 0 0 0 0,0 0 0 0 0,1 0 0 0 0,0 0 0 0 0,-1 0 0 0 0,1 0 0 0 0,0 0 0 0 0,0 0 0 0 0,0-6 0 0 0,0-2 0 0 0,0 0 0 0 0,-1 2 0 0 0,1 2 0 0 0,0 1 0 0 0,0 2 0 0 0,0 0 0 0 0,0 1 0 0 0,-1 0 0 0 0,1 1 0 0 0,0-1 0 0 0,0 0 0 0 0,0 1 0 0 0,-1-1 0 0 0,1 0 0 0 0,0 0 0 0 0,0 0 0 0 0,1 0 0 0 0,-2 0 0 0 0,1 0 0 0 0,0 0 0 0 0,0 0 0 0 0,0 0 0 0 0,-1 0 0 0 0,1 0 0 0 0,0 0 0 0 0,0 0 0 0 0,0 0 0 0 0,0 0 0 0 0,-1 0 0 0 0,1 0 0 0 0,0 0 0 0 0,0 0 0 0 0,0 0 0 0 0,0 0 0 0 0,-1 0 0 0 0,1 0 0 0 0,-6 0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16.png"/><Relationship Id="rId4" Type="http://schemas.openxmlformats.org/officeDocument/2006/relationships/customXml" Target="../ink/ink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5.xml"/><Relationship Id="rId7" Type="http://schemas.openxmlformats.org/officeDocument/2006/relationships/customXml" Target="../ink/ink1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een and grey logo&#10;&#10;Description automatically generated">
            <a:extLst>
              <a:ext uri="{FF2B5EF4-FFF2-40B4-BE49-F238E27FC236}">
                <a16:creationId xmlns:a16="http://schemas.microsoft.com/office/drawing/2014/main" id="{3D4C3EE9-8A86-FC8E-FC8F-54282D5B0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197" y="1123527"/>
            <a:ext cx="9209600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40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640AFA17-546B-9F12-C174-C0BEC89EE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39" y="673130"/>
            <a:ext cx="10883660" cy="5339868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F35792-06AE-E6C6-82B0-D9AFD2DCDFC5}"/>
              </a:ext>
            </a:extLst>
          </p:cNvPr>
          <p:cNvSpPr/>
          <p:nvPr/>
        </p:nvSpPr>
        <p:spPr>
          <a:xfrm>
            <a:off x="8184223" y="4510282"/>
            <a:ext cx="776377" cy="18690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6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60536FB7-FB80-CBC1-73C5-B13356A994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" r="32723" b="2588"/>
          <a:stretch/>
        </p:blipFill>
        <p:spPr>
          <a:xfrm>
            <a:off x="1663640" y="2325628"/>
            <a:ext cx="8579802" cy="1944748"/>
          </a:xfrm>
          <a:prstGeom prst="rect">
            <a:avLst/>
          </a:prstGeom>
        </p:spPr>
      </p:pic>
      <p:pic>
        <p:nvPicPr>
          <p:cNvPr id="5" name="Picture 4" descr="A screenshot of a book&#10;&#10;Description automatically generated">
            <a:extLst>
              <a:ext uri="{FF2B5EF4-FFF2-40B4-BE49-F238E27FC236}">
                <a16:creationId xmlns:a16="http://schemas.microsoft.com/office/drawing/2014/main" id="{CCFE77C5-0FEB-A74D-ED97-CC57D19886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4" r="39875" b="11236"/>
          <a:stretch/>
        </p:blipFill>
        <p:spPr>
          <a:xfrm>
            <a:off x="2022740" y="4261446"/>
            <a:ext cx="8280551" cy="236636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0B7FC30-4E1E-D512-D12A-D3317DAAA1D9}"/>
                  </a:ext>
                </a:extLst>
              </p14:cNvPr>
              <p14:cNvContentPartPr/>
              <p14:nvPr/>
            </p14:nvContentPartPr>
            <p14:xfrm>
              <a:off x="6090402" y="3423123"/>
              <a:ext cx="902023" cy="39374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0B7FC30-4E1E-D512-D12A-D3317DAAA1D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36410" y="3316707"/>
                <a:ext cx="1009647" cy="251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C940C90-D2A5-622B-958C-853F7D6083CB}"/>
                  </a:ext>
                </a:extLst>
              </p14:cNvPr>
              <p14:cNvContentPartPr/>
              <p14:nvPr/>
            </p14:nvContentPartPr>
            <p14:xfrm>
              <a:off x="6852401" y="6206136"/>
              <a:ext cx="863304" cy="13469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C940C90-D2A5-622B-958C-853F7D6083C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98422" y="6099802"/>
                <a:ext cx="970902" cy="225783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10B22E29-0BD9-8F0B-A179-B8B5364309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8425" y="127959"/>
            <a:ext cx="7407728" cy="22002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81C190A-148A-78CA-4FD0-64360C884183}"/>
              </a:ext>
            </a:extLst>
          </p:cNvPr>
          <p:cNvSpPr/>
          <p:nvPr/>
        </p:nvSpPr>
        <p:spPr>
          <a:xfrm>
            <a:off x="2022648" y="5335052"/>
            <a:ext cx="1394603" cy="2300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57D0F6-3649-3339-1053-7B13858ABE3A}"/>
              </a:ext>
            </a:extLst>
          </p:cNvPr>
          <p:cNvSpPr/>
          <p:nvPr/>
        </p:nvSpPr>
        <p:spPr>
          <a:xfrm>
            <a:off x="2811649" y="4992098"/>
            <a:ext cx="1222075" cy="18690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EA666B-88C9-638C-26A9-696A29CF5D95}"/>
              </a:ext>
            </a:extLst>
          </p:cNvPr>
          <p:cNvSpPr/>
          <p:nvPr/>
        </p:nvSpPr>
        <p:spPr>
          <a:xfrm>
            <a:off x="2516037" y="2996803"/>
            <a:ext cx="1092679" cy="2587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ADCCE2-2367-BD96-1CC7-DC6C331CCD5F}"/>
              </a:ext>
            </a:extLst>
          </p:cNvPr>
          <p:cNvSpPr/>
          <p:nvPr/>
        </p:nvSpPr>
        <p:spPr>
          <a:xfrm>
            <a:off x="1823469" y="3306791"/>
            <a:ext cx="1121433" cy="24441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2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web page&#10;&#10;Description automatically generated">
            <a:extLst>
              <a:ext uri="{FF2B5EF4-FFF2-40B4-BE49-F238E27FC236}">
                <a16:creationId xmlns:a16="http://schemas.microsoft.com/office/drawing/2014/main" id="{73EAFF9B-05EF-8D38-F351-2C3CB92CA3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81"/>
          <a:stretch/>
        </p:blipFill>
        <p:spPr>
          <a:xfrm>
            <a:off x="643467" y="794260"/>
            <a:ext cx="10905066" cy="5269479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88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B6FFAAC-8A48-4FBF-BAFE-BAD367694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3728" y="1699214"/>
            <a:ext cx="5908273" cy="5158786"/>
          </a:xfrm>
          <a:custGeom>
            <a:avLst/>
            <a:gdLst>
              <a:gd name="connsiteX0" fmla="*/ 3465576 w 5908273"/>
              <a:gd name="connsiteY0" fmla="*/ 0 h 5158786"/>
              <a:gd name="connsiteX1" fmla="*/ 5670004 w 5908273"/>
              <a:gd name="connsiteY1" fmla="*/ 791369 h 5158786"/>
              <a:gd name="connsiteX2" fmla="*/ 5908273 w 5908273"/>
              <a:gd name="connsiteY2" fmla="*/ 1007923 h 5158786"/>
              <a:gd name="connsiteX3" fmla="*/ 5908273 w 5908273"/>
              <a:gd name="connsiteY3" fmla="*/ 5158786 h 5158786"/>
              <a:gd name="connsiteX4" fmla="*/ 443374 w 5908273"/>
              <a:gd name="connsiteY4" fmla="*/ 5158786 h 5158786"/>
              <a:gd name="connsiteX5" fmla="*/ 418277 w 5908273"/>
              <a:gd name="connsiteY5" fmla="*/ 5117476 h 5158786"/>
              <a:gd name="connsiteX6" fmla="*/ 0 w 5908273"/>
              <a:gd name="connsiteY6" fmla="*/ 3465576 h 5158786"/>
              <a:gd name="connsiteX7" fmla="*/ 3465576 w 5908273"/>
              <a:gd name="connsiteY7" fmla="*/ 0 h 51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40EF577-B6F8-4C57-B956-AB860B388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7694" y="1853886"/>
            <a:ext cx="4297680" cy="4297680"/>
          </a:xfrm>
          <a:custGeom>
            <a:avLst/>
            <a:gdLst>
              <a:gd name="connsiteX0" fmla="*/ 2148840 w 4297680"/>
              <a:gd name="connsiteY0" fmla="*/ 0 h 4297680"/>
              <a:gd name="connsiteX1" fmla="*/ 4297680 w 4297680"/>
              <a:gd name="connsiteY1" fmla="*/ 2148840 h 4297680"/>
              <a:gd name="connsiteX2" fmla="*/ 2148840 w 4297680"/>
              <a:gd name="connsiteY2" fmla="*/ 4297680 h 4297680"/>
              <a:gd name="connsiteX3" fmla="*/ 0 w 4297680"/>
              <a:gd name="connsiteY3" fmla="*/ 2148840 h 4297680"/>
              <a:gd name="connsiteX4" fmla="*/ 2148840 w 4297680"/>
              <a:gd name="connsiteY4" fmla="*/ 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E6FAE32-AB12-4E77-A677-F6BD5D71A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17099" cy="4718647"/>
          </a:xfrm>
          <a:custGeom>
            <a:avLst/>
            <a:gdLst>
              <a:gd name="connsiteX0" fmla="*/ 0 w 5017099"/>
              <a:gd name="connsiteY0" fmla="*/ 0 h 4718647"/>
              <a:gd name="connsiteX1" fmla="*/ 4599738 w 5017099"/>
              <a:gd name="connsiteY1" fmla="*/ 0 h 4718647"/>
              <a:gd name="connsiteX2" fmla="*/ 4636346 w 5017099"/>
              <a:gd name="connsiteY2" fmla="*/ 60259 h 4718647"/>
              <a:gd name="connsiteX3" fmla="*/ 5017099 w 5017099"/>
              <a:gd name="connsiteY3" fmla="*/ 1563967 h 4718647"/>
              <a:gd name="connsiteX4" fmla="*/ 1862419 w 5017099"/>
              <a:gd name="connsiteY4" fmla="*/ 4718647 h 4718647"/>
              <a:gd name="connsiteX5" fmla="*/ 98607 w 5017099"/>
              <a:gd name="connsiteY5" fmla="*/ 4179877 h 4718647"/>
              <a:gd name="connsiteX6" fmla="*/ 0 w 5017099"/>
              <a:gd name="connsiteY6" fmla="*/ 4106140 h 471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screenshot of a green and white text&#10;&#10;Description automatically generated">
            <a:extLst>
              <a:ext uri="{FF2B5EF4-FFF2-40B4-BE49-F238E27FC236}">
                <a16:creationId xmlns:a16="http://schemas.microsoft.com/office/drawing/2014/main" id="{11817289-2040-537B-4975-73F2EA1A30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29" r="3299" b="41436"/>
          <a:stretch/>
        </p:blipFill>
        <p:spPr>
          <a:xfrm>
            <a:off x="216535" y="1855636"/>
            <a:ext cx="6742567" cy="1193127"/>
          </a:xfrm>
          <a:prstGeom prst="rect">
            <a:avLst/>
          </a:prstGeom>
        </p:spPr>
      </p:pic>
      <p:pic>
        <p:nvPicPr>
          <p:cNvPr id="9" name="Content Placeholder 3" descr="A screenshot of a web page&#10;&#10;Description automatically generated">
            <a:extLst>
              <a:ext uri="{FF2B5EF4-FFF2-40B4-BE49-F238E27FC236}">
                <a16:creationId xmlns:a16="http://schemas.microsoft.com/office/drawing/2014/main" id="{E11A2DDF-55F4-0D3B-F935-2537939BF1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577" b="46222"/>
          <a:stretch/>
        </p:blipFill>
        <p:spPr>
          <a:xfrm>
            <a:off x="2506405" y="299983"/>
            <a:ext cx="5592423" cy="951913"/>
          </a:xfrm>
          <a:prstGeom prst="rect">
            <a:avLst/>
          </a:prstGeom>
        </p:spPr>
      </p:pic>
      <p:pic>
        <p:nvPicPr>
          <p:cNvPr id="6" name="Picture 5" descr="A screenshot of a green and white text&#10;&#10;Description automatically generated">
            <a:extLst>
              <a:ext uri="{FF2B5EF4-FFF2-40B4-BE49-F238E27FC236}">
                <a16:creationId xmlns:a16="http://schemas.microsoft.com/office/drawing/2014/main" id="{20166BEA-FF91-800F-6567-39BB620492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45" t="70588" r="20035" b="11538"/>
          <a:stretch/>
        </p:blipFill>
        <p:spPr>
          <a:xfrm>
            <a:off x="2849343" y="3583476"/>
            <a:ext cx="6680063" cy="1138316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F6B32C1-BA91-470A-8C1B-33264F8B2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2313" y="-1"/>
            <a:ext cx="4444096" cy="3211788"/>
          </a:xfrm>
          <a:custGeom>
            <a:avLst/>
            <a:gdLst>
              <a:gd name="connsiteX0" fmla="*/ 5102 w 4444096"/>
              <a:gd name="connsiteY0" fmla="*/ 0 h 3211788"/>
              <a:gd name="connsiteX1" fmla="*/ 4444096 w 4444096"/>
              <a:gd name="connsiteY1" fmla="*/ 0 h 3211788"/>
              <a:gd name="connsiteX2" fmla="*/ 4444096 w 4444096"/>
              <a:gd name="connsiteY2" fmla="*/ 2908319 h 3211788"/>
              <a:gd name="connsiteX3" fmla="*/ 4321598 w 4444096"/>
              <a:gd name="connsiteY3" fmla="*/ 2967330 h 3211788"/>
              <a:gd name="connsiteX4" fmla="*/ 3110753 w 4444096"/>
              <a:gd name="connsiteY4" fmla="*/ 3211788 h 3211788"/>
              <a:gd name="connsiteX5" fmla="*/ 0 w 4444096"/>
              <a:gd name="connsiteY5" fmla="*/ 101035 h 321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4096" h="3211788">
                <a:moveTo>
                  <a:pt x="5102" y="0"/>
                </a:moveTo>
                <a:lnTo>
                  <a:pt x="4444096" y="0"/>
                </a:lnTo>
                <a:lnTo>
                  <a:pt x="4444096" y="2908319"/>
                </a:lnTo>
                <a:lnTo>
                  <a:pt x="4321598" y="2967330"/>
                </a:lnTo>
                <a:cubicBezTo>
                  <a:pt x="3949433" y="3124742"/>
                  <a:pt x="3540258" y="3211788"/>
                  <a:pt x="3110753" y="3211788"/>
                </a:cubicBezTo>
                <a:cubicBezTo>
                  <a:pt x="1392732" y="3211788"/>
                  <a:pt x="0" y="1819056"/>
                  <a:pt x="0" y="10103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9570ED-BE4C-49E8-86BC-A81140CFE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28700" y="-1"/>
            <a:ext cx="4277711" cy="3045402"/>
          </a:xfrm>
          <a:custGeom>
            <a:avLst/>
            <a:gdLst>
              <a:gd name="connsiteX0" fmla="*/ 5102 w 4277711"/>
              <a:gd name="connsiteY0" fmla="*/ 0 h 3045402"/>
              <a:gd name="connsiteX1" fmla="*/ 4277711 w 4277711"/>
              <a:gd name="connsiteY1" fmla="*/ 0 h 3045402"/>
              <a:gd name="connsiteX2" fmla="*/ 4277711 w 4277711"/>
              <a:gd name="connsiteY2" fmla="*/ 2723810 h 3045402"/>
              <a:gd name="connsiteX3" fmla="*/ 4090449 w 4277711"/>
              <a:gd name="connsiteY3" fmla="*/ 2814019 h 3045402"/>
              <a:gd name="connsiteX4" fmla="*/ 2944368 w 4277711"/>
              <a:gd name="connsiteY4" fmla="*/ 3045402 h 3045402"/>
              <a:gd name="connsiteX5" fmla="*/ 0 w 4277711"/>
              <a:gd name="connsiteY5" fmla="*/ 101034 h 304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Content Placeholder 3" descr="A screenshot of a web page&#10;&#10;Description automatically generated">
            <a:extLst>
              <a:ext uri="{FF2B5EF4-FFF2-40B4-BE49-F238E27FC236}">
                <a16:creationId xmlns:a16="http://schemas.microsoft.com/office/drawing/2014/main" id="{CD87BD06-C6E7-7011-DB45-9C5167DB9B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508" r="17444" b="10798"/>
          <a:stretch/>
        </p:blipFill>
        <p:spPr>
          <a:xfrm>
            <a:off x="6615678" y="1421325"/>
            <a:ext cx="5570054" cy="867375"/>
          </a:xfrm>
          <a:prstGeom prst="rect">
            <a:avLst/>
          </a:prstGeom>
        </p:spPr>
      </p:pic>
      <p:pic>
        <p:nvPicPr>
          <p:cNvPr id="4" name="Content Placeholder 3" descr="A screenshot of a web page&#10;&#10;Description automatically generated">
            <a:extLst>
              <a:ext uri="{FF2B5EF4-FFF2-40B4-BE49-F238E27FC236}">
                <a16:creationId xmlns:a16="http://schemas.microsoft.com/office/drawing/2014/main" id="{77B9A56E-091E-5A89-8CD2-CA156A85A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51" r="30356" b="82802"/>
          <a:stretch/>
        </p:blipFill>
        <p:spPr>
          <a:xfrm>
            <a:off x="395699" y="5529064"/>
            <a:ext cx="4900806" cy="756332"/>
          </a:xfrm>
          <a:prstGeom prst="rect">
            <a:avLst/>
          </a:prstGeom>
        </p:spPr>
      </p:pic>
      <p:pic>
        <p:nvPicPr>
          <p:cNvPr id="5" name="Picture 4" descr="A screenshot of a green and white text&#10;&#10;Description automatically generated">
            <a:extLst>
              <a:ext uri="{FF2B5EF4-FFF2-40B4-BE49-F238E27FC236}">
                <a16:creationId xmlns:a16="http://schemas.microsoft.com/office/drawing/2014/main" id="{B6B6AA41-7925-634F-8A4E-9FB3ECDE4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78125"/>
          <a:stretch/>
        </p:blipFill>
        <p:spPr>
          <a:xfrm>
            <a:off x="5774207" y="5118075"/>
            <a:ext cx="6006541" cy="8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7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search engine&#10;&#10;Description automatically generated">
            <a:extLst>
              <a:ext uri="{FF2B5EF4-FFF2-40B4-BE49-F238E27FC236}">
                <a16:creationId xmlns:a16="http://schemas.microsoft.com/office/drawing/2014/main" id="{59AE63CB-099A-9AED-3DD0-1FA35754A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25" y="1325308"/>
            <a:ext cx="11588150" cy="406361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502D9EE4-8FAE-5D8D-F689-FFEE8C075879}"/>
              </a:ext>
            </a:extLst>
          </p:cNvPr>
          <p:cNvSpPr/>
          <p:nvPr/>
        </p:nvSpPr>
        <p:spPr>
          <a:xfrm>
            <a:off x="781809" y="101918"/>
            <a:ext cx="948905" cy="1337094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FBD98BBB-016E-5FC4-3323-BC4C44333AD0}"/>
              </a:ext>
            </a:extLst>
          </p:cNvPr>
          <p:cNvSpPr/>
          <p:nvPr/>
        </p:nvSpPr>
        <p:spPr>
          <a:xfrm>
            <a:off x="522058" y="5341668"/>
            <a:ext cx="1063924" cy="1178943"/>
          </a:xfrm>
          <a:prstGeom prst="up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18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urvey&#10;&#10;Description automatically generated">
            <a:extLst>
              <a:ext uri="{FF2B5EF4-FFF2-40B4-BE49-F238E27FC236}">
                <a16:creationId xmlns:a16="http://schemas.microsoft.com/office/drawing/2014/main" id="{46D94931-C156-1BEE-D175-858EFD92A4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07" r="-508" b="110"/>
          <a:stretch/>
        </p:blipFill>
        <p:spPr>
          <a:xfrm>
            <a:off x="6919643" y="686249"/>
            <a:ext cx="2651146" cy="5623072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5" name="Picture 4" descr="A screenshot of a survey&#10;&#10;Description automatically generated">
            <a:extLst>
              <a:ext uri="{FF2B5EF4-FFF2-40B4-BE49-F238E27FC236}">
                <a16:creationId xmlns:a16="http://schemas.microsoft.com/office/drawing/2014/main" id="{03F67B56-5293-F2E7-19A4-6C83D6D352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4" r="37184" b="2102"/>
          <a:stretch/>
        </p:blipFill>
        <p:spPr>
          <a:xfrm>
            <a:off x="9709482" y="1154412"/>
            <a:ext cx="2297976" cy="4684006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6" name="Picture 5" descr="A screenshot of a survey&#10;&#10;Description automatically generated">
            <a:extLst>
              <a:ext uri="{FF2B5EF4-FFF2-40B4-BE49-F238E27FC236}">
                <a16:creationId xmlns:a16="http://schemas.microsoft.com/office/drawing/2014/main" id="{9C446FD3-7239-B9B1-7304-95775E1DA2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626" b="-318"/>
          <a:stretch/>
        </p:blipFill>
        <p:spPr>
          <a:xfrm>
            <a:off x="4477380" y="580845"/>
            <a:ext cx="2431887" cy="5815383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7" name="Picture 6" descr="A screenshot of a search engine&#10;&#10;Description automatically generated">
            <a:extLst>
              <a:ext uri="{FF2B5EF4-FFF2-40B4-BE49-F238E27FC236}">
                <a16:creationId xmlns:a16="http://schemas.microsoft.com/office/drawing/2014/main" id="{B75D7620-42AC-D25F-B0E0-E646F0480F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872" b="-551"/>
          <a:stretch/>
        </p:blipFill>
        <p:spPr>
          <a:xfrm>
            <a:off x="477329" y="192029"/>
            <a:ext cx="3358219" cy="6344546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BA8F767-3C50-4AD8-9F8C-28B981D1BC60}"/>
              </a:ext>
            </a:extLst>
          </p:cNvPr>
          <p:cNvSpPr/>
          <p:nvPr/>
        </p:nvSpPr>
        <p:spPr>
          <a:xfrm>
            <a:off x="477647" y="3923101"/>
            <a:ext cx="3091132" cy="274607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13DCDF6-A705-E9D7-25A1-1C3E7A875760}"/>
              </a:ext>
            </a:extLst>
          </p:cNvPr>
          <p:cNvSpPr/>
          <p:nvPr/>
        </p:nvSpPr>
        <p:spPr>
          <a:xfrm>
            <a:off x="9709508" y="1344762"/>
            <a:ext cx="1265208" cy="1150189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E77C4E-C497-5278-887C-DC0B56090F13}"/>
              </a:ext>
            </a:extLst>
          </p:cNvPr>
          <p:cNvSpPr/>
          <p:nvPr/>
        </p:nvSpPr>
        <p:spPr>
          <a:xfrm>
            <a:off x="6977809" y="3688271"/>
            <a:ext cx="1725283" cy="161026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86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6E53956E-7CC3-D364-4724-6A4A1450DE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" r="43075" b="273"/>
          <a:stretch/>
        </p:blipFill>
        <p:spPr>
          <a:xfrm>
            <a:off x="1150691" y="208921"/>
            <a:ext cx="8554524" cy="6454539"/>
          </a:xfrm>
          <a:prstGeom prst="rect">
            <a:avLst/>
          </a:prstGeom>
          <a:ln w="57150">
            <a:solidFill>
              <a:srgbClr val="4472C4"/>
            </a:solidFill>
          </a:ln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7A120712-BD6C-F9DD-8DEB-8A1AA7F627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987" r="5862" b="546"/>
          <a:stretch/>
        </p:blipFill>
        <p:spPr>
          <a:xfrm>
            <a:off x="9992766" y="208920"/>
            <a:ext cx="1077819" cy="6454533"/>
          </a:xfrm>
          <a:prstGeom prst="rect">
            <a:avLst/>
          </a:prstGeom>
          <a:ln w="57150"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1253918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5DF2B75-860A-C00B-8D2B-512183D171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5" t="288" r="43564" b="1664"/>
          <a:stretch/>
        </p:blipFill>
        <p:spPr>
          <a:xfrm>
            <a:off x="1372877" y="494471"/>
            <a:ext cx="8515139" cy="5241183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3574451F-567E-9000-5290-7893525E21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330" t="426" r="9064" b="1277"/>
          <a:stretch/>
        </p:blipFill>
        <p:spPr>
          <a:xfrm>
            <a:off x="10391260" y="508848"/>
            <a:ext cx="690450" cy="5224823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442206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CF7928-AD4A-1BFB-A561-105591330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93" y="1992512"/>
            <a:ext cx="5050924" cy="394861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itka Text"/>
                <a:ea typeface="+mj-lt"/>
                <a:cs typeface="+mj-lt"/>
              </a:rPr>
              <a:t>What To Avoid in NDAs and Contracts</a:t>
            </a:r>
            <a:br>
              <a:rPr lang="en-US">
                <a:solidFill>
                  <a:schemeClr val="bg1"/>
                </a:solidFill>
                <a:latin typeface="Sitka Text"/>
                <a:ea typeface="+mj-lt"/>
                <a:cs typeface="+mj-lt"/>
              </a:rPr>
            </a:br>
            <a:r>
              <a:rPr lang="en-US">
                <a:solidFill>
                  <a:schemeClr val="bg1"/>
                </a:solidFill>
                <a:latin typeface="Sitka Text"/>
                <a:ea typeface="Calibri Light"/>
                <a:cs typeface="Calibri Light"/>
              </a:rPr>
              <a:t>(If possible)</a:t>
            </a:r>
            <a:endParaRPr lang="en-US" dirty="0">
              <a:solidFill>
                <a:schemeClr val="bg1"/>
              </a:solidFill>
              <a:latin typeface="Sitka Text"/>
            </a:endParaRPr>
          </a:p>
          <a:p>
            <a:pPr algn="ctr"/>
            <a:endParaRPr lang="en-US">
              <a:solidFill>
                <a:schemeClr val="bg1"/>
              </a:solidFill>
              <a:cs typeface="Calibri Ligh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AB2A0C8-192D-CAB4-6BD1-D30F209A5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itka Text"/>
                <a:cs typeface="Calibri Light"/>
              </a:rPr>
              <a:t>NDAs with no portfolio clause</a:t>
            </a:r>
            <a:endParaRPr lang="en-US" sz="4000">
              <a:solidFill>
                <a:schemeClr val="bg1"/>
              </a:solidFill>
              <a:latin typeface="Sitka Text"/>
              <a:ea typeface="Calibri" panose="020F0502020204030204"/>
              <a:cs typeface="Calibri" panose="020F0502020204030204"/>
            </a:endParaRPr>
          </a:p>
          <a:p>
            <a:r>
              <a:rPr lang="en-US" sz="4000" dirty="0">
                <a:solidFill>
                  <a:schemeClr val="bg1"/>
                </a:solidFill>
                <a:latin typeface="Sitka Text"/>
                <a:cs typeface="Calibri Light"/>
              </a:rPr>
              <a:t>NDAs with no non-publish clause</a:t>
            </a:r>
            <a:endParaRPr lang="en-US" sz="4000">
              <a:solidFill>
                <a:schemeClr val="bg1"/>
              </a:solidFill>
              <a:latin typeface="Sitka Text"/>
              <a:ea typeface="Calibri"/>
              <a:cs typeface="Calibri"/>
            </a:endParaRPr>
          </a:p>
          <a:p>
            <a:r>
              <a:rPr lang="en-US" sz="4000" dirty="0">
                <a:solidFill>
                  <a:schemeClr val="bg1"/>
                </a:solidFill>
                <a:latin typeface="Sitka Text"/>
                <a:ea typeface="Calibri Light"/>
                <a:cs typeface="Calibri Light"/>
              </a:rPr>
              <a:t>Contracts with only one pay out and no milestones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  <a:latin typeface="Calibri Light"/>
              <a:ea typeface="Calibri Light"/>
              <a:cs typeface="Calibri Light"/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A10E34EC-8BDF-5961-109D-CDEC0B0F6B7C}"/>
              </a:ext>
            </a:extLst>
          </p:cNvPr>
          <p:cNvSpPr txBox="1">
            <a:spLocks/>
          </p:cNvSpPr>
          <p:nvPr/>
        </p:nvSpPr>
        <p:spPr>
          <a:xfrm>
            <a:off x="593410" y="1972384"/>
            <a:ext cx="5050924" cy="3948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2"/>
                </a:solidFill>
                <a:latin typeface="Sitka Text"/>
                <a:ea typeface="+mj-lt"/>
                <a:cs typeface="+mj-lt"/>
              </a:rPr>
              <a:t>What To Avoid in NDAs and Contracts</a:t>
            </a:r>
            <a:br>
              <a:rPr lang="en-US" dirty="0">
                <a:solidFill>
                  <a:schemeClr val="accent2"/>
                </a:solidFill>
                <a:latin typeface="Sitka Text"/>
                <a:ea typeface="+mj-lt"/>
                <a:cs typeface="+mj-lt"/>
              </a:rPr>
            </a:br>
            <a:r>
              <a:rPr lang="en-US" dirty="0">
                <a:solidFill>
                  <a:schemeClr val="accent2"/>
                </a:solidFill>
                <a:latin typeface="Sitka Text"/>
                <a:ea typeface="Calibri Light"/>
                <a:cs typeface="Calibri Light"/>
              </a:rPr>
              <a:t>(If possible)</a:t>
            </a:r>
            <a:endParaRPr lang="en-US" dirty="0">
              <a:solidFill>
                <a:schemeClr val="accent2"/>
              </a:solidFill>
              <a:latin typeface="Sitka Text"/>
            </a:endParaRPr>
          </a:p>
          <a:p>
            <a:pPr algn="ctr"/>
            <a:endParaRPr lang="en-US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8DDD15-73B5-D5A0-746A-D92E0A0722F9}"/>
              </a:ext>
            </a:extLst>
          </p:cNvPr>
          <p:cNvSpPr txBox="1">
            <a:spLocks/>
          </p:cNvSpPr>
          <p:nvPr/>
        </p:nvSpPr>
        <p:spPr>
          <a:xfrm>
            <a:off x="6229117" y="1139473"/>
            <a:ext cx="5217173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2"/>
                </a:solidFill>
                <a:latin typeface="Sitka Text"/>
                <a:cs typeface="Calibri Light"/>
              </a:rPr>
              <a:t>NDAs with no portfolio clause</a:t>
            </a:r>
            <a:endParaRPr lang="en-US" sz="4000">
              <a:solidFill>
                <a:schemeClr val="accent2"/>
              </a:solidFill>
              <a:latin typeface="Sitka Text"/>
              <a:ea typeface="Calibri" panose="020F0502020204030204"/>
              <a:cs typeface="Calibri" panose="020F0502020204030204"/>
            </a:endParaRPr>
          </a:p>
          <a:p>
            <a:r>
              <a:rPr lang="en-US" sz="4000" dirty="0">
                <a:solidFill>
                  <a:schemeClr val="accent2"/>
                </a:solidFill>
                <a:latin typeface="Sitka Text"/>
                <a:cs typeface="Calibri Light"/>
              </a:rPr>
              <a:t>NDAs with no non-publish clause</a:t>
            </a:r>
            <a:endParaRPr lang="en-US" sz="4000">
              <a:solidFill>
                <a:schemeClr val="accent2"/>
              </a:solidFill>
              <a:latin typeface="Sitka Text"/>
              <a:ea typeface="Calibri"/>
              <a:cs typeface="Calibri"/>
            </a:endParaRPr>
          </a:p>
          <a:p>
            <a:r>
              <a:rPr lang="en-US" sz="4000" dirty="0">
                <a:solidFill>
                  <a:schemeClr val="accent2"/>
                </a:solidFill>
                <a:latin typeface="Sitka Text"/>
                <a:ea typeface="Calibri Light"/>
                <a:cs typeface="Calibri Light"/>
              </a:rPr>
              <a:t>Contracts with only one pay out and no milestones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solidFill>
                <a:schemeClr val="bg1"/>
              </a:solidFill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912260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text on a white background&#10;&#10;Description automatically generated">
            <a:extLst>
              <a:ext uri="{FF2B5EF4-FFF2-40B4-BE49-F238E27FC236}">
                <a16:creationId xmlns:a16="http://schemas.microsoft.com/office/drawing/2014/main" id="{AD247573-275F-047C-8DF5-F9A749DC9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06" y="2581115"/>
            <a:ext cx="11508002" cy="3248524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6797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5" name="Freeform: Shape 54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6" name="Freeform: Shape 55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4FD2AE-46B7-BA36-D2BB-0228D36A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dirty="0">
                <a:latin typeface="Sitka Text"/>
                <a:ea typeface="Calibri Light"/>
                <a:cs typeface="Calibri Light"/>
              </a:rPr>
              <a:t>Possibilities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AE0C6E5C-EB70-5F94-B637-9ECBF7A0AB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376273"/>
              </p:ext>
            </p:extLst>
          </p:nvPr>
        </p:nvGraphicFramePr>
        <p:xfrm>
          <a:off x="5159746" y="532882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584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4C516A3-38C0-4F58-9700-081CB0D1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12192000" cy="4286159"/>
            <a:chOff x="0" y="1"/>
            <a:chExt cx="12192000" cy="4286159"/>
          </a:xfrm>
          <a:effectLst>
            <a:outerShdw blurRad="3810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31B548F-BAE0-4401-9139-6545BCD3C3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1"/>
              <a:ext cx="12192000" cy="4000975"/>
              <a:chOff x="0" y="1"/>
              <a:chExt cx="12192000" cy="4000975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4511E12-8D97-4D29-97DA-824875B13A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"/>
                <a:ext cx="12192000" cy="4000975"/>
              </a:xfrm>
              <a:custGeom>
                <a:avLst/>
                <a:gdLst>
                  <a:gd name="connsiteX0" fmla="*/ 0 w 12192000"/>
                  <a:gd name="connsiteY0" fmla="*/ 0 h 4000975"/>
                  <a:gd name="connsiteX1" fmla="*/ 12192000 w 12192000"/>
                  <a:gd name="connsiteY1" fmla="*/ 0 h 4000975"/>
                  <a:gd name="connsiteX2" fmla="*/ 12192000 w 12192000"/>
                  <a:gd name="connsiteY2" fmla="*/ 4000975 h 4000975"/>
                  <a:gd name="connsiteX3" fmla="*/ 4591050 w 12192000"/>
                  <a:gd name="connsiteY3" fmla="*/ 3848100 h 4000975"/>
                  <a:gd name="connsiteX4" fmla="*/ 0 w 12192000"/>
                  <a:gd name="connsiteY4" fmla="*/ 3999921 h 400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92000" h="4000975">
                    <a:moveTo>
                      <a:pt x="0" y="0"/>
                    </a:moveTo>
                    <a:lnTo>
                      <a:pt x="12192000" y="0"/>
                    </a:lnTo>
                    <a:lnTo>
                      <a:pt x="12192000" y="4000975"/>
                    </a:lnTo>
                    <a:lnTo>
                      <a:pt x="4591050" y="3848100"/>
                    </a:lnTo>
                    <a:lnTo>
                      <a:pt x="0" y="3999921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267ACB5-D743-4981-82A7-934D0A6BD8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"/>
                <a:ext cx="12192000" cy="4000975"/>
              </a:xfrm>
              <a:custGeom>
                <a:avLst/>
                <a:gdLst>
                  <a:gd name="connsiteX0" fmla="*/ 0 w 12192000"/>
                  <a:gd name="connsiteY0" fmla="*/ 0 h 4000975"/>
                  <a:gd name="connsiteX1" fmla="*/ 12192000 w 12192000"/>
                  <a:gd name="connsiteY1" fmla="*/ 0 h 4000975"/>
                  <a:gd name="connsiteX2" fmla="*/ 12192000 w 12192000"/>
                  <a:gd name="connsiteY2" fmla="*/ 4000975 h 4000975"/>
                  <a:gd name="connsiteX3" fmla="*/ 4591050 w 12192000"/>
                  <a:gd name="connsiteY3" fmla="*/ 3848100 h 4000975"/>
                  <a:gd name="connsiteX4" fmla="*/ 0 w 12192000"/>
                  <a:gd name="connsiteY4" fmla="*/ 3999921 h 400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92000" h="4000975">
                    <a:moveTo>
                      <a:pt x="0" y="0"/>
                    </a:moveTo>
                    <a:lnTo>
                      <a:pt x="12192000" y="0"/>
                    </a:lnTo>
                    <a:lnTo>
                      <a:pt x="12192000" y="4000975"/>
                    </a:lnTo>
                    <a:lnTo>
                      <a:pt x="4591050" y="3848100"/>
                    </a:lnTo>
                    <a:lnTo>
                      <a:pt x="0" y="3999921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3BB3ECA-2783-40C5-BE31-E5A2B6215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528992"/>
              <a:ext cx="12192000" cy="757168"/>
              <a:chOff x="0" y="2959818"/>
              <a:chExt cx="12192000" cy="757168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62FAB9C-1F29-451A-B39A-BDF3256934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959818"/>
                <a:ext cx="12192000" cy="757168"/>
              </a:xfrm>
              <a:custGeom>
                <a:avLst/>
                <a:gdLst>
                  <a:gd name="connsiteX0" fmla="*/ 0 w 12192000"/>
                  <a:gd name="connsiteY0" fmla="*/ 0 h 757168"/>
                  <a:gd name="connsiteX1" fmla="*/ 41653 w 12192000"/>
                  <a:gd name="connsiteY1" fmla="*/ 6945 h 757168"/>
                  <a:gd name="connsiteX2" fmla="*/ 81317 w 12192000"/>
                  <a:gd name="connsiteY2" fmla="*/ 15509 h 757168"/>
                  <a:gd name="connsiteX3" fmla="*/ 114150 w 12192000"/>
                  <a:gd name="connsiteY3" fmla="*/ 28105 h 757168"/>
                  <a:gd name="connsiteX4" fmla="*/ 214865 w 12192000"/>
                  <a:gd name="connsiteY4" fmla="*/ 58374 h 757168"/>
                  <a:gd name="connsiteX5" fmla="*/ 299237 w 12192000"/>
                  <a:gd name="connsiteY5" fmla="*/ 63560 h 757168"/>
                  <a:gd name="connsiteX6" fmla="*/ 415570 w 12192000"/>
                  <a:gd name="connsiteY6" fmla="*/ 83774 h 757168"/>
                  <a:gd name="connsiteX7" fmla="*/ 633210 w 12192000"/>
                  <a:gd name="connsiteY7" fmla="*/ 109108 h 757168"/>
                  <a:gd name="connsiteX8" fmla="*/ 677567 w 12192000"/>
                  <a:gd name="connsiteY8" fmla="*/ 119446 h 757168"/>
                  <a:gd name="connsiteX9" fmla="*/ 946429 w 12192000"/>
                  <a:gd name="connsiteY9" fmla="*/ 171502 h 757168"/>
                  <a:gd name="connsiteX10" fmla="*/ 1163367 w 12192000"/>
                  <a:gd name="connsiteY10" fmla="*/ 182106 h 757168"/>
                  <a:gd name="connsiteX11" fmla="*/ 1180337 w 12192000"/>
                  <a:gd name="connsiteY11" fmla="*/ 181279 h 757168"/>
                  <a:gd name="connsiteX12" fmla="*/ 1263939 w 12192000"/>
                  <a:gd name="connsiteY12" fmla="*/ 173070 h 757168"/>
                  <a:gd name="connsiteX13" fmla="*/ 1392213 w 12192000"/>
                  <a:gd name="connsiteY13" fmla="*/ 183225 h 757168"/>
                  <a:gd name="connsiteX14" fmla="*/ 1479752 w 12192000"/>
                  <a:gd name="connsiteY14" fmla="*/ 205174 h 757168"/>
                  <a:gd name="connsiteX15" fmla="*/ 1589813 w 12192000"/>
                  <a:gd name="connsiteY15" fmla="*/ 211706 h 757168"/>
                  <a:gd name="connsiteX16" fmla="*/ 1716264 w 12192000"/>
                  <a:gd name="connsiteY16" fmla="*/ 207459 h 757168"/>
                  <a:gd name="connsiteX17" fmla="*/ 1772900 w 12192000"/>
                  <a:gd name="connsiteY17" fmla="*/ 208137 h 757168"/>
                  <a:gd name="connsiteX18" fmla="*/ 1929319 w 12192000"/>
                  <a:gd name="connsiteY18" fmla="*/ 193822 h 757168"/>
                  <a:gd name="connsiteX19" fmla="*/ 2021514 w 12192000"/>
                  <a:gd name="connsiteY19" fmla="*/ 204186 h 757168"/>
                  <a:gd name="connsiteX20" fmla="*/ 2111753 w 12192000"/>
                  <a:gd name="connsiteY20" fmla="*/ 223797 h 757168"/>
                  <a:gd name="connsiteX21" fmla="*/ 2169356 w 12192000"/>
                  <a:gd name="connsiteY21" fmla="*/ 241125 h 757168"/>
                  <a:gd name="connsiteX22" fmla="*/ 2286638 w 12192000"/>
                  <a:gd name="connsiteY22" fmla="*/ 257382 h 757168"/>
                  <a:gd name="connsiteX23" fmla="*/ 2308368 w 12192000"/>
                  <a:gd name="connsiteY23" fmla="*/ 256995 h 757168"/>
                  <a:gd name="connsiteX24" fmla="*/ 2660621 w 12192000"/>
                  <a:gd name="connsiteY24" fmla="*/ 262863 h 757168"/>
                  <a:gd name="connsiteX25" fmla="*/ 2801134 w 12192000"/>
                  <a:gd name="connsiteY25" fmla="*/ 250006 h 757168"/>
                  <a:gd name="connsiteX26" fmla="*/ 2830994 w 12192000"/>
                  <a:gd name="connsiteY26" fmla="*/ 249091 h 757168"/>
                  <a:gd name="connsiteX27" fmla="*/ 3129084 w 12192000"/>
                  <a:gd name="connsiteY27" fmla="*/ 242009 h 757168"/>
                  <a:gd name="connsiteX28" fmla="*/ 3162162 w 12192000"/>
                  <a:gd name="connsiteY28" fmla="*/ 242789 h 757168"/>
                  <a:gd name="connsiteX29" fmla="*/ 3254072 w 12192000"/>
                  <a:gd name="connsiteY29" fmla="*/ 251612 h 757168"/>
                  <a:gd name="connsiteX30" fmla="*/ 3473491 w 12192000"/>
                  <a:gd name="connsiteY30" fmla="*/ 221903 h 757168"/>
                  <a:gd name="connsiteX31" fmla="*/ 3691860 w 12192000"/>
                  <a:gd name="connsiteY31" fmla="*/ 219228 h 757168"/>
                  <a:gd name="connsiteX32" fmla="*/ 3811494 w 12192000"/>
                  <a:gd name="connsiteY32" fmla="*/ 225691 h 757168"/>
                  <a:gd name="connsiteX33" fmla="*/ 3897533 w 12192000"/>
                  <a:gd name="connsiteY33" fmla="*/ 220087 h 757168"/>
                  <a:gd name="connsiteX34" fmla="*/ 4109430 w 12192000"/>
                  <a:gd name="connsiteY34" fmla="*/ 200477 h 757168"/>
                  <a:gd name="connsiteX35" fmla="*/ 4208772 w 12192000"/>
                  <a:gd name="connsiteY35" fmla="*/ 200914 h 757168"/>
                  <a:gd name="connsiteX36" fmla="*/ 4314641 w 12192000"/>
                  <a:gd name="connsiteY36" fmla="*/ 196159 h 757168"/>
                  <a:gd name="connsiteX37" fmla="*/ 4577622 w 12192000"/>
                  <a:gd name="connsiteY37" fmla="*/ 163774 h 757168"/>
                  <a:gd name="connsiteX38" fmla="*/ 4790345 w 12192000"/>
                  <a:gd name="connsiteY38" fmla="*/ 177592 h 757168"/>
                  <a:gd name="connsiteX39" fmla="*/ 4926164 w 12192000"/>
                  <a:gd name="connsiteY39" fmla="*/ 184139 h 757168"/>
                  <a:gd name="connsiteX40" fmla="*/ 5088812 w 12192000"/>
                  <a:gd name="connsiteY40" fmla="*/ 177401 h 757168"/>
                  <a:gd name="connsiteX41" fmla="*/ 5222466 w 12192000"/>
                  <a:gd name="connsiteY41" fmla="*/ 162082 h 757168"/>
                  <a:gd name="connsiteX42" fmla="*/ 5406528 w 12192000"/>
                  <a:gd name="connsiteY42" fmla="*/ 153987 h 757168"/>
                  <a:gd name="connsiteX43" fmla="*/ 5590716 w 12192000"/>
                  <a:gd name="connsiteY43" fmla="*/ 129490 h 757168"/>
                  <a:gd name="connsiteX44" fmla="*/ 5719429 w 12192000"/>
                  <a:gd name="connsiteY44" fmla="*/ 110099 h 757168"/>
                  <a:gd name="connsiteX45" fmla="*/ 5897895 w 12192000"/>
                  <a:gd name="connsiteY45" fmla="*/ 96368 h 757168"/>
                  <a:gd name="connsiteX46" fmla="*/ 6169957 w 12192000"/>
                  <a:gd name="connsiteY46" fmla="*/ 94411 h 757168"/>
                  <a:gd name="connsiteX47" fmla="*/ 6294827 w 12192000"/>
                  <a:gd name="connsiteY47" fmla="*/ 99236 h 757168"/>
                  <a:gd name="connsiteX48" fmla="*/ 6494261 w 12192000"/>
                  <a:gd name="connsiteY48" fmla="*/ 71724 h 757168"/>
                  <a:gd name="connsiteX49" fmla="*/ 6579627 w 12192000"/>
                  <a:gd name="connsiteY49" fmla="*/ 57883 h 757168"/>
                  <a:gd name="connsiteX50" fmla="*/ 6654800 w 12192000"/>
                  <a:gd name="connsiteY50" fmla="*/ 77086 h 757168"/>
                  <a:gd name="connsiteX51" fmla="*/ 6703059 w 12192000"/>
                  <a:gd name="connsiteY51" fmla="*/ 97166 h 757168"/>
                  <a:gd name="connsiteX52" fmla="*/ 6859445 w 12192000"/>
                  <a:gd name="connsiteY52" fmla="*/ 90481 h 757168"/>
                  <a:gd name="connsiteX53" fmla="*/ 7025414 w 12192000"/>
                  <a:gd name="connsiteY53" fmla="*/ 83536 h 757168"/>
                  <a:gd name="connsiteX54" fmla="*/ 7144137 w 12192000"/>
                  <a:gd name="connsiteY54" fmla="*/ 79264 h 757168"/>
                  <a:gd name="connsiteX55" fmla="*/ 7291235 w 12192000"/>
                  <a:gd name="connsiteY55" fmla="*/ 95367 h 757168"/>
                  <a:gd name="connsiteX56" fmla="*/ 7407395 w 12192000"/>
                  <a:gd name="connsiteY56" fmla="*/ 104888 h 757168"/>
                  <a:gd name="connsiteX57" fmla="*/ 7500837 w 12192000"/>
                  <a:gd name="connsiteY57" fmla="*/ 119515 h 757168"/>
                  <a:gd name="connsiteX58" fmla="*/ 7533567 w 12192000"/>
                  <a:gd name="connsiteY58" fmla="*/ 126955 h 757168"/>
                  <a:gd name="connsiteX59" fmla="*/ 7792910 w 12192000"/>
                  <a:gd name="connsiteY59" fmla="*/ 185188 h 757168"/>
                  <a:gd name="connsiteX60" fmla="*/ 8070699 w 12192000"/>
                  <a:gd name="connsiteY60" fmla="*/ 235423 h 757168"/>
                  <a:gd name="connsiteX61" fmla="*/ 8253177 w 12192000"/>
                  <a:gd name="connsiteY61" fmla="*/ 222473 h 757168"/>
                  <a:gd name="connsiteX62" fmla="*/ 8320683 w 12192000"/>
                  <a:gd name="connsiteY62" fmla="*/ 226393 h 757168"/>
                  <a:gd name="connsiteX63" fmla="*/ 8631438 w 12192000"/>
                  <a:gd name="connsiteY63" fmla="*/ 237528 h 757168"/>
                  <a:gd name="connsiteX64" fmla="*/ 8686410 w 12192000"/>
                  <a:gd name="connsiteY64" fmla="*/ 234877 h 757168"/>
                  <a:gd name="connsiteX65" fmla="*/ 8980658 w 12192000"/>
                  <a:gd name="connsiteY65" fmla="*/ 273001 h 757168"/>
                  <a:gd name="connsiteX66" fmla="*/ 9087625 w 12192000"/>
                  <a:gd name="connsiteY66" fmla="*/ 282423 h 757168"/>
                  <a:gd name="connsiteX67" fmla="*/ 9186017 w 12192000"/>
                  <a:gd name="connsiteY67" fmla="*/ 293875 h 757168"/>
                  <a:gd name="connsiteX68" fmla="*/ 9323931 w 12192000"/>
                  <a:gd name="connsiteY68" fmla="*/ 302628 h 757168"/>
                  <a:gd name="connsiteX69" fmla="*/ 9467213 w 12192000"/>
                  <a:gd name="connsiteY69" fmla="*/ 307275 h 757168"/>
                  <a:gd name="connsiteX70" fmla="*/ 9626826 w 12192000"/>
                  <a:gd name="connsiteY70" fmla="*/ 316213 h 757168"/>
                  <a:gd name="connsiteX71" fmla="*/ 9689696 w 12192000"/>
                  <a:gd name="connsiteY71" fmla="*/ 324467 h 757168"/>
                  <a:gd name="connsiteX72" fmla="*/ 9860526 w 12192000"/>
                  <a:gd name="connsiteY72" fmla="*/ 329986 h 757168"/>
                  <a:gd name="connsiteX73" fmla="*/ 9949775 w 12192000"/>
                  <a:gd name="connsiteY73" fmla="*/ 340386 h 757168"/>
                  <a:gd name="connsiteX74" fmla="*/ 10097252 w 12192000"/>
                  <a:gd name="connsiteY74" fmla="*/ 349262 h 757168"/>
                  <a:gd name="connsiteX75" fmla="*/ 10145261 w 12192000"/>
                  <a:gd name="connsiteY75" fmla="*/ 353113 h 757168"/>
                  <a:gd name="connsiteX76" fmla="*/ 10188159 w 12192000"/>
                  <a:gd name="connsiteY76" fmla="*/ 356124 h 757168"/>
                  <a:gd name="connsiteX77" fmla="*/ 10336144 w 12192000"/>
                  <a:gd name="connsiteY77" fmla="*/ 348235 h 757168"/>
                  <a:gd name="connsiteX78" fmla="*/ 10466847 w 12192000"/>
                  <a:gd name="connsiteY78" fmla="*/ 354131 h 757168"/>
                  <a:gd name="connsiteX79" fmla="*/ 10696514 w 12192000"/>
                  <a:gd name="connsiteY79" fmla="*/ 353575 h 757168"/>
                  <a:gd name="connsiteX80" fmla="*/ 10746932 w 12192000"/>
                  <a:gd name="connsiteY80" fmla="*/ 360606 h 757168"/>
                  <a:gd name="connsiteX81" fmla="*/ 10905388 w 12192000"/>
                  <a:gd name="connsiteY81" fmla="*/ 370627 h 757168"/>
                  <a:gd name="connsiteX82" fmla="*/ 10995602 w 12192000"/>
                  <a:gd name="connsiteY82" fmla="*/ 376691 h 757168"/>
                  <a:gd name="connsiteX83" fmla="*/ 11107647 w 12192000"/>
                  <a:gd name="connsiteY83" fmla="*/ 373405 h 757168"/>
                  <a:gd name="connsiteX84" fmla="*/ 11302440 w 12192000"/>
                  <a:gd name="connsiteY84" fmla="*/ 364156 h 757168"/>
                  <a:gd name="connsiteX85" fmla="*/ 11353613 w 12192000"/>
                  <a:gd name="connsiteY85" fmla="*/ 363785 h 757168"/>
                  <a:gd name="connsiteX86" fmla="*/ 11447323 w 12192000"/>
                  <a:gd name="connsiteY86" fmla="*/ 359346 h 757168"/>
                  <a:gd name="connsiteX87" fmla="*/ 11464292 w 12192000"/>
                  <a:gd name="connsiteY87" fmla="*/ 358519 h 757168"/>
                  <a:gd name="connsiteX88" fmla="*/ 11607560 w 12192000"/>
                  <a:gd name="connsiteY88" fmla="*/ 342370 h 757168"/>
                  <a:gd name="connsiteX89" fmla="*/ 11681426 w 12192000"/>
                  <a:gd name="connsiteY89" fmla="*/ 344335 h 757168"/>
                  <a:gd name="connsiteX90" fmla="*/ 11893565 w 12192000"/>
                  <a:gd name="connsiteY90" fmla="*/ 355261 h 757168"/>
                  <a:gd name="connsiteX91" fmla="*/ 11983290 w 12192000"/>
                  <a:gd name="connsiteY91" fmla="*/ 363588 h 757168"/>
                  <a:gd name="connsiteX92" fmla="*/ 12192000 w 12192000"/>
                  <a:gd name="connsiteY92" fmla="*/ 388018 h 757168"/>
                  <a:gd name="connsiteX93" fmla="*/ 12192000 w 12192000"/>
                  <a:gd name="connsiteY93" fmla="*/ 577115 h 757168"/>
                  <a:gd name="connsiteX94" fmla="*/ 12157329 w 12192000"/>
                  <a:gd name="connsiteY94" fmla="*/ 588862 h 757168"/>
                  <a:gd name="connsiteX95" fmla="*/ 12066948 w 12192000"/>
                  <a:gd name="connsiteY95" fmla="*/ 586034 h 757168"/>
                  <a:gd name="connsiteX96" fmla="*/ 11911344 w 12192000"/>
                  <a:gd name="connsiteY96" fmla="*/ 521599 h 757168"/>
                  <a:gd name="connsiteX97" fmla="*/ 11847823 w 12192000"/>
                  <a:gd name="connsiteY97" fmla="*/ 511785 h 757168"/>
                  <a:gd name="connsiteX98" fmla="*/ 11737547 w 12192000"/>
                  <a:gd name="connsiteY98" fmla="*/ 502380 h 757168"/>
                  <a:gd name="connsiteX99" fmla="*/ 11636052 w 12192000"/>
                  <a:gd name="connsiteY99" fmla="*/ 514993 h 757168"/>
                  <a:gd name="connsiteX100" fmla="*/ 11394706 w 12192000"/>
                  <a:gd name="connsiteY100" fmla="*/ 590867 h 757168"/>
                  <a:gd name="connsiteX101" fmla="*/ 11354978 w 12192000"/>
                  <a:gd name="connsiteY101" fmla="*/ 597561 h 757168"/>
                  <a:gd name="connsiteX102" fmla="*/ 11285306 w 12192000"/>
                  <a:gd name="connsiteY102" fmla="*/ 599825 h 757168"/>
                  <a:gd name="connsiteX103" fmla="*/ 11008528 w 12192000"/>
                  <a:gd name="connsiteY103" fmla="*/ 656670 h 757168"/>
                  <a:gd name="connsiteX104" fmla="*/ 10948735 w 12192000"/>
                  <a:gd name="connsiteY104" fmla="*/ 652964 h 757168"/>
                  <a:gd name="connsiteX105" fmla="*/ 10850698 w 12192000"/>
                  <a:gd name="connsiteY105" fmla="*/ 641721 h 757168"/>
                  <a:gd name="connsiteX106" fmla="*/ 10744026 w 12192000"/>
                  <a:gd name="connsiteY106" fmla="*/ 647769 h 757168"/>
                  <a:gd name="connsiteX107" fmla="*/ 10666160 w 12192000"/>
                  <a:gd name="connsiteY107" fmla="*/ 651891 h 757168"/>
                  <a:gd name="connsiteX108" fmla="*/ 10450521 w 12192000"/>
                  <a:gd name="connsiteY108" fmla="*/ 616552 h 757168"/>
                  <a:gd name="connsiteX109" fmla="*/ 10271192 w 12192000"/>
                  <a:gd name="connsiteY109" fmla="*/ 583498 h 757168"/>
                  <a:gd name="connsiteX110" fmla="*/ 10246067 w 12192000"/>
                  <a:gd name="connsiteY110" fmla="*/ 585423 h 757168"/>
                  <a:gd name="connsiteX111" fmla="*/ 10005027 w 12192000"/>
                  <a:gd name="connsiteY111" fmla="*/ 592252 h 757168"/>
                  <a:gd name="connsiteX112" fmla="*/ 9898681 w 12192000"/>
                  <a:gd name="connsiteY112" fmla="*/ 613195 h 757168"/>
                  <a:gd name="connsiteX113" fmla="*/ 9753225 w 12192000"/>
                  <a:gd name="connsiteY113" fmla="*/ 629038 h 757168"/>
                  <a:gd name="connsiteX114" fmla="*/ 9591376 w 12192000"/>
                  <a:gd name="connsiteY114" fmla="*/ 648601 h 757168"/>
                  <a:gd name="connsiteX115" fmla="*/ 9472860 w 12192000"/>
                  <a:gd name="connsiteY115" fmla="*/ 655936 h 757168"/>
                  <a:gd name="connsiteX116" fmla="*/ 9299788 w 12192000"/>
                  <a:gd name="connsiteY116" fmla="*/ 636945 h 757168"/>
                  <a:gd name="connsiteX117" fmla="*/ 9264605 w 12192000"/>
                  <a:gd name="connsiteY117" fmla="*/ 627087 h 757168"/>
                  <a:gd name="connsiteX118" fmla="*/ 8926435 w 12192000"/>
                  <a:gd name="connsiteY118" fmla="*/ 549269 h 757168"/>
                  <a:gd name="connsiteX119" fmla="*/ 8698934 w 12192000"/>
                  <a:gd name="connsiteY119" fmla="*/ 536583 h 757168"/>
                  <a:gd name="connsiteX120" fmla="*/ 8622862 w 12192000"/>
                  <a:gd name="connsiteY120" fmla="*/ 541563 h 757168"/>
                  <a:gd name="connsiteX121" fmla="*/ 8482784 w 12192000"/>
                  <a:gd name="connsiteY121" fmla="*/ 574094 h 757168"/>
                  <a:gd name="connsiteX122" fmla="*/ 8421565 w 12192000"/>
                  <a:gd name="connsiteY122" fmla="*/ 576610 h 757168"/>
                  <a:gd name="connsiteX123" fmla="*/ 8313469 w 12192000"/>
                  <a:gd name="connsiteY123" fmla="*/ 574762 h 757168"/>
                  <a:gd name="connsiteX124" fmla="*/ 8079520 w 12192000"/>
                  <a:gd name="connsiteY124" fmla="*/ 558685 h 757168"/>
                  <a:gd name="connsiteX125" fmla="*/ 7773327 w 12192000"/>
                  <a:gd name="connsiteY125" fmla="*/ 558854 h 757168"/>
                  <a:gd name="connsiteX126" fmla="*/ 7652477 w 12192000"/>
                  <a:gd name="connsiteY126" fmla="*/ 547561 h 757168"/>
                  <a:gd name="connsiteX127" fmla="*/ 7522274 w 12192000"/>
                  <a:gd name="connsiteY127" fmla="*/ 532150 h 757168"/>
                  <a:gd name="connsiteX128" fmla="*/ 7484080 w 12192000"/>
                  <a:gd name="connsiteY128" fmla="*/ 530532 h 757168"/>
                  <a:gd name="connsiteX129" fmla="*/ 7282277 w 12192000"/>
                  <a:gd name="connsiteY129" fmla="*/ 540177 h 757168"/>
                  <a:gd name="connsiteX130" fmla="*/ 7235690 w 12192000"/>
                  <a:gd name="connsiteY130" fmla="*/ 551282 h 757168"/>
                  <a:gd name="connsiteX131" fmla="*/ 7116339 w 12192000"/>
                  <a:gd name="connsiteY131" fmla="*/ 539494 h 757168"/>
                  <a:gd name="connsiteX132" fmla="*/ 7011067 w 12192000"/>
                  <a:gd name="connsiteY132" fmla="*/ 511848 h 757168"/>
                  <a:gd name="connsiteX133" fmla="*/ 6403234 w 12192000"/>
                  <a:gd name="connsiteY133" fmla="*/ 432296 h 757168"/>
                  <a:gd name="connsiteX134" fmla="*/ 6036273 w 12192000"/>
                  <a:gd name="connsiteY134" fmla="*/ 412301 h 757168"/>
                  <a:gd name="connsiteX135" fmla="*/ 5780467 w 12192000"/>
                  <a:gd name="connsiteY135" fmla="*/ 377910 h 757168"/>
                  <a:gd name="connsiteX136" fmla="*/ 5739051 w 12192000"/>
                  <a:gd name="connsiteY136" fmla="*/ 353609 h 757168"/>
                  <a:gd name="connsiteX137" fmla="*/ 5583566 w 12192000"/>
                  <a:gd name="connsiteY137" fmla="*/ 321995 h 757168"/>
                  <a:gd name="connsiteX138" fmla="*/ 5432030 w 12192000"/>
                  <a:gd name="connsiteY138" fmla="*/ 362512 h 757168"/>
                  <a:gd name="connsiteX139" fmla="*/ 5241398 w 12192000"/>
                  <a:gd name="connsiteY139" fmla="*/ 425781 h 757168"/>
                  <a:gd name="connsiteX140" fmla="*/ 5139710 w 12192000"/>
                  <a:gd name="connsiteY140" fmla="*/ 421022 h 757168"/>
                  <a:gd name="connsiteX141" fmla="*/ 4929402 w 12192000"/>
                  <a:gd name="connsiteY141" fmla="*/ 424310 h 757168"/>
                  <a:gd name="connsiteX142" fmla="*/ 4782793 w 12192000"/>
                  <a:gd name="connsiteY142" fmla="*/ 441046 h 757168"/>
                  <a:gd name="connsiteX143" fmla="*/ 4577594 w 12192000"/>
                  <a:gd name="connsiteY143" fmla="*/ 459290 h 757168"/>
                  <a:gd name="connsiteX144" fmla="*/ 4500826 w 12192000"/>
                  <a:gd name="connsiteY144" fmla="*/ 470529 h 757168"/>
                  <a:gd name="connsiteX145" fmla="*/ 4317973 w 12192000"/>
                  <a:gd name="connsiteY145" fmla="*/ 483649 h 757168"/>
                  <a:gd name="connsiteX146" fmla="*/ 4166722 w 12192000"/>
                  <a:gd name="connsiteY146" fmla="*/ 490602 h 757168"/>
                  <a:gd name="connsiteX147" fmla="*/ 4042814 w 12192000"/>
                  <a:gd name="connsiteY147" fmla="*/ 530660 h 757168"/>
                  <a:gd name="connsiteX148" fmla="*/ 4002653 w 12192000"/>
                  <a:gd name="connsiteY148" fmla="*/ 552594 h 757168"/>
                  <a:gd name="connsiteX149" fmla="*/ 3969549 w 12192000"/>
                  <a:gd name="connsiteY149" fmla="*/ 566312 h 757168"/>
                  <a:gd name="connsiteX150" fmla="*/ 3821685 w 12192000"/>
                  <a:gd name="connsiteY150" fmla="*/ 649183 h 757168"/>
                  <a:gd name="connsiteX151" fmla="*/ 3805138 w 12192000"/>
                  <a:gd name="connsiteY151" fmla="*/ 655947 h 757168"/>
                  <a:gd name="connsiteX152" fmla="*/ 3609177 w 12192000"/>
                  <a:gd name="connsiteY152" fmla="*/ 687459 h 757168"/>
                  <a:gd name="connsiteX153" fmla="*/ 3539727 w 12192000"/>
                  <a:gd name="connsiteY153" fmla="*/ 706521 h 757168"/>
                  <a:gd name="connsiteX154" fmla="*/ 3396572 w 12192000"/>
                  <a:gd name="connsiteY154" fmla="*/ 755681 h 757168"/>
                  <a:gd name="connsiteX155" fmla="*/ 3341054 w 12192000"/>
                  <a:gd name="connsiteY155" fmla="*/ 754679 h 757168"/>
                  <a:gd name="connsiteX156" fmla="*/ 3138775 w 12192000"/>
                  <a:gd name="connsiteY156" fmla="*/ 710120 h 757168"/>
                  <a:gd name="connsiteX157" fmla="*/ 3037283 w 12192000"/>
                  <a:gd name="connsiteY157" fmla="*/ 666453 h 757168"/>
                  <a:gd name="connsiteX158" fmla="*/ 3002117 w 12192000"/>
                  <a:gd name="connsiteY158" fmla="*/ 649347 h 757168"/>
                  <a:gd name="connsiteX159" fmla="*/ 2747294 w 12192000"/>
                  <a:gd name="connsiteY159" fmla="*/ 652400 h 757168"/>
                  <a:gd name="connsiteX160" fmla="*/ 2676273 w 12192000"/>
                  <a:gd name="connsiteY160" fmla="*/ 652304 h 757168"/>
                  <a:gd name="connsiteX161" fmla="*/ 2432360 w 12192000"/>
                  <a:gd name="connsiteY161" fmla="*/ 657836 h 757168"/>
                  <a:gd name="connsiteX162" fmla="*/ 2382311 w 12192000"/>
                  <a:gd name="connsiteY162" fmla="*/ 650824 h 757168"/>
                  <a:gd name="connsiteX163" fmla="*/ 2055134 w 12192000"/>
                  <a:gd name="connsiteY163" fmla="*/ 630053 h 757168"/>
                  <a:gd name="connsiteX164" fmla="*/ 2031829 w 12192000"/>
                  <a:gd name="connsiteY164" fmla="*/ 639324 h 757168"/>
                  <a:gd name="connsiteX165" fmla="*/ 1912764 w 12192000"/>
                  <a:gd name="connsiteY165" fmla="*/ 664183 h 757168"/>
                  <a:gd name="connsiteX166" fmla="*/ 1755637 w 12192000"/>
                  <a:gd name="connsiteY166" fmla="*/ 663960 h 757168"/>
                  <a:gd name="connsiteX167" fmla="*/ 1727159 w 12192000"/>
                  <a:gd name="connsiteY167" fmla="*/ 659605 h 757168"/>
                  <a:gd name="connsiteX168" fmla="*/ 1622470 w 12192000"/>
                  <a:gd name="connsiteY168" fmla="*/ 634850 h 757168"/>
                  <a:gd name="connsiteX169" fmla="*/ 1385955 w 12192000"/>
                  <a:gd name="connsiteY169" fmla="*/ 604522 h 757168"/>
                  <a:gd name="connsiteX170" fmla="*/ 1340055 w 12192000"/>
                  <a:gd name="connsiteY170" fmla="*/ 595629 h 757168"/>
                  <a:gd name="connsiteX171" fmla="*/ 1257271 w 12192000"/>
                  <a:gd name="connsiteY171" fmla="*/ 581180 h 757168"/>
                  <a:gd name="connsiteX172" fmla="*/ 1031914 w 12192000"/>
                  <a:gd name="connsiteY172" fmla="*/ 562692 h 757168"/>
                  <a:gd name="connsiteX173" fmla="*/ 922031 w 12192000"/>
                  <a:gd name="connsiteY173" fmla="*/ 566853 h 757168"/>
                  <a:gd name="connsiteX174" fmla="*/ 873250 w 12192000"/>
                  <a:gd name="connsiteY174" fmla="*/ 563724 h 757168"/>
                  <a:gd name="connsiteX175" fmla="*/ 711627 w 12192000"/>
                  <a:gd name="connsiteY175" fmla="*/ 529880 h 757168"/>
                  <a:gd name="connsiteX176" fmla="*/ 311112 w 12192000"/>
                  <a:gd name="connsiteY176" fmla="*/ 525106 h 757168"/>
                  <a:gd name="connsiteX177" fmla="*/ 184145 w 12192000"/>
                  <a:gd name="connsiteY177" fmla="*/ 532188 h 757168"/>
                  <a:gd name="connsiteX178" fmla="*/ 116886 w 12192000"/>
                  <a:gd name="connsiteY178" fmla="*/ 530572 h 757168"/>
                  <a:gd name="connsiteX179" fmla="*/ 23941 w 12192000"/>
                  <a:gd name="connsiteY179" fmla="*/ 506433 h 757168"/>
                  <a:gd name="connsiteX180" fmla="*/ 0 w 12192000"/>
                  <a:gd name="connsiteY180" fmla="*/ 502149 h 757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2192000" h="757168">
                    <a:moveTo>
                      <a:pt x="0" y="0"/>
                    </a:moveTo>
                    <a:lnTo>
                      <a:pt x="41653" y="6945"/>
                    </a:lnTo>
                    <a:cubicBezTo>
                      <a:pt x="55151" y="9178"/>
                      <a:pt x="68996" y="11810"/>
                      <a:pt x="81317" y="15509"/>
                    </a:cubicBezTo>
                    <a:cubicBezTo>
                      <a:pt x="92911" y="18978"/>
                      <a:pt x="102562" y="24446"/>
                      <a:pt x="114150" y="28105"/>
                    </a:cubicBezTo>
                    <a:cubicBezTo>
                      <a:pt x="145644" y="37958"/>
                      <a:pt x="177914" y="47281"/>
                      <a:pt x="214865" y="58374"/>
                    </a:cubicBezTo>
                    <a:cubicBezTo>
                      <a:pt x="236680" y="42349"/>
                      <a:pt x="264438" y="53534"/>
                      <a:pt x="299237" y="63560"/>
                    </a:cubicBezTo>
                    <a:cubicBezTo>
                      <a:pt x="334763" y="73816"/>
                      <a:pt x="376093" y="78654"/>
                      <a:pt x="415570" y="83774"/>
                    </a:cubicBezTo>
                    <a:cubicBezTo>
                      <a:pt x="487949" y="93100"/>
                      <a:pt x="560804" y="100354"/>
                      <a:pt x="633210" y="109108"/>
                    </a:cubicBezTo>
                    <a:cubicBezTo>
                      <a:pt x="648566" y="111058"/>
                      <a:pt x="666073" y="114072"/>
                      <a:pt x="677567" y="119446"/>
                    </a:cubicBezTo>
                    <a:cubicBezTo>
                      <a:pt x="756262" y="155621"/>
                      <a:pt x="853422" y="169678"/>
                      <a:pt x="946429" y="171502"/>
                    </a:cubicBezTo>
                    <a:cubicBezTo>
                      <a:pt x="1019582" y="173044"/>
                      <a:pt x="1091239" y="175083"/>
                      <a:pt x="1163367" y="182106"/>
                    </a:cubicBezTo>
                    <a:cubicBezTo>
                      <a:pt x="1168863" y="182586"/>
                      <a:pt x="1176224" y="182589"/>
                      <a:pt x="1180337" y="181279"/>
                    </a:cubicBezTo>
                    <a:cubicBezTo>
                      <a:pt x="1205822" y="172503"/>
                      <a:pt x="1231920" y="173109"/>
                      <a:pt x="1263939" y="173070"/>
                    </a:cubicBezTo>
                    <a:cubicBezTo>
                      <a:pt x="1309211" y="172961"/>
                      <a:pt x="1350592" y="176848"/>
                      <a:pt x="1392213" y="183225"/>
                    </a:cubicBezTo>
                    <a:cubicBezTo>
                      <a:pt x="1422516" y="187866"/>
                      <a:pt x="1453010" y="195759"/>
                      <a:pt x="1479752" y="205174"/>
                    </a:cubicBezTo>
                    <a:cubicBezTo>
                      <a:pt x="1516962" y="218381"/>
                      <a:pt x="1553071" y="224660"/>
                      <a:pt x="1589813" y="211706"/>
                    </a:cubicBezTo>
                    <a:cubicBezTo>
                      <a:pt x="1629541" y="197953"/>
                      <a:pt x="1673292" y="205778"/>
                      <a:pt x="1716264" y="207459"/>
                    </a:cubicBezTo>
                    <a:cubicBezTo>
                      <a:pt x="1734988" y="208248"/>
                      <a:pt x="1754789" y="209668"/>
                      <a:pt x="1772900" y="208137"/>
                    </a:cubicBezTo>
                    <a:cubicBezTo>
                      <a:pt x="1825381" y="203828"/>
                      <a:pt x="1876222" y="195808"/>
                      <a:pt x="1929319" y="193822"/>
                    </a:cubicBezTo>
                    <a:cubicBezTo>
                      <a:pt x="1958819" y="192698"/>
                      <a:pt x="1991232" y="199166"/>
                      <a:pt x="2021514" y="204186"/>
                    </a:cubicBezTo>
                    <a:cubicBezTo>
                      <a:pt x="2052154" y="209417"/>
                      <a:pt x="2082323" y="216530"/>
                      <a:pt x="2111753" y="223797"/>
                    </a:cubicBezTo>
                    <a:cubicBezTo>
                      <a:pt x="2131736" y="228659"/>
                      <a:pt x="2153567" y="233429"/>
                      <a:pt x="2169356" y="241125"/>
                    </a:cubicBezTo>
                    <a:cubicBezTo>
                      <a:pt x="2205243" y="258649"/>
                      <a:pt x="2242901" y="263295"/>
                      <a:pt x="2286638" y="257382"/>
                    </a:cubicBezTo>
                    <a:cubicBezTo>
                      <a:pt x="2293313" y="256396"/>
                      <a:pt x="2301018" y="256799"/>
                      <a:pt x="2308368" y="256995"/>
                    </a:cubicBezTo>
                    <a:cubicBezTo>
                      <a:pt x="2426026" y="259155"/>
                      <a:pt x="2543593" y="262834"/>
                      <a:pt x="2660621" y="262863"/>
                    </a:cubicBezTo>
                    <a:cubicBezTo>
                      <a:pt x="2708088" y="262871"/>
                      <a:pt x="2754165" y="254412"/>
                      <a:pt x="2801134" y="250006"/>
                    </a:cubicBezTo>
                    <a:cubicBezTo>
                      <a:pt x="2810748" y="249174"/>
                      <a:pt x="2821504" y="247638"/>
                      <a:pt x="2830994" y="249091"/>
                    </a:cubicBezTo>
                    <a:cubicBezTo>
                      <a:pt x="2934354" y="264045"/>
                      <a:pt x="3032340" y="255254"/>
                      <a:pt x="3129084" y="242009"/>
                    </a:cubicBezTo>
                    <a:cubicBezTo>
                      <a:pt x="3139090" y="240625"/>
                      <a:pt x="3151170" y="241831"/>
                      <a:pt x="3162162" y="242789"/>
                    </a:cubicBezTo>
                    <a:cubicBezTo>
                      <a:pt x="3192925" y="245736"/>
                      <a:pt x="3225969" y="254145"/>
                      <a:pt x="3254072" y="251612"/>
                    </a:cubicBezTo>
                    <a:cubicBezTo>
                      <a:pt x="3328782" y="244461"/>
                      <a:pt x="3402881" y="234992"/>
                      <a:pt x="3473491" y="221903"/>
                    </a:cubicBezTo>
                    <a:cubicBezTo>
                      <a:pt x="3545212" y="208683"/>
                      <a:pt x="3611651" y="197856"/>
                      <a:pt x="3691860" y="219228"/>
                    </a:cubicBezTo>
                    <a:cubicBezTo>
                      <a:pt x="3725977" y="228268"/>
                      <a:pt x="3771754" y="225515"/>
                      <a:pt x="3811494" y="225691"/>
                    </a:cubicBezTo>
                    <a:cubicBezTo>
                      <a:pt x="3840564" y="225687"/>
                      <a:pt x="3868906" y="218586"/>
                      <a:pt x="3897533" y="220087"/>
                    </a:cubicBezTo>
                    <a:cubicBezTo>
                      <a:pt x="3973874" y="224087"/>
                      <a:pt x="4042293" y="217563"/>
                      <a:pt x="4109430" y="200477"/>
                    </a:cubicBezTo>
                    <a:cubicBezTo>
                      <a:pt x="4135544" y="193834"/>
                      <a:pt x="4175268" y="201258"/>
                      <a:pt x="4208772" y="200914"/>
                    </a:cubicBezTo>
                    <a:cubicBezTo>
                      <a:pt x="4244136" y="200288"/>
                      <a:pt x="4280583" y="199908"/>
                      <a:pt x="4314641" y="196159"/>
                    </a:cubicBezTo>
                    <a:cubicBezTo>
                      <a:pt x="4402743" y="186278"/>
                      <a:pt x="4489848" y="174436"/>
                      <a:pt x="4577622" y="163774"/>
                    </a:cubicBezTo>
                    <a:cubicBezTo>
                      <a:pt x="4649843" y="154967"/>
                      <a:pt x="4719794" y="168553"/>
                      <a:pt x="4790345" y="177592"/>
                    </a:cubicBezTo>
                    <a:cubicBezTo>
                      <a:pt x="4834576" y="183345"/>
                      <a:pt x="4875614" y="193701"/>
                      <a:pt x="4926164" y="184139"/>
                    </a:cubicBezTo>
                    <a:cubicBezTo>
                      <a:pt x="4974485" y="175032"/>
                      <a:pt x="5034899" y="180870"/>
                      <a:pt x="5088812" y="177401"/>
                    </a:cubicBezTo>
                    <a:cubicBezTo>
                      <a:pt x="5134238" y="174439"/>
                      <a:pt x="5178353" y="168165"/>
                      <a:pt x="5222466" y="162082"/>
                    </a:cubicBezTo>
                    <a:cubicBezTo>
                      <a:pt x="5282519" y="153783"/>
                      <a:pt x="5341864" y="144876"/>
                      <a:pt x="5406528" y="153987"/>
                    </a:cubicBezTo>
                    <a:cubicBezTo>
                      <a:pt x="5479960" y="164323"/>
                      <a:pt x="5531876" y="142624"/>
                      <a:pt x="5590716" y="129490"/>
                    </a:cubicBezTo>
                    <a:cubicBezTo>
                      <a:pt x="5631296" y="120553"/>
                      <a:pt x="5675395" y="114659"/>
                      <a:pt x="5719429" y="110099"/>
                    </a:cubicBezTo>
                    <a:cubicBezTo>
                      <a:pt x="5778247" y="104215"/>
                      <a:pt x="5838715" y="102042"/>
                      <a:pt x="5897895" y="96368"/>
                    </a:cubicBezTo>
                    <a:cubicBezTo>
                      <a:pt x="5987399" y="87895"/>
                      <a:pt x="6077855" y="82333"/>
                      <a:pt x="6169957" y="94411"/>
                    </a:cubicBezTo>
                    <a:cubicBezTo>
                      <a:pt x="6212360" y="99875"/>
                      <a:pt x="6252010" y="101763"/>
                      <a:pt x="6294827" y="99236"/>
                    </a:cubicBezTo>
                    <a:cubicBezTo>
                      <a:pt x="6364965" y="95091"/>
                      <a:pt x="6436581" y="97891"/>
                      <a:pt x="6494261" y="71724"/>
                    </a:cubicBezTo>
                    <a:cubicBezTo>
                      <a:pt x="6514615" y="62488"/>
                      <a:pt x="6550354" y="61691"/>
                      <a:pt x="6579627" y="57883"/>
                    </a:cubicBezTo>
                    <a:cubicBezTo>
                      <a:pt x="6613354" y="53353"/>
                      <a:pt x="6637770" y="57878"/>
                      <a:pt x="6654800" y="77086"/>
                    </a:cubicBezTo>
                    <a:cubicBezTo>
                      <a:pt x="6662444" y="85688"/>
                      <a:pt x="6685147" y="94892"/>
                      <a:pt x="6703059" y="97166"/>
                    </a:cubicBezTo>
                    <a:cubicBezTo>
                      <a:pt x="6756799" y="103989"/>
                      <a:pt x="6806654" y="100687"/>
                      <a:pt x="6859445" y="90481"/>
                    </a:cubicBezTo>
                    <a:cubicBezTo>
                      <a:pt x="6908894" y="80861"/>
                      <a:pt x="6969747" y="85387"/>
                      <a:pt x="7025414" y="83536"/>
                    </a:cubicBezTo>
                    <a:cubicBezTo>
                      <a:pt x="7064862" y="82168"/>
                      <a:pt x="7104501" y="77186"/>
                      <a:pt x="7144137" y="79264"/>
                    </a:cubicBezTo>
                    <a:cubicBezTo>
                      <a:pt x="7193316" y="81841"/>
                      <a:pt x="7241809" y="90488"/>
                      <a:pt x="7291235" y="95367"/>
                    </a:cubicBezTo>
                    <a:cubicBezTo>
                      <a:pt x="7329668" y="99288"/>
                      <a:pt x="7368978" y="100585"/>
                      <a:pt x="7407395" y="104888"/>
                    </a:cubicBezTo>
                    <a:cubicBezTo>
                      <a:pt x="7438868" y="108256"/>
                      <a:pt x="7469832" y="114265"/>
                      <a:pt x="7500837" y="119515"/>
                    </a:cubicBezTo>
                    <a:cubicBezTo>
                      <a:pt x="7512146" y="121444"/>
                      <a:pt x="7523255" y="127178"/>
                      <a:pt x="7533567" y="126955"/>
                    </a:cubicBezTo>
                    <a:cubicBezTo>
                      <a:pt x="7636025" y="124121"/>
                      <a:pt x="7707510" y="164497"/>
                      <a:pt x="7792910" y="185188"/>
                    </a:cubicBezTo>
                    <a:cubicBezTo>
                      <a:pt x="7882663" y="207063"/>
                      <a:pt x="7969001" y="237914"/>
                      <a:pt x="8070699" y="235423"/>
                    </a:cubicBezTo>
                    <a:cubicBezTo>
                      <a:pt x="8132239" y="233879"/>
                      <a:pt x="8191903" y="225939"/>
                      <a:pt x="8253177" y="222473"/>
                    </a:cubicBezTo>
                    <a:cubicBezTo>
                      <a:pt x="8274949" y="221324"/>
                      <a:pt x="8299150" y="222976"/>
                      <a:pt x="8320683" y="226393"/>
                    </a:cubicBezTo>
                    <a:cubicBezTo>
                      <a:pt x="8424731" y="242340"/>
                      <a:pt x="8527777" y="249266"/>
                      <a:pt x="8631438" y="237528"/>
                    </a:cubicBezTo>
                    <a:cubicBezTo>
                      <a:pt x="8649201" y="235596"/>
                      <a:pt x="8668058" y="233915"/>
                      <a:pt x="8686410" y="234877"/>
                    </a:cubicBezTo>
                    <a:cubicBezTo>
                      <a:pt x="8786966" y="240146"/>
                      <a:pt x="8885480" y="249315"/>
                      <a:pt x="8980658" y="273001"/>
                    </a:cubicBezTo>
                    <a:cubicBezTo>
                      <a:pt x="9012626" y="280972"/>
                      <a:pt x="9052108" y="279035"/>
                      <a:pt x="9087625" y="282423"/>
                    </a:cubicBezTo>
                    <a:cubicBezTo>
                      <a:pt x="9120583" y="285484"/>
                      <a:pt x="9154319" y="287825"/>
                      <a:pt x="9186017" y="293875"/>
                    </a:cubicBezTo>
                    <a:cubicBezTo>
                      <a:pt x="9232288" y="302785"/>
                      <a:pt x="9275554" y="305815"/>
                      <a:pt x="9323931" y="302628"/>
                    </a:cubicBezTo>
                    <a:cubicBezTo>
                      <a:pt x="9370084" y="299705"/>
                      <a:pt x="9419491" y="304964"/>
                      <a:pt x="9467213" y="307275"/>
                    </a:cubicBezTo>
                    <a:cubicBezTo>
                      <a:pt x="9520438" y="309874"/>
                      <a:pt x="9573661" y="312473"/>
                      <a:pt x="9626826" y="316213"/>
                    </a:cubicBezTo>
                    <a:cubicBezTo>
                      <a:pt x="9648094" y="317708"/>
                      <a:pt x="9671915" y="326588"/>
                      <a:pt x="9689696" y="324467"/>
                    </a:cubicBezTo>
                    <a:cubicBezTo>
                      <a:pt x="9747117" y="317175"/>
                      <a:pt x="9803355" y="332523"/>
                      <a:pt x="9860526" y="329986"/>
                    </a:cubicBezTo>
                    <a:cubicBezTo>
                      <a:pt x="9888572" y="328594"/>
                      <a:pt x="9919723" y="338048"/>
                      <a:pt x="9949775" y="340386"/>
                    </a:cubicBezTo>
                    <a:cubicBezTo>
                      <a:pt x="9998886" y="344296"/>
                      <a:pt x="10048092" y="346302"/>
                      <a:pt x="10097252" y="349262"/>
                    </a:cubicBezTo>
                    <a:cubicBezTo>
                      <a:pt x="10113390" y="350297"/>
                      <a:pt x="10129133" y="351886"/>
                      <a:pt x="10145261" y="353113"/>
                    </a:cubicBezTo>
                    <a:cubicBezTo>
                      <a:pt x="10159555" y="354243"/>
                      <a:pt x="10174512" y="356743"/>
                      <a:pt x="10188159" y="356124"/>
                    </a:cubicBezTo>
                    <a:cubicBezTo>
                      <a:pt x="10237589" y="353944"/>
                      <a:pt x="10286441" y="348682"/>
                      <a:pt x="10336144" y="348235"/>
                    </a:cubicBezTo>
                    <a:cubicBezTo>
                      <a:pt x="10379222" y="347822"/>
                      <a:pt x="10423443" y="353764"/>
                      <a:pt x="10466847" y="354131"/>
                    </a:cubicBezTo>
                    <a:cubicBezTo>
                      <a:pt x="10543353" y="354898"/>
                      <a:pt x="10619988" y="353190"/>
                      <a:pt x="10696514" y="353575"/>
                    </a:cubicBezTo>
                    <a:cubicBezTo>
                      <a:pt x="10713071" y="353680"/>
                      <a:pt x="10730069" y="359342"/>
                      <a:pt x="10746932" y="360606"/>
                    </a:cubicBezTo>
                    <a:cubicBezTo>
                      <a:pt x="10799731" y="364326"/>
                      <a:pt x="10852569" y="367289"/>
                      <a:pt x="10905388" y="370627"/>
                    </a:cubicBezTo>
                    <a:cubicBezTo>
                      <a:pt x="10935470" y="372396"/>
                      <a:pt x="10965963" y="373421"/>
                      <a:pt x="10995602" y="376691"/>
                    </a:cubicBezTo>
                    <a:cubicBezTo>
                      <a:pt x="11034750" y="381032"/>
                      <a:pt x="11070168" y="386324"/>
                      <a:pt x="11107647" y="373405"/>
                    </a:cubicBezTo>
                    <a:cubicBezTo>
                      <a:pt x="11165372" y="353347"/>
                      <a:pt x="11236837" y="366060"/>
                      <a:pt x="11302440" y="364156"/>
                    </a:cubicBezTo>
                    <a:cubicBezTo>
                      <a:pt x="11319394" y="363708"/>
                      <a:pt x="11336655" y="364422"/>
                      <a:pt x="11353613" y="363785"/>
                    </a:cubicBezTo>
                    <a:cubicBezTo>
                      <a:pt x="11384961" y="362566"/>
                      <a:pt x="11415955" y="360947"/>
                      <a:pt x="11447323" y="359346"/>
                    </a:cubicBezTo>
                    <a:cubicBezTo>
                      <a:pt x="11452855" y="359066"/>
                      <a:pt x="11459104" y="359200"/>
                      <a:pt x="11464292" y="358519"/>
                    </a:cubicBezTo>
                    <a:cubicBezTo>
                      <a:pt x="11512058" y="353010"/>
                      <a:pt x="11559143" y="346321"/>
                      <a:pt x="11607560" y="342370"/>
                    </a:cubicBezTo>
                    <a:cubicBezTo>
                      <a:pt x="11631218" y="340368"/>
                      <a:pt x="11657295" y="341352"/>
                      <a:pt x="11681426" y="344335"/>
                    </a:cubicBezTo>
                    <a:cubicBezTo>
                      <a:pt x="11751997" y="352993"/>
                      <a:pt x="11821986" y="358760"/>
                      <a:pt x="11893565" y="355261"/>
                    </a:cubicBezTo>
                    <a:cubicBezTo>
                      <a:pt x="11921973" y="353889"/>
                      <a:pt x="11953288" y="360300"/>
                      <a:pt x="11983290" y="363588"/>
                    </a:cubicBezTo>
                    <a:lnTo>
                      <a:pt x="12192000" y="388018"/>
                    </a:lnTo>
                    <a:lnTo>
                      <a:pt x="12192000" y="577115"/>
                    </a:lnTo>
                    <a:lnTo>
                      <a:pt x="12157329" y="588862"/>
                    </a:lnTo>
                    <a:cubicBezTo>
                      <a:pt x="12118393" y="608572"/>
                      <a:pt x="12109715" y="605637"/>
                      <a:pt x="12066948" y="586034"/>
                    </a:cubicBezTo>
                    <a:cubicBezTo>
                      <a:pt x="12016991" y="563193"/>
                      <a:pt x="11965119" y="541779"/>
                      <a:pt x="11911344" y="521599"/>
                    </a:cubicBezTo>
                    <a:cubicBezTo>
                      <a:pt x="11894383" y="515178"/>
                      <a:pt x="11869417" y="514060"/>
                      <a:pt x="11847823" y="511785"/>
                    </a:cubicBezTo>
                    <a:cubicBezTo>
                      <a:pt x="11811233" y="507768"/>
                      <a:pt x="11773630" y="501982"/>
                      <a:pt x="11737547" y="502380"/>
                    </a:cubicBezTo>
                    <a:cubicBezTo>
                      <a:pt x="11702930" y="502855"/>
                      <a:pt x="11668388" y="508866"/>
                      <a:pt x="11636052" y="514993"/>
                    </a:cubicBezTo>
                    <a:cubicBezTo>
                      <a:pt x="11545722" y="532199"/>
                      <a:pt x="11462455" y="555118"/>
                      <a:pt x="11394706" y="590867"/>
                    </a:cubicBezTo>
                    <a:cubicBezTo>
                      <a:pt x="11385999" y="595562"/>
                      <a:pt x="11369016" y="596581"/>
                      <a:pt x="11354978" y="597561"/>
                    </a:cubicBezTo>
                    <a:cubicBezTo>
                      <a:pt x="11332076" y="599224"/>
                      <a:pt x="11308448" y="600655"/>
                      <a:pt x="11285306" y="599825"/>
                    </a:cubicBezTo>
                    <a:cubicBezTo>
                      <a:pt x="11172906" y="595841"/>
                      <a:pt x="11083430" y="617861"/>
                      <a:pt x="11008528" y="656670"/>
                    </a:cubicBezTo>
                    <a:cubicBezTo>
                      <a:pt x="10986971" y="667750"/>
                      <a:pt x="10970753" y="668236"/>
                      <a:pt x="10948735" y="652964"/>
                    </a:cubicBezTo>
                    <a:cubicBezTo>
                      <a:pt x="10923173" y="635218"/>
                      <a:pt x="10885031" y="639705"/>
                      <a:pt x="10850698" y="641721"/>
                    </a:cubicBezTo>
                    <a:cubicBezTo>
                      <a:pt x="10815269" y="643680"/>
                      <a:pt x="10779458" y="645811"/>
                      <a:pt x="10744026" y="647769"/>
                    </a:cubicBezTo>
                    <a:cubicBezTo>
                      <a:pt x="10717832" y="649066"/>
                      <a:pt x="10692021" y="650003"/>
                      <a:pt x="10666160" y="651891"/>
                    </a:cubicBezTo>
                    <a:cubicBezTo>
                      <a:pt x="10585627" y="657783"/>
                      <a:pt x="10513854" y="650969"/>
                      <a:pt x="10450521" y="616552"/>
                    </a:cubicBezTo>
                    <a:cubicBezTo>
                      <a:pt x="10402221" y="590175"/>
                      <a:pt x="10339099" y="579806"/>
                      <a:pt x="10271192" y="583498"/>
                    </a:cubicBezTo>
                    <a:cubicBezTo>
                      <a:pt x="10262701" y="584006"/>
                      <a:pt x="10251859" y="587254"/>
                      <a:pt x="10246067" y="585423"/>
                    </a:cubicBezTo>
                    <a:cubicBezTo>
                      <a:pt x="10158786" y="558528"/>
                      <a:pt x="10086634" y="594049"/>
                      <a:pt x="10005027" y="592252"/>
                    </a:cubicBezTo>
                    <a:cubicBezTo>
                      <a:pt x="9969004" y="591507"/>
                      <a:pt x="9931565" y="603664"/>
                      <a:pt x="9898681" y="613195"/>
                    </a:cubicBezTo>
                    <a:cubicBezTo>
                      <a:pt x="9853463" y="626281"/>
                      <a:pt x="9813049" y="639042"/>
                      <a:pt x="9753225" y="629038"/>
                    </a:cubicBezTo>
                    <a:cubicBezTo>
                      <a:pt x="9693404" y="618845"/>
                      <a:pt x="9637675" y="628898"/>
                      <a:pt x="9591376" y="648601"/>
                    </a:cubicBezTo>
                    <a:cubicBezTo>
                      <a:pt x="9556001" y="663537"/>
                      <a:pt x="9518120" y="663077"/>
                      <a:pt x="9472860" y="655936"/>
                    </a:cubicBezTo>
                    <a:cubicBezTo>
                      <a:pt x="9416283" y="647056"/>
                      <a:pt x="9357217" y="643578"/>
                      <a:pt x="9299788" y="636945"/>
                    </a:cubicBezTo>
                    <a:cubicBezTo>
                      <a:pt x="9287347" y="635531"/>
                      <a:pt x="9271710" y="632039"/>
                      <a:pt x="9264605" y="627087"/>
                    </a:cubicBezTo>
                    <a:cubicBezTo>
                      <a:pt x="9177661" y="565680"/>
                      <a:pt x="9051076" y="558473"/>
                      <a:pt x="8926435" y="549269"/>
                    </a:cubicBezTo>
                    <a:cubicBezTo>
                      <a:pt x="8850925" y="543595"/>
                      <a:pt x="8774954" y="539613"/>
                      <a:pt x="8698934" y="536583"/>
                    </a:cubicBezTo>
                    <a:cubicBezTo>
                      <a:pt x="8673232" y="535428"/>
                      <a:pt x="8645916" y="537050"/>
                      <a:pt x="8622862" y="541563"/>
                    </a:cubicBezTo>
                    <a:cubicBezTo>
                      <a:pt x="8574890" y="551069"/>
                      <a:pt x="8530403" y="564380"/>
                      <a:pt x="8482784" y="574094"/>
                    </a:cubicBezTo>
                    <a:cubicBezTo>
                      <a:pt x="8464923" y="577929"/>
                      <a:pt x="8442157" y="576927"/>
                      <a:pt x="8421565" y="576610"/>
                    </a:cubicBezTo>
                    <a:cubicBezTo>
                      <a:pt x="8385152" y="576229"/>
                      <a:pt x="8345023" y="569546"/>
                      <a:pt x="8313469" y="574762"/>
                    </a:cubicBezTo>
                    <a:cubicBezTo>
                      <a:pt x="8231431" y="588203"/>
                      <a:pt x="8155671" y="580227"/>
                      <a:pt x="8079520" y="558685"/>
                    </a:cubicBezTo>
                    <a:cubicBezTo>
                      <a:pt x="7972906" y="528487"/>
                      <a:pt x="7870782" y="525043"/>
                      <a:pt x="7773327" y="558854"/>
                    </a:cubicBezTo>
                    <a:cubicBezTo>
                      <a:pt x="7729470" y="574107"/>
                      <a:pt x="7688069" y="563543"/>
                      <a:pt x="7652477" y="547561"/>
                    </a:cubicBezTo>
                    <a:cubicBezTo>
                      <a:pt x="7611494" y="529005"/>
                      <a:pt x="7570974" y="522685"/>
                      <a:pt x="7522274" y="532150"/>
                    </a:cubicBezTo>
                    <a:cubicBezTo>
                      <a:pt x="7511488" y="534257"/>
                      <a:pt x="7496511" y="532136"/>
                      <a:pt x="7484080" y="530532"/>
                    </a:cubicBezTo>
                    <a:cubicBezTo>
                      <a:pt x="7413133" y="522044"/>
                      <a:pt x="7341987" y="510303"/>
                      <a:pt x="7282277" y="540177"/>
                    </a:cubicBezTo>
                    <a:cubicBezTo>
                      <a:pt x="7270558" y="546051"/>
                      <a:pt x="7251336" y="547713"/>
                      <a:pt x="7235690" y="551282"/>
                    </a:cubicBezTo>
                    <a:cubicBezTo>
                      <a:pt x="7170161" y="565782"/>
                      <a:pt x="7172820" y="564203"/>
                      <a:pt x="7116339" y="539494"/>
                    </a:cubicBezTo>
                    <a:cubicBezTo>
                      <a:pt x="7086841" y="526502"/>
                      <a:pt x="7045980" y="512724"/>
                      <a:pt x="7011067" y="511848"/>
                    </a:cubicBezTo>
                    <a:cubicBezTo>
                      <a:pt x="6800473" y="506533"/>
                      <a:pt x="6601893" y="468653"/>
                      <a:pt x="6403234" y="432296"/>
                    </a:cubicBezTo>
                    <a:cubicBezTo>
                      <a:pt x="6280760" y="409851"/>
                      <a:pt x="6160432" y="402592"/>
                      <a:pt x="6036273" y="412301"/>
                    </a:cubicBezTo>
                    <a:cubicBezTo>
                      <a:pt x="5946471" y="419425"/>
                      <a:pt x="5863077" y="395593"/>
                      <a:pt x="5780467" y="377910"/>
                    </a:cubicBezTo>
                    <a:cubicBezTo>
                      <a:pt x="5763357" y="374343"/>
                      <a:pt x="5747757" y="363033"/>
                      <a:pt x="5739051" y="353609"/>
                    </a:cubicBezTo>
                    <a:cubicBezTo>
                      <a:pt x="5707675" y="320294"/>
                      <a:pt x="5653252" y="312483"/>
                      <a:pt x="5583566" y="321995"/>
                    </a:cubicBezTo>
                    <a:cubicBezTo>
                      <a:pt x="5528347" y="329404"/>
                      <a:pt x="5477716" y="340486"/>
                      <a:pt x="5432030" y="362512"/>
                    </a:cubicBezTo>
                    <a:cubicBezTo>
                      <a:pt x="5378421" y="388318"/>
                      <a:pt x="5322767" y="418026"/>
                      <a:pt x="5241398" y="425781"/>
                    </a:cubicBezTo>
                    <a:cubicBezTo>
                      <a:pt x="5206262" y="429089"/>
                      <a:pt x="5176131" y="428273"/>
                      <a:pt x="5139710" y="421022"/>
                    </a:cubicBezTo>
                    <a:cubicBezTo>
                      <a:pt x="5069048" y="407018"/>
                      <a:pt x="4997864" y="396037"/>
                      <a:pt x="4929402" y="424310"/>
                    </a:cubicBezTo>
                    <a:cubicBezTo>
                      <a:pt x="4891785" y="439890"/>
                      <a:pt x="4841650" y="448519"/>
                      <a:pt x="4782793" y="441046"/>
                    </a:cubicBezTo>
                    <a:cubicBezTo>
                      <a:pt x="4709316" y="431663"/>
                      <a:pt x="4641426" y="442031"/>
                      <a:pt x="4577594" y="459290"/>
                    </a:cubicBezTo>
                    <a:cubicBezTo>
                      <a:pt x="4554816" y="465538"/>
                      <a:pt x="4527069" y="468279"/>
                      <a:pt x="4500826" y="470529"/>
                    </a:cubicBezTo>
                    <a:cubicBezTo>
                      <a:pt x="4440199" y="475746"/>
                      <a:pt x="4379252" y="479993"/>
                      <a:pt x="4317973" y="483649"/>
                    </a:cubicBezTo>
                    <a:cubicBezTo>
                      <a:pt x="4267762" y="486741"/>
                      <a:pt x="4217264" y="488292"/>
                      <a:pt x="4166722" y="490602"/>
                    </a:cubicBezTo>
                    <a:cubicBezTo>
                      <a:pt x="4111394" y="493045"/>
                      <a:pt x="4067073" y="503124"/>
                      <a:pt x="4042814" y="530660"/>
                    </a:cubicBezTo>
                    <a:cubicBezTo>
                      <a:pt x="4034996" y="539407"/>
                      <a:pt x="4017001" y="545715"/>
                      <a:pt x="4002653" y="552594"/>
                    </a:cubicBezTo>
                    <a:cubicBezTo>
                      <a:pt x="3992459" y="557592"/>
                      <a:pt x="3979023" y="561086"/>
                      <a:pt x="3969549" y="566312"/>
                    </a:cubicBezTo>
                    <a:cubicBezTo>
                      <a:pt x="3919896" y="593854"/>
                      <a:pt x="3870968" y="621622"/>
                      <a:pt x="3821685" y="649183"/>
                    </a:cubicBezTo>
                    <a:cubicBezTo>
                      <a:pt x="3816761" y="651788"/>
                      <a:pt x="3811445" y="654943"/>
                      <a:pt x="3805138" y="655947"/>
                    </a:cubicBezTo>
                    <a:cubicBezTo>
                      <a:pt x="3739817" y="666451"/>
                      <a:pt x="3673801" y="676154"/>
                      <a:pt x="3609177" y="687459"/>
                    </a:cubicBezTo>
                    <a:cubicBezTo>
                      <a:pt x="3584288" y="691878"/>
                      <a:pt x="3558597" y="697589"/>
                      <a:pt x="3539727" y="706521"/>
                    </a:cubicBezTo>
                    <a:cubicBezTo>
                      <a:pt x="3496714" y="726780"/>
                      <a:pt x="3457268" y="749132"/>
                      <a:pt x="3396572" y="755681"/>
                    </a:cubicBezTo>
                    <a:cubicBezTo>
                      <a:pt x="3378807" y="757611"/>
                      <a:pt x="3357809" y="758036"/>
                      <a:pt x="3341054" y="754679"/>
                    </a:cubicBezTo>
                    <a:cubicBezTo>
                      <a:pt x="3272962" y="740809"/>
                      <a:pt x="3206471" y="724541"/>
                      <a:pt x="3138775" y="710120"/>
                    </a:cubicBezTo>
                    <a:cubicBezTo>
                      <a:pt x="3095820" y="701191"/>
                      <a:pt x="3056969" y="691141"/>
                      <a:pt x="3037283" y="666453"/>
                    </a:cubicBezTo>
                    <a:cubicBezTo>
                      <a:pt x="3031764" y="659487"/>
                      <a:pt x="3015626" y="651391"/>
                      <a:pt x="3002117" y="649347"/>
                    </a:cubicBezTo>
                    <a:cubicBezTo>
                      <a:pt x="2915220" y="636209"/>
                      <a:pt x="2829194" y="627503"/>
                      <a:pt x="2747294" y="652400"/>
                    </a:cubicBezTo>
                    <a:cubicBezTo>
                      <a:pt x="2730084" y="657794"/>
                      <a:pt x="2698519" y="656140"/>
                      <a:pt x="2676273" y="652304"/>
                    </a:cubicBezTo>
                    <a:cubicBezTo>
                      <a:pt x="2590546" y="637890"/>
                      <a:pt x="2508883" y="630176"/>
                      <a:pt x="2432360" y="657836"/>
                    </a:cubicBezTo>
                    <a:cubicBezTo>
                      <a:pt x="2423352" y="661179"/>
                      <a:pt x="2395274" y="656272"/>
                      <a:pt x="2382311" y="650824"/>
                    </a:cubicBezTo>
                    <a:cubicBezTo>
                      <a:pt x="2257393" y="597728"/>
                      <a:pt x="2187724" y="592930"/>
                      <a:pt x="2055134" y="630053"/>
                    </a:cubicBezTo>
                    <a:cubicBezTo>
                      <a:pt x="2046542" y="632464"/>
                      <a:pt x="2035364" y="635121"/>
                      <a:pt x="2031829" y="639324"/>
                    </a:cubicBezTo>
                    <a:cubicBezTo>
                      <a:pt x="2007977" y="666120"/>
                      <a:pt x="1960229" y="664380"/>
                      <a:pt x="1912764" y="664183"/>
                    </a:cubicBezTo>
                    <a:cubicBezTo>
                      <a:pt x="1860521" y="663924"/>
                      <a:pt x="1808236" y="664426"/>
                      <a:pt x="1755637" y="663960"/>
                    </a:cubicBezTo>
                    <a:cubicBezTo>
                      <a:pt x="1746439" y="663859"/>
                      <a:pt x="1736243" y="661799"/>
                      <a:pt x="1727159" y="659605"/>
                    </a:cubicBezTo>
                    <a:cubicBezTo>
                      <a:pt x="1692256" y="651480"/>
                      <a:pt x="1658604" y="640559"/>
                      <a:pt x="1622470" y="634850"/>
                    </a:cubicBezTo>
                    <a:cubicBezTo>
                      <a:pt x="1544362" y="622552"/>
                      <a:pt x="1469248" y="602210"/>
                      <a:pt x="1385955" y="604522"/>
                    </a:cubicBezTo>
                    <a:cubicBezTo>
                      <a:pt x="1371585" y="604913"/>
                      <a:pt x="1355357" y="598530"/>
                      <a:pt x="1340055" y="595629"/>
                    </a:cubicBezTo>
                    <a:cubicBezTo>
                      <a:pt x="1312351" y="590552"/>
                      <a:pt x="1285460" y="583993"/>
                      <a:pt x="1257271" y="581180"/>
                    </a:cubicBezTo>
                    <a:cubicBezTo>
                      <a:pt x="1182583" y="573830"/>
                      <a:pt x="1107142" y="566824"/>
                      <a:pt x="1031914" y="562692"/>
                    </a:cubicBezTo>
                    <a:cubicBezTo>
                      <a:pt x="995593" y="560597"/>
                      <a:pt x="958880" y="565923"/>
                      <a:pt x="922031" y="566853"/>
                    </a:cubicBezTo>
                    <a:cubicBezTo>
                      <a:pt x="905446" y="567320"/>
                      <a:pt x="878533" y="568199"/>
                      <a:pt x="873250" y="563724"/>
                    </a:cubicBezTo>
                    <a:cubicBezTo>
                      <a:pt x="832343" y="529722"/>
                      <a:pt x="772202" y="532674"/>
                      <a:pt x="711627" y="529880"/>
                    </a:cubicBezTo>
                    <a:cubicBezTo>
                      <a:pt x="577999" y="523641"/>
                      <a:pt x="447408" y="543696"/>
                      <a:pt x="311112" y="525106"/>
                    </a:cubicBezTo>
                    <a:cubicBezTo>
                      <a:pt x="271645" y="519795"/>
                      <a:pt x="226936" y="530235"/>
                      <a:pt x="184145" y="532188"/>
                    </a:cubicBezTo>
                    <a:cubicBezTo>
                      <a:pt x="162015" y="533128"/>
                      <a:pt x="137665" y="534333"/>
                      <a:pt x="116886" y="530572"/>
                    </a:cubicBezTo>
                    <a:cubicBezTo>
                      <a:pt x="84810" y="524693"/>
                      <a:pt x="54011" y="515448"/>
                      <a:pt x="23941" y="506433"/>
                    </a:cubicBezTo>
                    <a:lnTo>
                      <a:pt x="0" y="50214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1524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4658BE9-BAE2-4EEF-94FE-33319BDCA4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959818"/>
                <a:ext cx="12192000" cy="757168"/>
              </a:xfrm>
              <a:custGeom>
                <a:avLst/>
                <a:gdLst>
                  <a:gd name="connsiteX0" fmla="*/ 0 w 12192000"/>
                  <a:gd name="connsiteY0" fmla="*/ 0 h 757168"/>
                  <a:gd name="connsiteX1" fmla="*/ 41653 w 12192000"/>
                  <a:gd name="connsiteY1" fmla="*/ 6945 h 757168"/>
                  <a:gd name="connsiteX2" fmla="*/ 81317 w 12192000"/>
                  <a:gd name="connsiteY2" fmla="*/ 15509 h 757168"/>
                  <a:gd name="connsiteX3" fmla="*/ 114150 w 12192000"/>
                  <a:gd name="connsiteY3" fmla="*/ 28105 h 757168"/>
                  <a:gd name="connsiteX4" fmla="*/ 214865 w 12192000"/>
                  <a:gd name="connsiteY4" fmla="*/ 58374 h 757168"/>
                  <a:gd name="connsiteX5" fmla="*/ 299237 w 12192000"/>
                  <a:gd name="connsiteY5" fmla="*/ 63560 h 757168"/>
                  <a:gd name="connsiteX6" fmla="*/ 415570 w 12192000"/>
                  <a:gd name="connsiteY6" fmla="*/ 83774 h 757168"/>
                  <a:gd name="connsiteX7" fmla="*/ 633210 w 12192000"/>
                  <a:gd name="connsiteY7" fmla="*/ 109108 h 757168"/>
                  <a:gd name="connsiteX8" fmla="*/ 677567 w 12192000"/>
                  <a:gd name="connsiteY8" fmla="*/ 119446 h 757168"/>
                  <a:gd name="connsiteX9" fmla="*/ 946429 w 12192000"/>
                  <a:gd name="connsiteY9" fmla="*/ 171502 h 757168"/>
                  <a:gd name="connsiteX10" fmla="*/ 1163367 w 12192000"/>
                  <a:gd name="connsiteY10" fmla="*/ 182106 h 757168"/>
                  <a:gd name="connsiteX11" fmla="*/ 1180337 w 12192000"/>
                  <a:gd name="connsiteY11" fmla="*/ 181279 h 757168"/>
                  <a:gd name="connsiteX12" fmla="*/ 1263939 w 12192000"/>
                  <a:gd name="connsiteY12" fmla="*/ 173070 h 757168"/>
                  <a:gd name="connsiteX13" fmla="*/ 1392213 w 12192000"/>
                  <a:gd name="connsiteY13" fmla="*/ 183225 h 757168"/>
                  <a:gd name="connsiteX14" fmla="*/ 1479752 w 12192000"/>
                  <a:gd name="connsiteY14" fmla="*/ 205174 h 757168"/>
                  <a:gd name="connsiteX15" fmla="*/ 1589813 w 12192000"/>
                  <a:gd name="connsiteY15" fmla="*/ 211706 h 757168"/>
                  <a:gd name="connsiteX16" fmla="*/ 1716264 w 12192000"/>
                  <a:gd name="connsiteY16" fmla="*/ 207459 h 757168"/>
                  <a:gd name="connsiteX17" fmla="*/ 1772900 w 12192000"/>
                  <a:gd name="connsiteY17" fmla="*/ 208137 h 757168"/>
                  <a:gd name="connsiteX18" fmla="*/ 1929319 w 12192000"/>
                  <a:gd name="connsiteY18" fmla="*/ 193822 h 757168"/>
                  <a:gd name="connsiteX19" fmla="*/ 2021514 w 12192000"/>
                  <a:gd name="connsiteY19" fmla="*/ 204186 h 757168"/>
                  <a:gd name="connsiteX20" fmla="*/ 2111753 w 12192000"/>
                  <a:gd name="connsiteY20" fmla="*/ 223797 h 757168"/>
                  <a:gd name="connsiteX21" fmla="*/ 2169356 w 12192000"/>
                  <a:gd name="connsiteY21" fmla="*/ 241125 h 757168"/>
                  <a:gd name="connsiteX22" fmla="*/ 2286638 w 12192000"/>
                  <a:gd name="connsiteY22" fmla="*/ 257382 h 757168"/>
                  <a:gd name="connsiteX23" fmla="*/ 2308368 w 12192000"/>
                  <a:gd name="connsiteY23" fmla="*/ 256995 h 757168"/>
                  <a:gd name="connsiteX24" fmla="*/ 2660621 w 12192000"/>
                  <a:gd name="connsiteY24" fmla="*/ 262863 h 757168"/>
                  <a:gd name="connsiteX25" fmla="*/ 2801134 w 12192000"/>
                  <a:gd name="connsiteY25" fmla="*/ 250006 h 757168"/>
                  <a:gd name="connsiteX26" fmla="*/ 2830994 w 12192000"/>
                  <a:gd name="connsiteY26" fmla="*/ 249091 h 757168"/>
                  <a:gd name="connsiteX27" fmla="*/ 3129084 w 12192000"/>
                  <a:gd name="connsiteY27" fmla="*/ 242009 h 757168"/>
                  <a:gd name="connsiteX28" fmla="*/ 3162162 w 12192000"/>
                  <a:gd name="connsiteY28" fmla="*/ 242789 h 757168"/>
                  <a:gd name="connsiteX29" fmla="*/ 3254072 w 12192000"/>
                  <a:gd name="connsiteY29" fmla="*/ 251612 h 757168"/>
                  <a:gd name="connsiteX30" fmla="*/ 3473491 w 12192000"/>
                  <a:gd name="connsiteY30" fmla="*/ 221903 h 757168"/>
                  <a:gd name="connsiteX31" fmla="*/ 3691860 w 12192000"/>
                  <a:gd name="connsiteY31" fmla="*/ 219228 h 757168"/>
                  <a:gd name="connsiteX32" fmla="*/ 3811494 w 12192000"/>
                  <a:gd name="connsiteY32" fmla="*/ 225691 h 757168"/>
                  <a:gd name="connsiteX33" fmla="*/ 3897533 w 12192000"/>
                  <a:gd name="connsiteY33" fmla="*/ 220087 h 757168"/>
                  <a:gd name="connsiteX34" fmla="*/ 4109430 w 12192000"/>
                  <a:gd name="connsiteY34" fmla="*/ 200477 h 757168"/>
                  <a:gd name="connsiteX35" fmla="*/ 4208772 w 12192000"/>
                  <a:gd name="connsiteY35" fmla="*/ 200914 h 757168"/>
                  <a:gd name="connsiteX36" fmla="*/ 4314641 w 12192000"/>
                  <a:gd name="connsiteY36" fmla="*/ 196159 h 757168"/>
                  <a:gd name="connsiteX37" fmla="*/ 4577622 w 12192000"/>
                  <a:gd name="connsiteY37" fmla="*/ 163774 h 757168"/>
                  <a:gd name="connsiteX38" fmla="*/ 4790345 w 12192000"/>
                  <a:gd name="connsiteY38" fmla="*/ 177592 h 757168"/>
                  <a:gd name="connsiteX39" fmla="*/ 4926164 w 12192000"/>
                  <a:gd name="connsiteY39" fmla="*/ 184139 h 757168"/>
                  <a:gd name="connsiteX40" fmla="*/ 5088812 w 12192000"/>
                  <a:gd name="connsiteY40" fmla="*/ 177401 h 757168"/>
                  <a:gd name="connsiteX41" fmla="*/ 5222466 w 12192000"/>
                  <a:gd name="connsiteY41" fmla="*/ 162082 h 757168"/>
                  <a:gd name="connsiteX42" fmla="*/ 5406528 w 12192000"/>
                  <a:gd name="connsiteY42" fmla="*/ 153987 h 757168"/>
                  <a:gd name="connsiteX43" fmla="*/ 5590716 w 12192000"/>
                  <a:gd name="connsiteY43" fmla="*/ 129490 h 757168"/>
                  <a:gd name="connsiteX44" fmla="*/ 5719429 w 12192000"/>
                  <a:gd name="connsiteY44" fmla="*/ 110099 h 757168"/>
                  <a:gd name="connsiteX45" fmla="*/ 5897895 w 12192000"/>
                  <a:gd name="connsiteY45" fmla="*/ 96368 h 757168"/>
                  <a:gd name="connsiteX46" fmla="*/ 6169957 w 12192000"/>
                  <a:gd name="connsiteY46" fmla="*/ 94411 h 757168"/>
                  <a:gd name="connsiteX47" fmla="*/ 6294827 w 12192000"/>
                  <a:gd name="connsiteY47" fmla="*/ 99236 h 757168"/>
                  <a:gd name="connsiteX48" fmla="*/ 6494261 w 12192000"/>
                  <a:gd name="connsiteY48" fmla="*/ 71724 h 757168"/>
                  <a:gd name="connsiteX49" fmla="*/ 6579627 w 12192000"/>
                  <a:gd name="connsiteY49" fmla="*/ 57883 h 757168"/>
                  <a:gd name="connsiteX50" fmla="*/ 6654800 w 12192000"/>
                  <a:gd name="connsiteY50" fmla="*/ 77086 h 757168"/>
                  <a:gd name="connsiteX51" fmla="*/ 6703059 w 12192000"/>
                  <a:gd name="connsiteY51" fmla="*/ 97166 h 757168"/>
                  <a:gd name="connsiteX52" fmla="*/ 6859445 w 12192000"/>
                  <a:gd name="connsiteY52" fmla="*/ 90481 h 757168"/>
                  <a:gd name="connsiteX53" fmla="*/ 7025414 w 12192000"/>
                  <a:gd name="connsiteY53" fmla="*/ 83536 h 757168"/>
                  <a:gd name="connsiteX54" fmla="*/ 7144137 w 12192000"/>
                  <a:gd name="connsiteY54" fmla="*/ 79264 h 757168"/>
                  <a:gd name="connsiteX55" fmla="*/ 7291235 w 12192000"/>
                  <a:gd name="connsiteY55" fmla="*/ 95367 h 757168"/>
                  <a:gd name="connsiteX56" fmla="*/ 7407395 w 12192000"/>
                  <a:gd name="connsiteY56" fmla="*/ 104888 h 757168"/>
                  <a:gd name="connsiteX57" fmla="*/ 7500837 w 12192000"/>
                  <a:gd name="connsiteY57" fmla="*/ 119515 h 757168"/>
                  <a:gd name="connsiteX58" fmla="*/ 7533567 w 12192000"/>
                  <a:gd name="connsiteY58" fmla="*/ 126955 h 757168"/>
                  <a:gd name="connsiteX59" fmla="*/ 7792910 w 12192000"/>
                  <a:gd name="connsiteY59" fmla="*/ 185188 h 757168"/>
                  <a:gd name="connsiteX60" fmla="*/ 8070699 w 12192000"/>
                  <a:gd name="connsiteY60" fmla="*/ 235423 h 757168"/>
                  <a:gd name="connsiteX61" fmla="*/ 8253177 w 12192000"/>
                  <a:gd name="connsiteY61" fmla="*/ 222473 h 757168"/>
                  <a:gd name="connsiteX62" fmla="*/ 8320683 w 12192000"/>
                  <a:gd name="connsiteY62" fmla="*/ 226393 h 757168"/>
                  <a:gd name="connsiteX63" fmla="*/ 8631438 w 12192000"/>
                  <a:gd name="connsiteY63" fmla="*/ 237528 h 757168"/>
                  <a:gd name="connsiteX64" fmla="*/ 8686410 w 12192000"/>
                  <a:gd name="connsiteY64" fmla="*/ 234877 h 757168"/>
                  <a:gd name="connsiteX65" fmla="*/ 8980658 w 12192000"/>
                  <a:gd name="connsiteY65" fmla="*/ 273001 h 757168"/>
                  <a:gd name="connsiteX66" fmla="*/ 9087625 w 12192000"/>
                  <a:gd name="connsiteY66" fmla="*/ 282423 h 757168"/>
                  <a:gd name="connsiteX67" fmla="*/ 9186017 w 12192000"/>
                  <a:gd name="connsiteY67" fmla="*/ 293875 h 757168"/>
                  <a:gd name="connsiteX68" fmla="*/ 9323931 w 12192000"/>
                  <a:gd name="connsiteY68" fmla="*/ 302628 h 757168"/>
                  <a:gd name="connsiteX69" fmla="*/ 9467213 w 12192000"/>
                  <a:gd name="connsiteY69" fmla="*/ 307275 h 757168"/>
                  <a:gd name="connsiteX70" fmla="*/ 9626826 w 12192000"/>
                  <a:gd name="connsiteY70" fmla="*/ 316213 h 757168"/>
                  <a:gd name="connsiteX71" fmla="*/ 9689696 w 12192000"/>
                  <a:gd name="connsiteY71" fmla="*/ 324467 h 757168"/>
                  <a:gd name="connsiteX72" fmla="*/ 9860526 w 12192000"/>
                  <a:gd name="connsiteY72" fmla="*/ 329986 h 757168"/>
                  <a:gd name="connsiteX73" fmla="*/ 9949775 w 12192000"/>
                  <a:gd name="connsiteY73" fmla="*/ 340386 h 757168"/>
                  <a:gd name="connsiteX74" fmla="*/ 10097252 w 12192000"/>
                  <a:gd name="connsiteY74" fmla="*/ 349262 h 757168"/>
                  <a:gd name="connsiteX75" fmla="*/ 10145261 w 12192000"/>
                  <a:gd name="connsiteY75" fmla="*/ 353113 h 757168"/>
                  <a:gd name="connsiteX76" fmla="*/ 10188159 w 12192000"/>
                  <a:gd name="connsiteY76" fmla="*/ 356124 h 757168"/>
                  <a:gd name="connsiteX77" fmla="*/ 10336144 w 12192000"/>
                  <a:gd name="connsiteY77" fmla="*/ 348235 h 757168"/>
                  <a:gd name="connsiteX78" fmla="*/ 10466847 w 12192000"/>
                  <a:gd name="connsiteY78" fmla="*/ 354131 h 757168"/>
                  <a:gd name="connsiteX79" fmla="*/ 10696514 w 12192000"/>
                  <a:gd name="connsiteY79" fmla="*/ 353575 h 757168"/>
                  <a:gd name="connsiteX80" fmla="*/ 10746932 w 12192000"/>
                  <a:gd name="connsiteY80" fmla="*/ 360606 h 757168"/>
                  <a:gd name="connsiteX81" fmla="*/ 10905388 w 12192000"/>
                  <a:gd name="connsiteY81" fmla="*/ 370627 h 757168"/>
                  <a:gd name="connsiteX82" fmla="*/ 10995602 w 12192000"/>
                  <a:gd name="connsiteY82" fmla="*/ 376691 h 757168"/>
                  <a:gd name="connsiteX83" fmla="*/ 11107647 w 12192000"/>
                  <a:gd name="connsiteY83" fmla="*/ 373405 h 757168"/>
                  <a:gd name="connsiteX84" fmla="*/ 11302440 w 12192000"/>
                  <a:gd name="connsiteY84" fmla="*/ 364156 h 757168"/>
                  <a:gd name="connsiteX85" fmla="*/ 11353613 w 12192000"/>
                  <a:gd name="connsiteY85" fmla="*/ 363785 h 757168"/>
                  <a:gd name="connsiteX86" fmla="*/ 11447323 w 12192000"/>
                  <a:gd name="connsiteY86" fmla="*/ 359346 h 757168"/>
                  <a:gd name="connsiteX87" fmla="*/ 11464292 w 12192000"/>
                  <a:gd name="connsiteY87" fmla="*/ 358519 h 757168"/>
                  <a:gd name="connsiteX88" fmla="*/ 11607560 w 12192000"/>
                  <a:gd name="connsiteY88" fmla="*/ 342370 h 757168"/>
                  <a:gd name="connsiteX89" fmla="*/ 11681426 w 12192000"/>
                  <a:gd name="connsiteY89" fmla="*/ 344335 h 757168"/>
                  <a:gd name="connsiteX90" fmla="*/ 11893565 w 12192000"/>
                  <a:gd name="connsiteY90" fmla="*/ 355261 h 757168"/>
                  <a:gd name="connsiteX91" fmla="*/ 11983290 w 12192000"/>
                  <a:gd name="connsiteY91" fmla="*/ 363588 h 757168"/>
                  <a:gd name="connsiteX92" fmla="*/ 12192000 w 12192000"/>
                  <a:gd name="connsiteY92" fmla="*/ 388018 h 757168"/>
                  <a:gd name="connsiteX93" fmla="*/ 12192000 w 12192000"/>
                  <a:gd name="connsiteY93" fmla="*/ 577115 h 757168"/>
                  <a:gd name="connsiteX94" fmla="*/ 12157329 w 12192000"/>
                  <a:gd name="connsiteY94" fmla="*/ 588862 h 757168"/>
                  <a:gd name="connsiteX95" fmla="*/ 12066948 w 12192000"/>
                  <a:gd name="connsiteY95" fmla="*/ 586034 h 757168"/>
                  <a:gd name="connsiteX96" fmla="*/ 11911344 w 12192000"/>
                  <a:gd name="connsiteY96" fmla="*/ 521599 h 757168"/>
                  <a:gd name="connsiteX97" fmla="*/ 11847823 w 12192000"/>
                  <a:gd name="connsiteY97" fmla="*/ 511785 h 757168"/>
                  <a:gd name="connsiteX98" fmla="*/ 11737547 w 12192000"/>
                  <a:gd name="connsiteY98" fmla="*/ 502380 h 757168"/>
                  <a:gd name="connsiteX99" fmla="*/ 11636052 w 12192000"/>
                  <a:gd name="connsiteY99" fmla="*/ 514993 h 757168"/>
                  <a:gd name="connsiteX100" fmla="*/ 11394706 w 12192000"/>
                  <a:gd name="connsiteY100" fmla="*/ 590867 h 757168"/>
                  <a:gd name="connsiteX101" fmla="*/ 11354978 w 12192000"/>
                  <a:gd name="connsiteY101" fmla="*/ 597561 h 757168"/>
                  <a:gd name="connsiteX102" fmla="*/ 11285306 w 12192000"/>
                  <a:gd name="connsiteY102" fmla="*/ 599825 h 757168"/>
                  <a:gd name="connsiteX103" fmla="*/ 11008528 w 12192000"/>
                  <a:gd name="connsiteY103" fmla="*/ 656670 h 757168"/>
                  <a:gd name="connsiteX104" fmla="*/ 10948735 w 12192000"/>
                  <a:gd name="connsiteY104" fmla="*/ 652964 h 757168"/>
                  <a:gd name="connsiteX105" fmla="*/ 10850698 w 12192000"/>
                  <a:gd name="connsiteY105" fmla="*/ 641721 h 757168"/>
                  <a:gd name="connsiteX106" fmla="*/ 10744026 w 12192000"/>
                  <a:gd name="connsiteY106" fmla="*/ 647769 h 757168"/>
                  <a:gd name="connsiteX107" fmla="*/ 10666160 w 12192000"/>
                  <a:gd name="connsiteY107" fmla="*/ 651891 h 757168"/>
                  <a:gd name="connsiteX108" fmla="*/ 10450521 w 12192000"/>
                  <a:gd name="connsiteY108" fmla="*/ 616552 h 757168"/>
                  <a:gd name="connsiteX109" fmla="*/ 10271192 w 12192000"/>
                  <a:gd name="connsiteY109" fmla="*/ 583498 h 757168"/>
                  <a:gd name="connsiteX110" fmla="*/ 10246067 w 12192000"/>
                  <a:gd name="connsiteY110" fmla="*/ 585423 h 757168"/>
                  <a:gd name="connsiteX111" fmla="*/ 10005027 w 12192000"/>
                  <a:gd name="connsiteY111" fmla="*/ 592252 h 757168"/>
                  <a:gd name="connsiteX112" fmla="*/ 9898681 w 12192000"/>
                  <a:gd name="connsiteY112" fmla="*/ 613195 h 757168"/>
                  <a:gd name="connsiteX113" fmla="*/ 9753225 w 12192000"/>
                  <a:gd name="connsiteY113" fmla="*/ 629038 h 757168"/>
                  <a:gd name="connsiteX114" fmla="*/ 9591376 w 12192000"/>
                  <a:gd name="connsiteY114" fmla="*/ 648601 h 757168"/>
                  <a:gd name="connsiteX115" fmla="*/ 9472860 w 12192000"/>
                  <a:gd name="connsiteY115" fmla="*/ 655936 h 757168"/>
                  <a:gd name="connsiteX116" fmla="*/ 9299788 w 12192000"/>
                  <a:gd name="connsiteY116" fmla="*/ 636945 h 757168"/>
                  <a:gd name="connsiteX117" fmla="*/ 9264605 w 12192000"/>
                  <a:gd name="connsiteY117" fmla="*/ 627087 h 757168"/>
                  <a:gd name="connsiteX118" fmla="*/ 8926435 w 12192000"/>
                  <a:gd name="connsiteY118" fmla="*/ 549269 h 757168"/>
                  <a:gd name="connsiteX119" fmla="*/ 8698934 w 12192000"/>
                  <a:gd name="connsiteY119" fmla="*/ 536583 h 757168"/>
                  <a:gd name="connsiteX120" fmla="*/ 8622862 w 12192000"/>
                  <a:gd name="connsiteY120" fmla="*/ 541563 h 757168"/>
                  <a:gd name="connsiteX121" fmla="*/ 8482784 w 12192000"/>
                  <a:gd name="connsiteY121" fmla="*/ 574094 h 757168"/>
                  <a:gd name="connsiteX122" fmla="*/ 8421565 w 12192000"/>
                  <a:gd name="connsiteY122" fmla="*/ 576610 h 757168"/>
                  <a:gd name="connsiteX123" fmla="*/ 8313469 w 12192000"/>
                  <a:gd name="connsiteY123" fmla="*/ 574762 h 757168"/>
                  <a:gd name="connsiteX124" fmla="*/ 8079520 w 12192000"/>
                  <a:gd name="connsiteY124" fmla="*/ 558685 h 757168"/>
                  <a:gd name="connsiteX125" fmla="*/ 7773327 w 12192000"/>
                  <a:gd name="connsiteY125" fmla="*/ 558854 h 757168"/>
                  <a:gd name="connsiteX126" fmla="*/ 7652477 w 12192000"/>
                  <a:gd name="connsiteY126" fmla="*/ 547561 h 757168"/>
                  <a:gd name="connsiteX127" fmla="*/ 7522274 w 12192000"/>
                  <a:gd name="connsiteY127" fmla="*/ 532150 h 757168"/>
                  <a:gd name="connsiteX128" fmla="*/ 7484080 w 12192000"/>
                  <a:gd name="connsiteY128" fmla="*/ 530532 h 757168"/>
                  <a:gd name="connsiteX129" fmla="*/ 7282277 w 12192000"/>
                  <a:gd name="connsiteY129" fmla="*/ 540177 h 757168"/>
                  <a:gd name="connsiteX130" fmla="*/ 7235690 w 12192000"/>
                  <a:gd name="connsiteY130" fmla="*/ 551282 h 757168"/>
                  <a:gd name="connsiteX131" fmla="*/ 7116339 w 12192000"/>
                  <a:gd name="connsiteY131" fmla="*/ 539494 h 757168"/>
                  <a:gd name="connsiteX132" fmla="*/ 7011067 w 12192000"/>
                  <a:gd name="connsiteY132" fmla="*/ 511848 h 757168"/>
                  <a:gd name="connsiteX133" fmla="*/ 6403234 w 12192000"/>
                  <a:gd name="connsiteY133" fmla="*/ 432296 h 757168"/>
                  <a:gd name="connsiteX134" fmla="*/ 6036273 w 12192000"/>
                  <a:gd name="connsiteY134" fmla="*/ 412301 h 757168"/>
                  <a:gd name="connsiteX135" fmla="*/ 5780467 w 12192000"/>
                  <a:gd name="connsiteY135" fmla="*/ 377910 h 757168"/>
                  <a:gd name="connsiteX136" fmla="*/ 5739051 w 12192000"/>
                  <a:gd name="connsiteY136" fmla="*/ 353609 h 757168"/>
                  <a:gd name="connsiteX137" fmla="*/ 5583566 w 12192000"/>
                  <a:gd name="connsiteY137" fmla="*/ 321995 h 757168"/>
                  <a:gd name="connsiteX138" fmla="*/ 5432030 w 12192000"/>
                  <a:gd name="connsiteY138" fmla="*/ 362512 h 757168"/>
                  <a:gd name="connsiteX139" fmla="*/ 5241398 w 12192000"/>
                  <a:gd name="connsiteY139" fmla="*/ 425781 h 757168"/>
                  <a:gd name="connsiteX140" fmla="*/ 5139710 w 12192000"/>
                  <a:gd name="connsiteY140" fmla="*/ 421022 h 757168"/>
                  <a:gd name="connsiteX141" fmla="*/ 4929402 w 12192000"/>
                  <a:gd name="connsiteY141" fmla="*/ 424310 h 757168"/>
                  <a:gd name="connsiteX142" fmla="*/ 4782793 w 12192000"/>
                  <a:gd name="connsiteY142" fmla="*/ 441046 h 757168"/>
                  <a:gd name="connsiteX143" fmla="*/ 4577594 w 12192000"/>
                  <a:gd name="connsiteY143" fmla="*/ 459290 h 757168"/>
                  <a:gd name="connsiteX144" fmla="*/ 4500826 w 12192000"/>
                  <a:gd name="connsiteY144" fmla="*/ 470529 h 757168"/>
                  <a:gd name="connsiteX145" fmla="*/ 4317973 w 12192000"/>
                  <a:gd name="connsiteY145" fmla="*/ 483649 h 757168"/>
                  <a:gd name="connsiteX146" fmla="*/ 4166722 w 12192000"/>
                  <a:gd name="connsiteY146" fmla="*/ 490602 h 757168"/>
                  <a:gd name="connsiteX147" fmla="*/ 4042814 w 12192000"/>
                  <a:gd name="connsiteY147" fmla="*/ 530660 h 757168"/>
                  <a:gd name="connsiteX148" fmla="*/ 4002653 w 12192000"/>
                  <a:gd name="connsiteY148" fmla="*/ 552594 h 757168"/>
                  <a:gd name="connsiteX149" fmla="*/ 3969549 w 12192000"/>
                  <a:gd name="connsiteY149" fmla="*/ 566312 h 757168"/>
                  <a:gd name="connsiteX150" fmla="*/ 3821685 w 12192000"/>
                  <a:gd name="connsiteY150" fmla="*/ 649183 h 757168"/>
                  <a:gd name="connsiteX151" fmla="*/ 3805138 w 12192000"/>
                  <a:gd name="connsiteY151" fmla="*/ 655947 h 757168"/>
                  <a:gd name="connsiteX152" fmla="*/ 3609177 w 12192000"/>
                  <a:gd name="connsiteY152" fmla="*/ 687459 h 757168"/>
                  <a:gd name="connsiteX153" fmla="*/ 3539727 w 12192000"/>
                  <a:gd name="connsiteY153" fmla="*/ 706521 h 757168"/>
                  <a:gd name="connsiteX154" fmla="*/ 3396572 w 12192000"/>
                  <a:gd name="connsiteY154" fmla="*/ 755681 h 757168"/>
                  <a:gd name="connsiteX155" fmla="*/ 3341054 w 12192000"/>
                  <a:gd name="connsiteY155" fmla="*/ 754679 h 757168"/>
                  <a:gd name="connsiteX156" fmla="*/ 3138775 w 12192000"/>
                  <a:gd name="connsiteY156" fmla="*/ 710120 h 757168"/>
                  <a:gd name="connsiteX157" fmla="*/ 3037283 w 12192000"/>
                  <a:gd name="connsiteY157" fmla="*/ 666453 h 757168"/>
                  <a:gd name="connsiteX158" fmla="*/ 3002117 w 12192000"/>
                  <a:gd name="connsiteY158" fmla="*/ 649347 h 757168"/>
                  <a:gd name="connsiteX159" fmla="*/ 2747294 w 12192000"/>
                  <a:gd name="connsiteY159" fmla="*/ 652400 h 757168"/>
                  <a:gd name="connsiteX160" fmla="*/ 2676273 w 12192000"/>
                  <a:gd name="connsiteY160" fmla="*/ 652304 h 757168"/>
                  <a:gd name="connsiteX161" fmla="*/ 2432360 w 12192000"/>
                  <a:gd name="connsiteY161" fmla="*/ 657836 h 757168"/>
                  <a:gd name="connsiteX162" fmla="*/ 2382311 w 12192000"/>
                  <a:gd name="connsiteY162" fmla="*/ 650824 h 757168"/>
                  <a:gd name="connsiteX163" fmla="*/ 2055134 w 12192000"/>
                  <a:gd name="connsiteY163" fmla="*/ 630053 h 757168"/>
                  <a:gd name="connsiteX164" fmla="*/ 2031829 w 12192000"/>
                  <a:gd name="connsiteY164" fmla="*/ 639324 h 757168"/>
                  <a:gd name="connsiteX165" fmla="*/ 1912764 w 12192000"/>
                  <a:gd name="connsiteY165" fmla="*/ 664183 h 757168"/>
                  <a:gd name="connsiteX166" fmla="*/ 1755637 w 12192000"/>
                  <a:gd name="connsiteY166" fmla="*/ 663960 h 757168"/>
                  <a:gd name="connsiteX167" fmla="*/ 1727159 w 12192000"/>
                  <a:gd name="connsiteY167" fmla="*/ 659605 h 757168"/>
                  <a:gd name="connsiteX168" fmla="*/ 1622470 w 12192000"/>
                  <a:gd name="connsiteY168" fmla="*/ 634850 h 757168"/>
                  <a:gd name="connsiteX169" fmla="*/ 1385955 w 12192000"/>
                  <a:gd name="connsiteY169" fmla="*/ 604522 h 757168"/>
                  <a:gd name="connsiteX170" fmla="*/ 1340055 w 12192000"/>
                  <a:gd name="connsiteY170" fmla="*/ 595629 h 757168"/>
                  <a:gd name="connsiteX171" fmla="*/ 1257271 w 12192000"/>
                  <a:gd name="connsiteY171" fmla="*/ 581180 h 757168"/>
                  <a:gd name="connsiteX172" fmla="*/ 1031914 w 12192000"/>
                  <a:gd name="connsiteY172" fmla="*/ 562692 h 757168"/>
                  <a:gd name="connsiteX173" fmla="*/ 922031 w 12192000"/>
                  <a:gd name="connsiteY173" fmla="*/ 566853 h 757168"/>
                  <a:gd name="connsiteX174" fmla="*/ 873250 w 12192000"/>
                  <a:gd name="connsiteY174" fmla="*/ 563724 h 757168"/>
                  <a:gd name="connsiteX175" fmla="*/ 711627 w 12192000"/>
                  <a:gd name="connsiteY175" fmla="*/ 529880 h 757168"/>
                  <a:gd name="connsiteX176" fmla="*/ 311112 w 12192000"/>
                  <a:gd name="connsiteY176" fmla="*/ 525106 h 757168"/>
                  <a:gd name="connsiteX177" fmla="*/ 184145 w 12192000"/>
                  <a:gd name="connsiteY177" fmla="*/ 532188 h 757168"/>
                  <a:gd name="connsiteX178" fmla="*/ 116886 w 12192000"/>
                  <a:gd name="connsiteY178" fmla="*/ 530572 h 757168"/>
                  <a:gd name="connsiteX179" fmla="*/ 23941 w 12192000"/>
                  <a:gd name="connsiteY179" fmla="*/ 506433 h 757168"/>
                  <a:gd name="connsiteX180" fmla="*/ 0 w 12192000"/>
                  <a:gd name="connsiteY180" fmla="*/ 502149 h 757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2192000" h="757168">
                    <a:moveTo>
                      <a:pt x="0" y="0"/>
                    </a:moveTo>
                    <a:lnTo>
                      <a:pt x="41653" y="6945"/>
                    </a:lnTo>
                    <a:cubicBezTo>
                      <a:pt x="55151" y="9178"/>
                      <a:pt x="68996" y="11810"/>
                      <a:pt x="81317" y="15509"/>
                    </a:cubicBezTo>
                    <a:cubicBezTo>
                      <a:pt x="92911" y="18978"/>
                      <a:pt x="102562" y="24446"/>
                      <a:pt x="114150" y="28105"/>
                    </a:cubicBezTo>
                    <a:cubicBezTo>
                      <a:pt x="145644" y="37958"/>
                      <a:pt x="177914" y="47281"/>
                      <a:pt x="214865" y="58374"/>
                    </a:cubicBezTo>
                    <a:cubicBezTo>
                      <a:pt x="236680" y="42349"/>
                      <a:pt x="264438" y="53534"/>
                      <a:pt x="299237" y="63560"/>
                    </a:cubicBezTo>
                    <a:cubicBezTo>
                      <a:pt x="334763" y="73816"/>
                      <a:pt x="376093" y="78654"/>
                      <a:pt x="415570" y="83774"/>
                    </a:cubicBezTo>
                    <a:cubicBezTo>
                      <a:pt x="487949" y="93100"/>
                      <a:pt x="560804" y="100354"/>
                      <a:pt x="633210" y="109108"/>
                    </a:cubicBezTo>
                    <a:cubicBezTo>
                      <a:pt x="648566" y="111058"/>
                      <a:pt x="666073" y="114072"/>
                      <a:pt x="677567" y="119446"/>
                    </a:cubicBezTo>
                    <a:cubicBezTo>
                      <a:pt x="756262" y="155621"/>
                      <a:pt x="853422" y="169678"/>
                      <a:pt x="946429" y="171502"/>
                    </a:cubicBezTo>
                    <a:cubicBezTo>
                      <a:pt x="1019582" y="173044"/>
                      <a:pt x="1091239" y="175083"/>
                      <a:pt x="1163367" y="182106"/>
                    </a:cubicBezTo>
                    <a:cubicBezTo>
                      <a:pt x="1168863" y="182586"/>
                      <a:pt x="1176224" y="182589"/>
                      <a:pt x="1180337" y="181279"/>
                    </a:cubicBezTo>
                    <a:cubicBezTo>
                      <a:pt x="1205822" y="172503"/>
                      <a:pt x="1231920" y="173109"/>
                      <a:pt x="1263939" y="173070"/>
                    </a:cubicBezTo>
                    <a:cubicBezTo>
                      <a:pt x="1309211" y="172961"/>
                      <a:pt x="1350592" y="176848"/>
                      <a:pt x="1392213" y="183225"/>
                    </a:cubicBezTo>
                    <a:cubicBezTo>
                      <a:pt x="1422516" y="187866"/>
                      <a:pt x="1453010" y="195759"/>
                      <a:pt x="1479752" y="205174"/>
                    </a:cubicBezTo>
                    <a:cubicBezTo>
                      <a:pt x="1516962" y="218381"/>
                      <a:pt x="1553071" y="224660"/>
                      <a:pt x="1589813" y="211706"/>
                    </a:cubicBezTo>
                    <a:cubicBezTo>
                      <a:pt x="1629541" y="197953"/>
                      <a:pt x="1673292" y="205778"/>
                      <a:pt x="1716264" y="207459"/>
                    </a:cubicBezTo>
                    <a:cubicBezTo>
                      <a:pt x="1734988" y="208248"/>
                      <a:pt x="1754789" y="209668"/>
                      <a:pt x="1772900" y="208137"/>
                    </a:cubicBezTo>
                    <a:cubicBezTo>
                      <a:pt x="1825381" y="203828"/>
                      <a:pt x="1876222" y="195808"/>
                      <a:pt x="1929319" y="193822"/>
                    </a:cubicBezTo>
                    <a:cubicBezTo>
                      <a:pt x="1958819" y="192698"/>
                      <a:pt x="1991232" y="199166"/>
                      <a:pt x="2021514" y="204186"/>
                    </a:cubicBezTo>
                    <a:cubicBezTo>
                      <a:pt x="2052154" y="209417"/>
                      <a:pt x="2082323" y="216530"/>
                      <a:pt x="2111753" y="223797"/>
                    </a:cubicBezTo>
                    <a:cubicBezTo>
                      <a:pt x="2131736" y="228659"/>
                      <a:pt x="2153567" y="233429"/>
                      <a:pt x="2169356" y="241125"/>
                    </a:cubicBezTo>
                    <a:cubicBezTo>
                      <a:pt x="2205243" y="258649"/>
                      <a:pt x="2242901" y="263295"/>
                      <a:pt x="2286638" y="257382"/>
                    </a:cubicBezTo>
                    <a:cubicBezTo>
                      <a:pt x="2293313" y="256396"/>
                      <a:pt x="2301018" y="256799"/>
                      <a:pt x="2308368" y="256995"/>
                    </a:cubicBezTo>
                    <a:cubicBezTo>
                      <a:pt x="2426026" y="259155"/>
                      <a:pt x="2543593" y="262834"/>
                      <a:pt x="2660621" y="262863"/>
                    </a:cubicBezTo>
                    <a:cubicBezTo>
                      <a:pt x="2708088" y="262871"/>
                      <a:pt x="2754165" y="254412"/>
                      <a:pt x="2801134" y="250006"/>
                    </a:cubicBezTo>
                    <a:cubicBezTo>
                      <a:pt x="2810748" y="249174"/>
                      <a:pt x="2821504" y="247638"/>
                      <a:pt x="2830994" y="249091"/>
                    </a:cubicBezTo>
                    <a:cubicBezTo>
                      <a:pt x="2934354" y="264045"/>
                      <a:pt x="3032340" y="255254"/>
                      <a:pt x="3129084" y="242009"/>
                    </a:cubicBezTo>
                    <a:cubicBezTo>
                      <a:pt x="3139090" y="240625"/>
                      <a:pt x="3151170" y="241831"/>
                      <a:pt x="3162162" y="242789"/>
                    </a:cubicBezTo>
                    <a:cubicBezTo>
                      <a:pt x="3192925" y="245736"/>
                      <a:pt x="3225969" y="254145"/>
                      <a:pt x="3254072" y="251612"/>
                    </a:cubicBezTo>
                    <a:cubicBezTo>
                      <a:pt x="3328782" y="244461"/>
                      <a:pt x="3402881" y="234992"/>
                      <a:pt x="3473491" y="221903"/>
                    </a:cubicBezTo>
                    <a:cubicBezTo>
                      <a:pt x="3545212" y="208683"/>
                      <a:pt x="3611651" y="197856"/>
                      <a:pt x="3691860" y="219228"/>
                    </a:cubicBezTo>
                    <a:cubicBezTo>
                      <a:pt x="3725977" y="228268"/>
                      <a:pt x="3771754" y="225515"/>
                      <a:pt x="3811494" y="225691"/>
                    </a:cubicBezTo>
                    <a:cubicBezTo>
                      <a:pt x="3840564" y="225687"/>
                      <a:pt x="3868906" y="218586"/>
                      <a:pt x="3897533" y="220087"/>
                    </a:cubicBezTo>
                    <a:cubicBezTo>
                      <a:pt x="3973874" y="224087"/>
                      <a:pt x="4042293" y="217563"/>
                      <a:pt x="4109430" y="200477"/>
                    </a:cubicBezTo>
                    <a:cubicBezTo>
                      <a:pt x="4135544" y="193834"/>
                      <a:pt x="4175268" y="201258"/>
                      <a:pt x="4208772" y="200914"/>
                    </a:cubicBezTo>
                    <a:cubicBezTo>
                      <a:pt x="4244136" y="200288"/>
                      <a:pt x="4280583" y="199908"/>
                      <a:pt x="4314641" y="196159"/>
                    </a:cubicBezTo>
                    <a:cubicBezTo>
                      <a:pt x="4402743" y="186278"/>
                      <a:pt x="4489848" y="174436"/>
                      <a:pt x="4577622" y="163774"/>
                    </a:cubicBezTo>
                    <a:cubicBezTo>
                      <a:pt x="4649843" y="154967"/>
                      <a:pt x="4719794" y="168553"/>
                      <a:pt x="4790345" y="177592"/>
                    </a:cubicBezTo>
                    <a:cubicBezTo>
                      <a:pt x="4834576" y="183345"/>
                      <a:pt x="4875614" y="193701"/>
                      <a:pt x="4926164" y="184139"/>
                    </a:cubicBezTo>
                    <a:cubicBezTo>
                      <a:pt x="4974485" y="175032"/>
                      <a:pt x="5034899" y="180870"/>
                      <a:pt x="5088812" y="177401"/>
                    </a:cubicBezTo>
                    <a:cubicBezTo>
                      <a:pt x="5134238" y="174439"/>
                      <a:pt x="5178353" y="168165"/>
                      <a:pt x="5222466" y="162082"/>
                    </a:cubicBezTo>
                    <a:cubicBezTo>
                      <a:pt x="5282519" y="153783"/>
                      <a:pt x="5341864" y="144876"/>
                      <a:pt x="5406528" y="153987"/>
                    </a:cubicBezTo>
                    <a:cubicBezTo>
                      <a:pt x="5479960" y="164323"/>
                      <a:pt x="5531876" y="142624"/>
                      <a:pt x="5590716" y="129490"/>
                    </a:cubicBezTo>
                    <a:cubicBezTo>
                      <a:pt x="5631296" y="120553"/>
                      <a:pt x="5675395" y="114659"/>
                      <a:pt x="5719429" y="110099"/>
                    </a:cubicBezTo>
                    <a:cubicBezTo>
                      <a:pt x="5778247" y="104215"/>
                      <a:pt x="5838715" y="102042"/>
                      <a:pt x="5897895" y="96368"/>
                    </a:cubicBezTo>
                    <a:cubicBezTo>
                      <a:pt x="5987399" y="87895"/>
                      <a:pt x="6077855" y="82333"/>
                      <a:pt x="6169957" y="94411"/>
                    </a:cubicBezTo>
                    <a:cubicBezTo>
                      <a:pt x="6212360" y="99875"/>
                      <a:pt x="6252010" y="101763"/>
                      <a:pt x="6294827" y="99236"/>
                    </a:cubicBezTo>
                    <a:cubicBezTo>
                      <a:pt x="6364965" y="95091"/>
                      <a:pt x="6436581" y="97891"/>
                      <a:pt x="6494261" y="71724"/>
                    </a:cubicBezTo>
                    <a:cubicBezTo>
                      <a:pt x="6514615" y="62488"/>
                      <a:pt x="6550354" y="61691"/>
                      <a:pt x="6579627" y="57883"/>
                    </a:cubicBezTo>
                    <a:cubicBezTo>
                      <a:pt x="6613354" y="53353"/>
                      <a:pt x="6637770" y="57878"/>
                      <a:pt x="6654800" y="77086"/>
                    </a:cubicBezTo>
                    <a:cubicBezTo>
                      <a:pt x="6662444" y="85688"/>
                      <a:pt x="6685147" y="94892"/>
                      <a:pt x="6703059" y="97166"/>
                    </a:cubicBezTo>
                    <a:cubicBezTo>
                      <a:pt x="6756799" y="103989"/>
                      <a:pt x="6806654" y="100687"/>
                      <a:pt x="6859445" y="90481"/>
                    </a:cubicBezTo>
                    <a:cubicBezTo>
                      <a:pt x="6908894" y="80861"/>
                      <a:pt x="6969747" y="85387"/>
                      <a:pt x="7025414" y="83536"/>
                    </a:cubicBezTo>
                    <a:cubicBezTo>
                      <a:pt x="7064862" y="82168"/>
                      <a:pt x="7104501" y="77186"/>
                      <a:pt x="7144137" y="79264"/>
                    </a:cubicBezTo>
                    <a:cubicBezTo>
                      <a:pt x="7193316" y="81841"/>
                      <a:pt x="7241809" y="90488"/>
                      <a:pt x="7291235" y="95367"/>
                    </a:cubicBezTo>
                    <a:cubicBezTo>
                      <a:pt x="7329668" y="99288"/>
                      <a:pt x="7368978" y="100585"/>
                      <a:pt x="7407395" y="104888"/>
                    </a:cubicBezTo>
                    <a:cubicBezTo>
                      <a:pt x="7438868" y="108256"/>
                      <a:pt x="7469832" y="114265"/>
                      <a:pt x="7500837" y="119515"/>
                    </a:cubicBezTo>
                    <a:cubicBezTo>
                      <a:pt x="7512146" y="121444"/>
                      <a:pt x="7523255" y="127178"/>
                      <a:pt x="7533567" y="126955"/>
                    </a:cubicBezTo>
                    <a:cubicBezTo>
                      <a:pt x="7636025" y="124121"/>
                      <a:pt x="7707510" y="164497"/>
                      <a:pt x="7792910" y="185188"/>
                    </a:cubicBezTo>
                    <a:cubicBezTo>
                      <a:pt x="7882663" y="207063"/>
                      <a:pt x="7969001" y="237914"/>
                      <a:pt x="8070699" y="235423"/>
                    </a:cubicBezTo>
                    <a:cubicBezTo>
                      <a:pt x="8132239" y="233879"/>
                      <a:pt x="8191903" y="225939"/>
                      <a:pt x="8253177" y="222473"/>
                    </a:cubicBezTo>
                    <a:cubicBezTo>
                      <a:pt x="8274949" y="221324"/>
                      <a:pt x="8299150" y="222976"/>
                      <a:pt x="8320683" y="226393"/>
                    </a:cubicBezTo>
                    <a:cubicBezTo>
                      <a:pt x="8424731" y="242340"/>
                      <a:pt x="8527777" y="249266"/>
                      <a:pt x="8631438" y="237528"/>
                    </a:cubicBezTo>
                    <a:cubicBezTo>
                      <a:pt x="8649201" y="235596"/>
                      <a:pt x="8668058" y="233915"/>
                      <a:pt x="8686410" y="234877"/>
                    </a:cubicBezTo>
                    <a:cubicBezTo>
                      <a:pt x="8786966" y="240146"/>
                      <a:pt x="8885480" y="249315"/>
                      <a:pt x="8980658" y="273001"/>
                    </a:cubicBezTo>
                    <a:cubicBezTo>
                      <a:pt x="9012626" y="280972"/>
                      <a:pt x="9052108" y="279035"/>
                      <a:pt x="9087625" y="282423"/>
                    </a:cubicBezTo>
                    <a:cubicBezTo>
                      <a:pt x="9120583" y="285484"/>
                      <a:pt x="9154319" y="287825"/>
                      <a:pt x="9186017" y="293875"/>
                    </a:cubicBezTo>
                    <a:cubicBezTo>
                      <a:pt x="9232288" y="302785"/>
                      <a:pt x="9275554" y="305815"/>
                      <a:pt x="9323931" y="302628"/>
                    </a:cubicBezTo>
                    <a:cubicBezTo>
                      <a:pt x="9370084" y="299705"/>
                      <a:pt x="9419491" y="304964"/>
                      <a:pt x="9467213" y="307275"/>
                    </a:cubicBezTo>
                    <a:cubicBezTo>
                      <a:pt x="9520438" y="309874"/>
                      <a:pt x="9573661" y="312473"/>
                      <a:pt x="9626826" y="316213"/>
                    </a:cubicBezTo>
                    <a:cubicBezTo>
                      <a:pt x="9648094" y="317708"/>
                      <a:pt x="9671915" y="326588"/>
                      <a:pt x="9689696" y="324467"/>
                    </a:cubicBezTo>
                    <a:cubicBezTo>
                      <a:pt x="9747117" y="317175"/>
                      <a:pt x="9803355" y="332523"/>
                      <a:pt x="9860526" y="329986"/>
                    </a:cubicBezTo>
                    <a:cubicBezTo>
                      <a:pt x="9888572" y="328594"/>
                      <a:pt x="9919723" y="338048"/>
                      <a:pt x="9949775" y="340386"/>
                    </a:cubicBezTo>
                    <a:cubicBezTo>
                      <a:pt x="9998886" y="344296"/>
                      <a:pt x="10048092" y="346302"/>
                      <a:pt x="10097252" y="349262"/>
                    </a:cubicBezTo>
                    <a:cubicBezTo>
                      <a:pt x="10113390" y="350297"/>
                      <a:pt x="10129133" y="351886"/>
                      <a:pt x="10145261" y="353113"/>
                    </a:cubicBezTo>
                    <a:cubicBezTo>
                      <a:pt x="10159555" y="354243"/>
                      <a:pt x="10174512" y="356743"/>
                      <a:pt x="10188159" y="356124"/>
                    </a:cubicBezTo>
                    <a:cubicBezTo>
                      <a:pt x="10237589" y="353944"/>
                      <a:pt x="10286441" y="348682"/>
                      <a:pt x="10336144" y="348235"/>
                    </a:cubicBezTo>
                    <a:cubicBezTo>
                      <a:pt x="10379222" y="347822"/>
                      <a:pt x="10423443" y="353764"/>
                      <a:pt x="10466847" y="354131"/>
                    </a:cubicBezTo>
                    <a:cubicBezTo>
                      <a:pt x="10543353" y="354898"/>
                      <a:pt x="10619988" y="353190"/>
                      <a:pt x="10696514" y="353575"/>
                    </a:cubicBezTo>
                    <a:cubicBezTo>
                      <a:pt x="10713071" y="353680"/>
                      <a:pt x="10730069" y="359342"/>
                      <a:pt x="10746932" y="360606"/>
                    </a:cubicBezTo>
                    <a:cubicBezTo>
                      <a:pt x="10799731" y="364326"/>
                      <a:pt x="10852569" y="367289"/>
                      <a:pt x="10905388" y="370627"/>
                    </a:cubicBezTo>
                    <a:cubicBezTo>
                      <a:pt x="10935470" y="372396"/>
                      <a:pt x="10965963" y="373421"/>
                      <a:pt x="10995602" y="376691"/>
                    </a:cubicBezTo>
                    <a:cubicBezTo>
                      <a:pt x="11034750" y="381032"/>
                      <a:pt x="11070168" y="386324"/>
                      <a:pt x="11107647" y="373405"/>
                    </a:cubicBezTo>
                    <a:cubicBezTo>
                      <a:pt x="11165372" y="353347"/>
                      <a:pt x="11236837" y="366060"/>
                      <a:pt x="11302440" y="364156"/>
                    </a:cubicBezTo>
                    <a:cubicBezTo>
                      <a:pt x="11319394" y="363708"/>
                      <a:pt x="11336655" y="364422"/>
                      <a:pt x="11353613" y="363785"/>
                    </a:cubicBezTo>
                    <a:cubicBezTo>
                      <a:pt x="11384961" y="362566"/>
                      <a:pt x="11415955" y="360947"/>
                      <a:pt x="11447323" y="359346"/>
                    </a:cubicBezTo>
                    <a:cubicBezTo>
                      <a:pt x="11452855" y="359066"/>
                      <a:pt x="11459104" y="359200"/>
                      <a:pt x="11464292" y="358519"/>
                    </a:cubicBezTo>
                    <a:cubicBezTo>
                      <a:pt x="11512058" y="353010"/>
                      <a:pt x="11559143" y="346321"/>
                      <a:pt x="11607560" y="342370"/>
                    </a:cubicBezTo>
                    <a:cubicBezTo>
                      <a:pt x="11631218" y="340368"/>
                      <a:pt x="11657295" y="341352"/>
                      <a:pt x="11681426" y="344335"/>
                    </a:cubicBezTo>
                    <a:cubicBezTo>
                      <a:pt x="11751997" y="352993"/>
                      <a:pt x="11821986" y="358760"/>
                      <a:pt x="11893565" y="355261"/>
                    </a:cubicBezTo>
                    <a:cubicBezTo>
                      <a:pt x="11921973" y="353889"/>
                      <a:pt x="11953288" y="360300"/>
                      <a:pt x="11983290" y="363588"/>
                    </a:cubicBezTo>
                    <a:lnTo>
                      <a:pt x="12192000" y="388018"/>
                    </a:lnTo>
                    <a:lnTo>
                      <a:pt x="12192000" y="577115"/>
                    </a:lnTo>
                    <a:lnTo>
                      <a:pt x="12157329" y="588862"/>
                    </a:lnTo>
                    <a:cubicBezTo>
                      <a:pt x="12118393" y="608572"/>
                      <a:pt x="12109715" y="605637"/>
                      <a:pt x="12066948" y="586034"/>
                    </a:cubicBezTo>
                    <a:cubicBezTo>
                      <a:pt x="12016991" y="563193"/>
                      <a:pt x="11965119" y="541779"/>
                      <a:pt x="11911344" y="521599"/>
                    </a:cubicBezTo>
                    <a:cubicBezTo>
                      <a:pt x="11894383" y="515178"/>
                      <a:pt x="11869417" y="514060"/>
                      <a:pt x="11847823" y="511785"/>
                    </a:cubicBezTo>
                    <a:cubicBezTo>
                      <a:pt x="11811233" y="507768"/>
                      <a:pt x="11773630" y="501982"/>
                      <a:pt x="11737547" y="502380"/>
                    </a:cubicBezTo>
                    <a:cubicBezTo>
                      <a:pt x="11702930" y="502855"/>
                      <a:pt x="11668388" y="508866"/>
                      <a:pt x="11636052" y="514993"/>
                    </a:cubicBezTo>
                    <a:cubicBezTo>
                      <a:pt x="11545722" y="532199"/>
                      <a:pt x="11462455" y="555118"/>
                      <a:pt x="11394706" y="590867"/>
                    </a:cubicBezTo>
                    <a:cubicBezTo>
                      <a:pt x="11385999" y="595562"/>
                      <a:pt x="11369016" y="596581"/>
                      <a:pt x="11354978" y="597561"/>
                    </a:cubicBezTo>
                    <a:cubicBezTo>
                      <a:pt x="11332076" y="599224"/>
                      <a:pt x="11308448" y="600655"/>
                      <a:pt x="11285306" y="599825"/>
                    </a:cubicBezTo>
                    <a:cubicBezTo>
                      <a:pt x="11172906" y="595841"/>
                      <a:pt x="11083430" y="617861"/>
                      <a:pt x="11008528" y="656670"/>
                    </a:cubicBezTo>
                    <a:cubicBezTo>
                      <a:pt x="10986971" y="667750"/>
                      <a:pt x="10970753" y="668236"/>
                      <a:pt x="10948735" y="652964"/>
                    </a:cubicBezTo>
                    <a:cubicBezTo>
                      <a:pt x="10923173" y="635218"/>
                      <a:pt x="10885031" y="639705"/>
                      <a:pt x="10850698" y="641721"/>
                    </a:cubicBezTo>
                    <a:cubicBezTo>
                      <a:pt x="10815269" y="643680"/>
                      <a:pt x="10779458" y="645811"/>
                      <a:pt x="10744026" y="647769"/>
                    </a:cubicBezTo>
                    <a:cubicBezTo>
                      <a:pt x="10717832" y="649066"/>
                      <a:pt x="10692021" y="650003"/>
                      <a:pt x="10666160" y="651891"/>
                    </a:cubicBezTo>
                    <a:cubicBezTo>
                      <a:pt x="10585627" y="657783"/>
                      <a:pt x="10513854" y="650969"/>
                      <a:pt x="10450521" y="616552"/>
                    </a:cubicBezTo>
                    <a:cubicBezTo>
                      <a:pt x="10402221" y="590175"/>
                      <a:pt x="10339099" y="579806"/>
                      <a:pt x="10271192" y="583498"/>
                    </a:cubicBezTo>
                    <a:cubicBezTo>
                      <a:pt x="10262701" y="584006"/>
                      <a:pt x="10251859" y="587254"/>
                      <a:pt x="10246067" y="585423"/>
                    </a:cubicBezTo>
                    <a:cubicBezTo>
                      <a:pt x="10158786" y="558528"/>
                      <a:pt x="10086634" y="594049"/>
                      <a:pt x="10005027" y="592252"/>
                    </a:cubicBezTo>
                    <a:cubicBezTo>
                      <a:pt x="9969004" y="591507"/>
                      <a:pt x="9931565" y="603664"/>
                      <a:pt x="9898681" y="613195"/>
                    </a:cubicBezTo>
                    <a:cubicBezTo>
                      <a:pt x="9853463" y="626281"/>
                      <a:pt x="9813049" y="639042"/>
                      <a:pt x="9753225" y="629038"/>
                    </a:cubicBezTo>
                    <a:cubicBezTo>
                      <a:pt x="9693404" y="618845"/>
                      <a:pt x="9637675" y="628898"/>
                      <a:pt x="9591376" y="648601"/>
                    </a:cubicBezTo>
                    <a:cubicBezTo>
                      <a:pt x="9556001" y="663537"/>
                      <a:pt x="9518120" y="663077"/>
                      <a:pt x="9472860" y="655936"/>
                    </a:cubicBezTo>
                    <a:cubicBezTo>
                      <a:pt x="9416283" y="647056"/>
                      <a:pt x="9357217" y="643578"/>
                      <a:pt x="9299788" y="636945"/>
                    </a:cubicBezTo>
                    <a:cubicBezTo>
                      <a:pt x="9287347" y="635531"/>
                      <a:pt x="9271710" y="632039"/>
                      <a:pt x="9264605" y="627087"/>
                    </a:cubicBezTo>
                    <a:cubicBezTo>
                      <a:pt x="9177661" y="565680"/>
                      <a:pt x="9051076" y="558473"/>
                      <a:pt x="8926435" y="549269"/>
                    </a:cubicBezTo>
                    <a:cubicBezTo>
                      <a:pt x="8850925" y="543595"/>
                      <a:pt x="8774954" y="539613"/>
                      <a:pt x="8698934" y="536583"/>
                    </a:cubicBezTo>
                    <a:cubicBezTo>
                      <a:pt x="8673232" y="535428"/>
                      <a:pt x="8645916" y="537050"/>
                      <a:pt x="8622862" y="541563"/>
                    </a:cubicBezTo>
                    <a:cubicBezTo>
                      <a:pt x="8574890" y="551069"/>
                      <a:pt x="8530403" y="564380"/>
                      <a:pt x="8482784" y="574094"/>
                    </a:cubicBezTo>
                    <a:cubicBezTo>
                      <a:pt x="8464923" y="577929"/>
                      <a:pt x="8442157" y="576927"/>
                      <a:pt x="8421565" y="576610"/>
                    </a:cubicBezTo>
                    <a:cubicBezTo>
                      <a:pt x="8385152" y="576229"/>
                      <a:pt x="8345023" y="569546"/>
                      <a:pt x="8313469" y="574762"/>
                    </a:cubicBezTo>
                    <a:cubicBezTo>
                      <a:pt x="8231431" y="588203"/>
                      <a:pt x="8155671" y="580227"/>
                      <a:pt x="8079520" y="558685"/>
                    </a:cubicBezTo>
                    <a:cubicBezTo>
                      <a:pt x="7972906" y="528487"/>
                      <a:pt x="7870782" y="525043"/>
                      <a:pt x="7773327" y="558854"/>
                    </a:cubicBezTo>
                    <a:cubicBezTo>
                      <a:pt x="7729470" y="574107"/>
                      <a:pt x="7688069" y="563543"/>
                      <a:pt x="7652477" y="547561"/>
                    </a:cubicBezTo>
                    <a:cubicBezTo>
                      <a:pt x="7611494" y="529005"/>
                      <a:pt x="7570974" y="522685"/>
                      <a:pt x="7522274" y="532150"/>
                    </a:cubicBezTo>
                    <a:cubicBezTo>
                      <a:pt x="7511488" y="534257"/>
                      <a:pt x="7496511" y="532136"/>
                      <a:pt x="7484080" y="530532"/>
                    </a:cubicBezTo>
                    <a:cubicBezTo>
                      <a:pt x="7413133" y="522044"/>
                      <a:pt x="7341987" y="510303"/>
                      <a:pt x="7282277" y="540177"/>
                    </a:cubicBezTo>
                    <a:cubicBezTo>
                      <a:pt x="7270558" y="546051"/>
                      <a:pt x="7251336" y="547713"/>
                      <a:pt x="7235690" y="551282"/>
                    </a:cubicBezTo>
                    <a:cubicBezTo>
                      <a:pt x="7170161" y="565782"/>
                      <a:pt x="7172820" y="564203"/>
                      <a:pt x="7116339" y="539494"/>
                    </a:cubicBezTo>
                    <a:cubicBezTo>
                      <a:pt x="7086841" y="526502"/>
                      <a:pt x="7045980" y="512724"/>
                      <a:pt x="7011067" y="511848"/>
                    </a:cubicBezTo>
                    <a:cubicBezTo>
                      <a:pt x="6800473" y="506533"/>
                      <a:pt x="6601893" y="468653"/>
                      <a:pt x="6403234" y="432296"/>
                    </a:cubicBezTo>
                    <a:cubicBezTo>
                      <a:pt x="6280760" y="409851"/>
                      <a:pt x="6160432" y="402592"/>
                      <a:pt x="6036273" y="412301"/>
                    </a:cubicBezTo>
                    <a:cubicBezTo>
                      <a:pt x="5946471" y="419425"/>
                      <a:pt x="5863077" y="395593"/>
                      <a:pt x="5780467" y="377910"/>
                    </a:cubicBezTo>
                    <a:cubicBezTo>
                      <a:pt x="5763357" y="374343"/>
                      <a:pt x="5747757" y="363033"/>
                      <a:pt x="5739051" y="353609"/>
                    </a:cubicBezTo>
                    <a:cubicBezTo>
                      <a:pt x="5707675" y="320294"/>
                      <a:pt x="5653252" y="312483"/>
                      <a:pt x="5583566" y="321995"/>
                    </a:cubicBezTo>
                    <a:cubicBezTo>
                      <a:pt x="5528347" y="329404"/>
                      <a:pt x="5477716" y="340486"/>
                      <a:pt x="5432030" y="362512"/>
                    </a:cubicBezTo>
                    <a:cubicBezTo>
                      <a:pt x="5378421" y="388318"/>
                      <a:pt x="5322767" y="418026"/>
                      <a:pt x="5241398" y="425781"/>
                    </a:cubicBezTo>
                    <a:cubicBezTo>
                      <a:pt x="5206262" y="429089"/>
                      <a:pt x="5176131" y="428273"/>
                      <a:pt x="5139710" y="421022"/>
                    </a:cubicBezTo>
                    <a:cubicBezTo>
                      <a:pt x="5069048" y="407018"/>
                      <a:pt x="4997864" y="396037"/>
                      <a:pt x="4929402" y="424310"/>
                    </a:cubicBezTo>
                    <a:cubicBezTo>
                      <a:pt x="4891785" y="439890"/>
                      <a:pt x="4841650" y="448519"/>
                      <a:pt x="4782793" y="441046"/>
                    </a:cubicBezTo>
                    <a:cubicBezTo>
                      <a:pt x="4709316" y="431663"/>
                      <a:pt x="4641426" y="442031"/>
                      <a:pt x="4577594" y="459290"/>
                    </a:cubicBezTo>
                    <a:cubicBezTo>
                      <a:pt x="4554816" y="465538"/>
                      <a:pt x="4527069" y="468279"/>
                      <a:pt x="4500826" y="470529"/>
                    </a:cubicBezTo>
                    <a:cubicBezTo>
                      <a:pt x="4440199" y="475746"/>
                      <a:pt x="4379252" y="479993"/>
                      <a:pt x="4317973" y="483649"/>
                    </a:cubicBezTo>
                    <a:cubicBezTo>
                      <a:pt x="4267762" y="486741"/>
                      <a:pt x="4217264" y="488292"/>
                      <a:pt x="4166722" y="490602"/>
                    </a:cubicBezTo>
                    <a:cubicBezTo>
                      <a:pt x="4111394" y="493045"/>
                      <a:pt x="4067073" y="503124"/>
                      <a:pt x="4042814" y="530660"/>
                    </a:cubicBezTo>
                    <a:cubicBezTo>
                      <a:pt x="4034996" y="539407"/>
                      <a:pt x="4017001" y="545715"/>
                      <a:pt x="4002653" y="552594"/>
                    </a:cubicBezTo>
                    <a:cubicBezTo>
                      <a:pt x="3992459" y="557592"/>
                      <a:pt x="3979023" y="561086"/>
                      <a:pt x="3969549" y="566312"/>
                    </a:cubicBezTo>
                    <a:cubicBezTo>
                      <a:pt x="3919896" y="593854"/>
                      <a:pt x="3870968" y="621622"/>
                      <a:pt x="3821685" y="649183"/>
                    </a:cubicBezTo>
                    <a:cubicBezTo>
                      <a:pt x="3816761" y="651788"/>
                      <a:pt x="3811445" y="654943"/>
                      <a:pt x="3805138" y="655947"/>
                    </a:cubicBezTo>
                    <a:cubicBezTo>
                      <a:pt x="3739817" y="666451"/>
                      <a:pt x="3673801" y="676154"/>
                      <a:pt x="3609177" y="687459"/>
                    </a:cubicBezTo>
                    <a:cubicBezTo>
                      <a:pt x="3584288" y="691878"/>
                      <a:pt x="3558597" y="697589"/>
                      <a:pt x="3539727" y="706521"/>
                    </a:cubicBezTo>
                    <a:cubicBezTo>
                      <a:pt x="3496714" y="726780"/>
                      <a:pt x="3457268" y="749132"/>
                      <a:pt x="3396572" y="755681"/>
                    </a:cubicBezTo>
                    <a:cubicBezTo>
                      <a:pt x="3378807" y="757611"/>
                      <a:pt x="3357809" y="758036"/>
                      <a:pt x="3341054" y="754679"/>
                    </a:cubicBezTo>
                    <a:cubicBezTo>
                      <a:pt x="3272962" y="740809"/>
                      <a:pt x="3206471" y="724541"/>
                      <a:pt x="3138775" y="710120"/>
                    </a:cubicBezTo>
                    <a:cubicBezTo>
                      <a:pt x="3095820" y="701191"/>
                      <a:pt x="3056969" y="691141"/>
                      <a:pt x="3037283" y="666453"/>
                    </a:cubicBezTo>
                    <a:cubicBezTo>
                      <a:pt x="3031764" y="659487"/>
                      <a:pt x="3015626" y="651391"/>
                      <a:pt x="3002117" y="649347"/>
                    </a:cubicBezTo>
                    <a:cubicBezTo>
                      <a:pt x="2915220" y="636209"/>
                      <a:pt x="2829194" y="627503"/>
                      <a:pt x="2747294" y="652400"/>
                    </a:cubicBezTo>
                    <a:cubicBezTo>
                      <a:pt x="2730084" y="657794"/>
                      <a:pt x="2698519" y="656140"/>
                      <a:pt x="2676273" y="652304"/>
                    </a:cubicBezTo>
                    <a:cubicBezTo>
                      <a:pt x="2590546" y="637890"/>
                      <a:pt x="2508883" y="630176"/>
                      <a:pt x="2432360" y="657836"/>
                    </a:cubicBezTo>
                    <a:cubicBezTo>
                      <a:pt x="2423352" y="661179"/>
                      <a:pt x="2395274" y="656272"/>
                      <a:pt x="2382311" y="650824"/>
                    </a:cubicBezTo>
                    <a:cubicBezTo>
                      <a:pt x="2257393" y="597728"/>
                      <a:pt x="2187724" y="592930"/>
                      <a:pt x="2055134" y="630053"/>
                    </a:cubicBezTo>
                    <a:cubicBezTo>
                      <a:pt x="2046542" y="632464"/>
                      <a:pt x="2035364" y="635121"/>
                      <a:pt x="2031829" y="639324"/>
                    </a:cubicBezTo>
                    <a:cubicBezTo>
                      <a:pt x="2007977" y="666120"/>
                      <a:pt x="1960229" y="664380"/>
                      <a:pt x="1912764" y="664183"/>
                    </a:cubicBezTo>
                    <a:cubicBezTo>
                      <a:pt x="1860521" y="663924"/>
                      <a:pt x="1808236" y="664426"/>
                      <a:pt x="1755637" y="663960"/>
                    </a:cubicBezTo>
                    <a:cubicBezTo>
                      <a:pt x="1746439" y="663859"/>
                      <a:pt x="1736243" y="661799"/>
                      <a:pt x="1727159" y="659605"/>
                    </a:cubicBezTo>
                    <a:cubicBezTo>
                      <a:pt x="1692256" y="651480"/>
                      <a:pt x="1658604" y="640559"/>
                      <a:pt x="1622470" y="634850"/>
                    </a:cubicBezTo>
                    <a:cubicBezTo>
                      <a:pt x="1544362" y="622552"/>
                      <a:pt x="1469248" y="602210"/>
                      <a:pt x="1385955" y="604522"/>
                    </a:cubicBezTo>
                    <a:cubicBezTo>
                      <a:pt x="1371585" y="604913"/>
                      <a:pt x="1355357" y="598530"/>
                      <a:pt x="1340055" y="595629"/>
                    </a:cubicBezTo>
                    <a:cubicBezTo>
                      <a:pt x="1312351" y="590552"/>
                      <a:pt x="1285460" y="583993"/>
                      <a:pt x="1257271" y="581180"/>
                    </a:cubicBezTo>
                    <a:cubicBezTo>
                      <a:pt x="1182583" y="573830"/>
                      <a:pt x="1107142" y="566824"/>
                      <a:pt x="1031914" y="562692"/>
                    </a:cubicBezTo>
                    <a:cubicBezTo>
                      <a:pt x="995593" y="560597"/>
                      <a:pt x="958880" y="565923"/>
                      <a:pt x="922031" y="566853"/>
                    </a:cubicBezTo>
                    <a:cubicBezTo>
                      <a:pt x="905446" y="567320"/>
                      <a:pt x="878533" y="568199"/>
                      <a:pt x="873250" y="563724"/>
                    </a:cubicBezTo>
                    <a:cubicBezTo>
                      <a:pt x="832343" y="529722"/>
                      <a:pt x="772202" y="532674"/>
                      <a:pt x="711627" y="529880"/>
                    </a:cubicBezTo>
                    <a:cubicBezTo>
                      <a:pt x="577999" y="523641"/>
                      <a:pt x="447408" y="543696"/>
                      <a:pt x="311112" y="525106"/>
                    </a:cubicBezTo>
                    <a:cubicBezTo>
                      <a:pt x="271645" y="519795"/>
                      <a:pt x="226936" y="530235"/>
                      <a:pt x="184145" y="532188"/>
                    </a:cubicBezTo>
                    <a:cubicBezTo>
                      <a:pt x="162015" y="533128"/>
                      <a:pt x="137665" y="534333"/>
                      <a:pt x="116886" y="530572"/>
                    </a:cubicBezTo>
                    <a:cubicBezTo>
                      <a:pt x="84810" y="524693"/>
                      <a:pt x="54011" y="515448"/>
                      <a:pt x="23941" y="506433"/>
                    </a:cubicBezTo>
                    <a:lnTo>
                      <a:pt x="0" y="502149"/>
                    </a:ln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" name="Picture 5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503E319E-84CB-F44F-50D5-1014AE7FC8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" t="5850" b="9253"/>
          <a:stretch/>
        </p:blipFill>
        <p:spPr>
          <a:xfrm>
            <a:off x="1391103" y="1965780"/>
            <a:ext cx="9426488" cy="3431695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097057D-5942-52C9-0A2C-EDDB93E100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957" r="249" b="273"/>
          <a:stretch/>
        </p:blipFill>
        <p:spPr>
          <a:xfrm>
            <a:off x="1389932" y="183082"/>
            <a:ext cx="9420680" cy="1537284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4" name="Content Placeholder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3473BD7-9F40-E4C4-8FE4-14C51E56B8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2058" y="5629721"/>
            <a:ext cx="9429780" cy="942973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574164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DF828-76AF-9FC6-E0A5-121CD5799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600">
                <a:latin typeface="Sitka Text"/>
                <a:ea typeface="+mj-lt"/>
                <a:cs typeface="+mj-lt"/>
              </a:rPr>
              <a:t>Tips and Tricks</a:t>
            </a:r>
            <a:endParaRPr lang="en-US" sz="6600">
              <a:latin typeface="Sitka Text"/>
              <a:cs typeface="Calibri Light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73827-AEAA-7D4E-CDBD-5EBEA0CEF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1487" y="1102532"/>
            <a:ext cx="5119791" cy="544369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4000" dirty="0">
                <a:latin typeface="Sitka Text"/>
                <a:cs typeface="Calibri Light"/>
              </a:rPr>
              <a:t>Chat GPT</a:t>
            </a:r>
            <a:endParaRPr lang="en-US" sz="4000">
              <a:latin typeface="Sitka Text"/>
              <a:ea typeface="Calibri Light"/>
              <a:cs typeface="Calibri Light"/>
            </a:endParaRPr>
          </a:p>
          <a:p>
            <a:pPr>
              <a:spcBef>
                <a:spcPct val="0"/>
              </a:spcBef>
            </a:pPr>
            <a:r>
              <a:rPr lang="en-US" sz="4000" dirty="0">
                <a:latin typeface="Sitka Text"/>
                <a:cs typeface="Calibri Light"/>
              </a:rPr>
              <a:t>lump sum (or milestone) projects more fruitful than hourly, although hourly pay more </a:t>
            </a:r>
            <a:endParaRPr lang="en-US" sz="4000">
              <a:latin typeface="Sitka Text"/>
              <a:ea typeface="Calibri Light"/>
              <a:cs typeface="Calibri Light"/>
            </a:endParaRPr>
          </a:p>
          <a:p>
            <a:pPr>
              <a:spcBef>
                <a:spcPct val="0"/>
              </a:spcBef>
            </a:pPr>
            <a:r>
              <a:rPr lang="en-US" sz="4000" dirty="0">
                <a:latin typeface="Sitka Text"/>
                <a:ea typeface="+mn-lt"/>
                <a:cs typeface="+mn-lt"/>
              </a:rPr>
              <a:t>https://calculator.academy/rate-per-word-calculator/</a:t>
            </a:r>
            <a:endParaRPr lang="en-US" sz="4000" dirty="0">
              <a:latin typeface="Sitka Text"/>
              <a:ea typeface="Calibri Light"/>
              <a:cs typeface="Calibri Light"/>
            </a:endParaRPr>
          </a:p>
          <a:p>
            <a:pPr>
              <a:spcBef>
                <a:spcPct val="0"/>
              </a:spcBef>
            </a:pPr>
            <a:endParaRPr lang="en-US" sz="2400">
              <a:latin typeface="Calibri Light"/>
              <a:ea typeface="Calibri Light"/>
              <a:cs typeface="Calibri Light"/>
            </a:endParaRPr>
          </a:p>
          <a:p>
            <a:endParaRPr lang="en-US" sz="2400">
              <a:latin typeface="Calibri" panose="020F0502020204030204"/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7989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web page&#10;&#10;Description automatically generated">
            <a:extLst>
              <a:ext uri="{FF2B5EF4-FFF2-40B4-BE49-F238E27FC236}">
                <a16:creationId xmlns:a16="http://schemas.microsoft.com/office/drawing/2014/main" id="{73EAFF9B-05EF-8D38-F351-2C3CB92CA3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81"/>
          <a:stretch/>
        </p:blipFill>
        <p:spPr>
          <a:xfrm>
            <a:off x="643467" y="794260"/>
            <a:ext cx="10905066" cy="5269479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A6956B-E16E-F5AA-FE43-C50133A9D9B1}"/>
              </a:ext>
            </a:extLst>
          </p:cNvPr>
          <p:cNvSpPr txBox="1"/>
          <p:nvPr/>
        </p:nvSpPr>
        <p:spPr>
          <a:xfrm>
            <a:off x="7971017" y="2612120"/>
            <a:ext cx="404249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highlight>
                  <a:srgbClr val="FF0000"/>
                </a:highlight>
                <a:latin typeface="Sitka Text"/>
                <a:ea typeface="Calibri"/>
                <a:cs typeface="Calibri"/>
              </a:rPr>
              <a:t>PRICE PER WORD = .025</a:t>
            </a:r>
            <a:endParaRPr lang="en-US" sz="2400" b="1">
              <a:highlight>
                <a:srgbClr val="FF0000"/>
              </a:highlight>
              <a:latin typeface="Sitka Text"/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AAF90-E6AD-2736-CF56-4F4206467087}"/>
              </a:ext>
            </a:extLst>
          </p:cNvPr>
          <p:cNvSpPr txBox="1"/>
          <p:nvPr/>
        </p:nvSpPr>
        <p:spPr>
          <a:xfrm>
            <a:off x="7786215" y="5519853"/>
            <a:ext cx="404073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highlight>
                  <a:srgbClr val="FF0000"/>
                </a:highlight>
                <a:latin typeface="Sitka Text"/>
                <a:ea typeface="Calibri"/>
                <a:cs typeface="Calibri"/>
              </a:rPr>
              <a:t>PRICE PER WORD = .015</a:t>
            </a:r>
          </a:p>
        </p:txBody>
      </p:sp>
    </p:spTree>
    <p:extLst>
      <p:ext uri="{BB962C8B-B14F-4D97-AF65-F5344CB8AC3E}">
        <p14:creationId xmlns:p14="http://schemas.microsoft.com/office/powerpoint/2010/main" val="907675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219865" y="1473060"/>
            <a:ext cx="489007" cy="4060610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219413" y="1282756"/>
            <a:ext cx="291071" cy="3925836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62163" y="1282756"/>
            <a:ext cx="7571661" cy="37340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A screenshot of a chat&#10;&#10;Description automatically generated">
            <a:extLst>
              <a:ext uri="{FF2B5EF4-FFF2-40B4-BE49-F238E27FC236}">
                <a16:creationId xmlns:a16="http://schemas.microsoft.com/office/drawing/2014/main" id="{2C18BBAA-466F-AAFD-A66F-1422919DD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21" y="1473391"/>
            <a:ext cx="10909239" cy="3544653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57A7F49-4793-739D-CEA1-0842FECE7B5B}"/>
              </a:ext>
            </a:extLst>
          </p:cNvPr>
          <p:cNvSpPr/>
          <p:nvPr/>
        </p:nvSpPr>
        <p:spPr>
          <a:xfrm>
            <a:off x="814716" y="1471767"/>
            <a:ext cx="1244535" cy="2256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1D1353-29FD-BBA9-4AEE-59334147B7B2}"/>
              </a:ext>
            </a:extLst>
          </p:cNvPr>
          <p:cNvSpPr txBox="1"/>
          <p:nvPr/>
        </p:nvSpPr>
        <p:spPr>
          <a:xfrm>
            <a:off x="3043964" y="2606266"/>
            <a:ext cx="5663816" cy="461665"/>
          </a:xfrm>
          <a:prstGeom prst="rect">
            <a:avLst/>
          </a:prstGeom>
          <a:solidFill>
            <a:srgbClr val="FF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30936">
              <a:spcAft>
                <a:spcPts val="600"/>
              </a:spcAft>
            </a:pPr>
            <a:r>
              <a:rPr lang="en-US" sz="2400" b="1" kern="1200" dirty="0">
                <a:latin typeface="Sitka Text"/>
                <a:cs typeface="Calibri"/>
              </a:rPr>
              <a:t>(some will balk at going over .02)</a:t>
            </a:r>
            <a:endParaRPr lang="en-US" sz="2400" b="1" dirty="0">
              <a:latin typeface="Sitka Tex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6BFACD-5C1B-5B3B-0D53-36744EB3B36B}"/>
              </a:ext>
            </a:extLst>
          </p:cNvPr>
          <p:cNvSpPr txBox="1"/>
          <p:nvPr/>
        </p:nvSpPr>
        <p:spPr>
          <a:xfrm>
            <a:off x="3546244" y="5324327"/>
            <a:ext cx="2968280" cy="461665"/>
          </a:xfrm>
          <a:prstGeom prst="rect">
            <a:avLst/>
          </a:prstGeom>
          <a:solidFill>
            <a:srgbClr val="FF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30936">
              <a:spcAft>
                <a:spcPts val="600"/>
              </a:spcAft>
            </a:pPr>
            <a:r>
              <a:rPr lang="en-US" sz="2400" b="1" kern="1200" dirty="0">
                <a:latin typeface="Sitka Text"/>
                <a:cs typeface="Calibri"/>
              </a:rPr>
              <a:t>I know my worth.</a:t>
            </a:r>
            <a:endParaRPr lang="en-US" sz="2400" b="1" dirty="0">
              <a:latin typeface="Sitka Text"/>
            </a:endParaRPr>
          </a:p>
        </p:txBody>
      </p:sp>
    </p:spTree>
    <p:extLst>
      <p:ext uri="{BB962C8B-B14F-4D97-AF65-F5344CB8AC3E}">
        <p14:creationId xmlns:p14="http://schemas.microsoft.com/office/powerpoint/2010/main" val="4034076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22E8F-9BB6-2A81-9F55-FAD393BB8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349" y="4090836"/>
            <a:ext cx="5225484" cy="139196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6000" kern="1200">
                <a:latin typeface="Sitka Text"/>
              </a:rPr>
              <a:t>Other Options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E2D6188-24E5-426A-BB2A-3FA2D6B9C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8331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208BC59-C84F-483F-80CD-FAEC74229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573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653FDE9A-0970-5205-DF55-CFE61D30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86" y="511723"/>
            <a:ext cx="2410097" cy="903786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1DABD52-05DF-4F31-AFB9-B330D8BE4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25559" y="725908"/>
            <a:ext cx="2852928" cy="2852928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FD96BCDB-B13F-C043-FF8C-30A113E532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642" r="-1590" b="25000"/>
          <a:stretch/>
        </p:blipFill>
        <p:spPr>
          <a:xfrm>
            <a:off x="5982789" y="1926375"/>
            <a:ext cx="1939835" cy="522456"/>
          </a:xfrm>
          <a:prstGeom prst="rect">
            <a:avLst/>
          </a:prstGeom>
        </p:spPr>
      </p:pic>
      <p:pic>
        <p:nvPicPr>
          <p:cNvPr id="6" name="Picture 5" descr="A logo with blue letters&#10;&#10;Description automatically generated">
            <a:extLst>
              <a:ext uri="{FF2B5EF4-FFF2-40B4-BE49-F238E27FC236}">
                <a16:creationId xmlns:a16="http://schemas.microsoft.com/office/drawing/2014/main" id="{06EFD1C0-8D20-391F-2F8A-29D2CD9796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615" r="-585" b="23077"/>
          <a:stretch/>
        </p:blipFill>
        <p:spPr>
          <a:xfrm>
            <a:off x="236643" y="4435059"/>
            <a:ext cx="2329136" cy="911937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E4F04B5-4D4A-4F70-8549-384AF5351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8761" y="-4330"/>
            <a:ext cx="3273238" cy="3383891"/>
          </a:xfrm>
          <a:custGeom>
            <a:avLst/>
            <a:gdLst>
              <a:gd name="connsiteX0" fmla="*/ 122841 w 3273238"/>
              <a:gd name="connsiteY0" fmla="*/ 0 h 3383891"/>
              <a:gd name="connsiteX1" fmla="*/ 3273238 w 3273238"/>
              <a:gd name="connsiteY1" fmla="*/ 0 h 3383891"/>
              <a:gd name="connsiteX2" fmla="*/ 3273238 w 3273238"/>
              <a:gd name="connsiteY2" fmla="*/ 3291335 h 3383891"/>
              <a:gd name="connsiteX3" fmla="*/ 3118338 w 3273238"/>
              <a:gd name="connsiteY3" fmla="*/ 3331164 h 3383891"/>
              <a:gd name="connsiteX4" fmla="*/ 2595295 w 3273238"/>
              <a:gd name="connsiteY4" fmla="*/ 3383891 h 3383891"/>
              <a:gd name="connsiteX5" fmla="*/ 0 w 3273238"/>
              <a:gd name="connsiteY5" fmla="*/ 788596 h 3383891"/>
              <a:gd name="connsiteX6" fmla="*/ 116679 w 3273238"/>
              <a:gd name="connsiteY6" fmla="*/ 16835 h 338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black and grey logo&#10;&#10;Description automatically generated">
            <a:extLst>
              <a:ext uri="{FF2B5EF4-FFF2-40B4-BE49-F238E27FC236}">
                <a16:creationId xmlns:a16="http://schemas.microsoft.com/office/drawing/2014/main" id="{AA745B35-20B2-3082-48A2-379D64B93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9800" y="797903"/>
            <a:ext cx="1952160" cy="1093209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D14DB62-3EB3-452E-89EE-30B0CDB0C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63236" y="4071322"/>
            <a:ext cx="2828765" cy="2786678"/>
          </a:xfrm>
          <a:custGeom>
            <a:avLst/>
            <a:gdLst>
              <a:gd name="connsiteX0" fmla="*/ 1888236 w 2828765"/>
              <a:gd name="connsiteY0" fmla="*/ 0 h 2786678"/>
              <a:gd name="connsiteX1" fmla="*/ 2788281 w 2828765"/>
              <a:gd name="connsiteY1" fmla="*/ 227900 h 2786678"/>
              <a:gd name="connsiteX2" fmla="*/ 2828765 w 2828765"/>
              <a:gd name="connsiteY2" fmla="*/ 252495 h 2786678"/>
              <a:gd name="connsiteX3" fmla="*/ 2828765 w 2828765"/>
              <a:gd name="connsiteY3" fmla="*/ 2786678 h 2786678"/>
              <a:gd name="connsiteX4" fmla="*/ 227128 w 2828765"/>
              <a:gd name="connsiteY4" fmla="*/ 2786678 h 2786678"/>
              <a:gd name="connsiteX5" fmla="*/ 148387 w 2828765"/>
              <a:gd name="connsiteY5" fmla="*/ 2623223 h 2786678"/>
              <a:gd name="connsiteX6" fmla="*/ 0 w 2828765"/>
              <a:gd name="connsiteY6" fmla="*/ 1888236 h 2786678"/>
              <a:gd name="connsiteX7" fmla="*/ 1888236 w 2828765"/>
              <a:gd name="connsiteY7" fmla="*/ 0 h 27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D98CCD68-3D30-FBEA-FDED-091BA74053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8582" y="5238369"/>
            <a:ext cx="2135777" cy="9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88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F959B-84A3-3630-8EA3-6D3D19F1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16" y="2584845"/>
            <a:ext cx="5596900" cy="291085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b="1" dirty="0">
                <a:solidFill>
                  <a:schemeClr val="accent6"/>
                </a:solidFill>
                <a:latin typeface="Sitka Text"/>
              </a:rPr>
              <a:t>Go </a:t>
            </a:r>
            <a:r>
              <a:rPr lang="en-US" sz="7200" b="1" kern="1200" dirty="0">
                <a:solidFill>
                  <a:schemeClr val="accent6"/>
                </a:solidFill>
                <a:latin typeface="Sitka Text"/>
              </a:rPr>
              <a:t>Get </a:t>
            </a:r>
            <a:br>
              <a:rPr lang="en-US" sz="7200" dirty="0"/>
            </a:br>
            <a:r>
              <a:rPr lang="en-US" sz="7200" b="1" kern="1200" dirty="0">
                <a:solidFill>
                  <a:schemeClr val="accent6"/>
                </a:solidFill>
                <a:latin typeface="Sitka Text"/>
              </a:rPr>
              <a:t>Your Money</a:t>
            </a:r>
            <a:br>
              <a:rPr lang="en-US" b="1" kern="1200" dirty="0">
                <a:latin typeface="Sitka Text"/>
              </a:rPr>
            </a:br>
            <a:br>
              <a:rPr lang="en-US" b="1" kern="1200" dirty="0">
                <a:latin typeface="Sitka Text"/>
              </a:rPr>
            </a:br>
            <a:endParaRPr lang="en-US" b="1" kern="1200" dirty="0">
              <a:solidFill>
                <a:schemeClr val="accent6"/>
              </a:solidFill>
              <a:latin typeface="Sitka Text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AF1E5E62-9EB9-408E-AE53-A04A4C811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black and white text&#10;&#10;Description automatically generated">
            <a:extLst>
              <a:ext uri="{FF2B5EF4-FFF2-40B4-BE49-F238E27FC236}">
                <a16:creationId xmlns:a16="http://schemas.microsoft.com/office/drawing/2014/main" id="{265C2591-420F-DA8D-61A3-3A8CDFE6DA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" t="-107" r="72746" b="301"/>
          <a:stretch/>
        </p:blipFill>
        <p:spPr>
          <a:xfrm>
            <a:off x="6272021" y="688753"/>
            <a:ext cx="5466806" cy="2750396"/>
          </a:xfrm>
          <a:prstGeom prst="rect">
            <a:avLst/>
          </a:prstGeom>
        </p:spPr>
      </p:pic>
      <p:sp>
        <p:nvSpPr>
          <p:cNvPr id="17" name="Freeform 7">
            <a:extLst>
              <a:ext uri="{FF2B5EF4-FFF2-40B4-BE49-F238E27FC236}">
                <a16:creationId xmlns:a16="http://schemas.microsoft.com/office/drawing/2014/main" id="{9C5704B2-7C5B-4738-AF0D-4A2756A6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3319"/>
            <a:ext cx="5925190" cy="2174681"/>
          </a:xfrm>
          <a:custGeom>
            <a:avLst/>
            <a:gdLst>
              <a:gd name="connsiteX0" fmla="*/ 1007162 w 5925190"/>
              <a:gd name="connsiteY0" fmla="*/ 0 h 2174681"/>
              <a:gd name="connsiteX1" fmla="*/ 5925190 w 5925190"/>
              <a:gd name="connsiteY1" fmla="*/ 0 h 2174681"/>
              <a:gd name="connsiteX2" fmla="*/ 5925190 w 5925190"/>
              <a:gd name="connsiteY2" fmla="*/ 2174681 h 2174681"/>
              <a:gd name="connsiteX3" fmla="*/ 0 w 5925190"/>
              <a:gd name="connsiteY3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4681">
                <a:moveTo>
                  <a:pt x="1007162" y="0"/>
                </a:moveTo>
                <a:lnTo>
                  <a:pt x="5925190" y="0"/>
                </a:lnTo>
                <a:lnTo>
                  <a:pt x="5925190" y="2174681"/>
                </a:lnTo>
                <a:lnTo>
                  <a:pt x="0" y="2174681"/>
                </a:lnTo>
                <a:close/>
              </a:path>
            </a:pathLst>
          </a:custGeom>
          <a:solidFill>
            <a:schemeClr val="accent6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DFB36DC4-A410-4DF1-8453-1D85743F5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683319"/>
            <a:ext cx="7092887" cy="2174681"/>
          </a:xfrm>
          <a:custGeom>
            <a:avLst/>
            <a:gdLst>
              <a:gd name="connsiteX0" fmla="*/ 0 w 7092887"/>
              <a:gd name="connsiteY0" fmla="*/ 0 h 2174681"/>
              <a:gd name="connsiteX1" fmla="*/ 7092887 w 7092887"/>
              <a:gd name="connsiteY1" fmla="*/ 0 h 2174681"/>
              <a:gd name="connsiteX2" fmla="*/ 6085725 w 7092887"/>
              <a:gd name="connsiteY2" fmla="*/ 2174681 h 2174681"/>
              <a:gd name="connsiteX3" fmla="*/ 1524000 w 7092887"/>
              <a:gd name="connsiteY3" fmla="*/ 2174681 h 2174681"/>
              <a:gd name="connsiteX4" fmla="*/ 1200418 w 7092887"/>
              <a:gd name="connsiteY4" fmla="*/ 2174681 h 2174681"/>
              <a:gd name="connsiteX5" fmla="*/ 0 w 7092887"/>
              <a:gd name="connsiteY5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2887" h="2174681">
                <a:moveTo>
                  <a:pt x="0" y="0"/>
                </a:moveTo>
                <a:lnTo>
                  <a:pt x="7092887" y="0"/>
                </a:lnTo>
                <a:lnTo>
                  <a:pt x="6085725" y="2174681"/>
                </a:lnTo>
                <a:lnTo>
                  <a:pt x="1524000" y="2174681"/>
                </a:lnTo>
                <a:lnTo>
                  <a:pt x="1200418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B2B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B2B2B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2CEEC7-EA85-1755-B053-B3D967FA25CA}"/>
              </a:ext>
            </a:extLst>
          </p:cNvPr>
          <p:cNvSpPr txBox="1"/>
          <p:nvPr/>
        </p:nvSpPr>
        <p:spPr>
          <a:xfrm>
            <a:off x="7290373" y="5496008"/>
            <a:ext cx="462775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Sitka Text"/>
              </a:rPr>
              <a:t>(and experience, I guess)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1668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5E2407-AFC5-B76E-BF01-515322AA5809}"/>
              </a:ext>
            </a:extLst>
          </p:cNvPr>
          <p:cNvSpPr txBox="1"/>
          <p:nvPr/>
        </p:nvSpPr>
        <p:spPr>
          <a:xfrm>
            <a:off x="3826592" y="5751"/>
            <a:ext cx="4267200" cy="135147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Sitka Text"/>
                <a:ea typeface="+mj-ea"/>
                <a:cs typeface="+mj-cs"/>
              </a:rPr>
              <a:t>Types</a:t>
            </a:r>
          </a:p>
        </p:txBody>
      </p:sp>
      <p:pic>
        <p:nvPicPr>
          <p:cNvPr id="2" name="Picture 1" descr="No photo description available.">
            <a:extLst>
              <a:ext uri="{FF2B5EF4-FFF2-40B4-BE49-F238E27FC236}">
                <a16:creationId xmlns:a16="http://schemas.microsoft.com/office/drawing/2014/main" id="{AB5025E9-DD75-2D36-37E5-92FC934234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35" r="13619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DECE2A-0685-D55C-A803-BE283FA28E0C}"/>
              </a:ext>
            </a:extLst>
          </p:cNvPr>
          <p:cNvSpPr txBox="1"/>
          <p:nvPr/>
        </p:nvSpPr>
        <p:spPr>
          <a:xfrm>
            <a:off x="3825155" y="1083432"/>
            <a:ext cx="4557622" cy="553877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tka Text"/>
              </a:rPr>
              <a:t>Co authorship: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Sitka Text"/>
              </a:rPr>
              <a:t>ghostwriters who get credit as one of two authors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tka Text"/>
              </a:rPr>
              <a:t>Collaboration: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Sitka Text"/>
              </a:rPr>
              <a:t>ghostwriters who may get limited credit (e.g. Hillary Lifton who gets credited on title page)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tka Text"/>
              </a:rPr>
              <a:t>Sole authorship: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Sitka Text"/>
              </a:rPr>
              <a:t>ghostwriter gets no credit (e.g. Benny Blanco who is credited as a producer only)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 descr="Blanco in 2018">
            <a:extLst>
              <a:ext uri="{FF2B5EF4-FFF2-40B4-BE49-F238E27FC236}">
                <a16:creationId xmlns:a16="http://schemas.microsoft.com/office/drawing/2014/main" id="{842C89DC-4034-29B6-C933-B3F0833B8D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78" r="9035" b="2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5437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123883-DB41-7FAE-43BE-E00FF7AE9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676" y="688855"/>
            <a:ext cx="9294209" cy="829516"/>
          </a:xfrm>
        </p:spPr>
        <p:txBody>
          <a:bodyPr anchor="b">
            <a:normAutofit fontScale="90000"/>
          </a:bodyPr>
          <a:lstStyle/>
          <a:p>
            <a:r>
              <a:rPr lang="en-US" sz="6600" dirty="0">
                <a:solidFill>
                  <a:srgbClr val="7030A0"/>
                </a:solidFill>
                <a:latin typeface="Sitka Text"/>
                <a:ea typeface="Calibri Light"/>
                <a:cs typeface="Calibri Light"/>
              </a:rPr>
              <a:t>Top-Performing Genres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62403C17-D869-B12B-40CC-AB430BE77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Sitka Text"/>
                <a:ea typeface="+mn-lt"/>
                <a:cs typeface="+mn-lt"/>
              </a:rPr>
              <a:t>Romance/Erotica ($1.44 billion)</a:t>
            </a:r>
            <a:endParaRPr lang="en-US" sz="3600" dirty="0">
              <a:solidFill>
                <a:srgbClr val="FF0000"/>
              </a:solidFill>
              <a:latin typeface="Sitka Text"/>
              <a:ea typeface="Calibri"/>
              <a:cs typeface="Calibri"/>
            </a:endParaRPr>
          </a:p>
          <a:p>
            <a:r>
              <a:rPr lang="en-US" sz="3600" dirty="0">
                <a:solidFill>
                  <a:schemeClr val="accent2"/>
                </a:solidFill>
                <a:latin typeface="Sitka Text"/>
                <a:ea typeface="+mn-lt"/>
                <a:cs typeface="+mn-lt"/>
              </a:rPr>
              <a:t>Crime/Mystery ($728.2 million)</a:t>
            </a:r>
            <a:endParaRPr lang="en-US" sz="3600" dirty="0">
              <a:solidFill>
                <a:schemeClr val="accent2"/>
              </a:solidFill>
              <a:latin typeface="Sitka Text"/>
            </a:endParaRPr>
          </a:p>
          <a:p>
            <a:r>
              <a:rPr lang="en-US" sz="3600" dirty="0">
                <a:solidFill>
                  <a:srgbClr val="FFC000"/>
                </a:solidFill>
                <a:latin typeface="Sitka Text"/>
                <a:ea typeface="+mn-lt"/>
                <a:cs typeface="+mn-lt"/>
              </a:rPr>
              <a:t>Religious/Inspirational ($720 million)</a:t>
            </a:r>
            <a:endParaRPr lang="en-US" sz="3600" dirty="0">
              <a:solidFill>
                <a:srgbClr val="FFC000"/>
              </a:solidFill>
              <a:latin typeface="Sitka Text"/>
            </a:endParaRPr>
          </a:p>
          <a:p>
            <a:r>
              <a:rPr lang="en-US" sz="3600" dirty="0">
                <a:solidFill>
                  <a:srgbClr val="00B050"/>
                </a:solidFill>
                <a:latin typeface="Sitka Text"/>
                <a:ea typeface="+mn-lt"/>
                <a:cs typeface="+mn-lt"/>
              </a:rPr>
              <a:t>Science Fiction/Fantasy ($590.2 million)</a:t>
            </a:r>
            <a:endParaRPr lang="en-US" sz="3600">
              <a:solidFill>
                <a:srgbClr val="00B050"/>
              </a:solidFill>
              <a:latin typeface="Sitka Text"/>
            </a:endParaRPr>
          </a:p>
          <a:p>
            <a:r>
              <a:rPr lang="en-US" sz="3600" dirty="0">
                <a:solidFill>
                  <a:srgbClr val="0070C0"/>
                </a:solidFill>
                <a:latin typeface="Sitka Text"/>
                <a:ea typeface="+mn-lt"/>
                <a:cs typeface="+mn-lt"/>
              </a:rPr>
              <a:t>Horror ($79.6 million)</a:t>
            </a:r>
            <a:endParaRPr lang="en-US" sz="3600" dirty="0">
              <a:solidFill>
                <a:srgbClr val="0070C0"/>
              </a:solidFill>
              <a:latin typeface="Sitka Text"/>
            </a:endParaRPr>
          </a:p>
        </p:txBody>
      </p:sp>
    </p:spTree>
    <p:extLst>
      <p:ext uri="{BB962C8B-B14F-4D97-AF65-F5344CB8AC3E}">
        <p14:creationId xmlns:p14="http://schemas.microsoft.com/office/powerpoint/2010/main" val="2597827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F7B681-1A5F-1919-1D11-3B85636BB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602" y="909582"/>
            <a:ext cx="6756376" cy="699428"/>
          </a:xfrm>
        </p:spPr>
        <p:txBody>
          <a:bodyPr anchor="ctr">
            <a:normAutofit fontScale="90000"/>
          </a:bodyPr>
          <a:lstStyle/>
          <a:p>
            <a:r>
              <a:rPr lang="en-US" sz="6000">
                <a:solidFill>
                  <a:srgbClr val="FFFFFF"/>
                </a:solidFill>
                <a:latin typeface="Sitka Text"/>
                <a:ea typeface="Calibri Light"/>
                <a:cs typeface="Calibri Light"/>
              </a:rPr>
              <a:t>Avoiding The Box</a:t>
            </a:r>
          </a:p>
          <a:p>
            <a:endParaRPr lang="en-US" sz="4000">
              <a:solidFill>
                <a:srgbClr val="FFFFFF"/>
              </a:solidFill>
              <a:cs typeface="Calibri Ligh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53A859D-5850-4E3A-13FE-AB63E18790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140670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7762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3A01B3-326D-BC37-C6DD-FDEBB29F332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4DE91958-72AB-ECFC-446F-7470ABBE8977}"/>
              </a:ext>
            </a:extLst>
          </p:cNvPr>
          <p:cNvSpPr txBox="1"/>
          <p:nvPr/>
        </p:nvSpPr>
        <p:spPr>
          <a:xfrm>
            <a:off x="334194" y="1856914"/>
            <a:ext cx="3843546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Sitka Text"/>
                <a:ea typeface="Calibri"/>
                <a:cs typeface="Calibri"/>
              </a:rPr>
              <a:t>Different</a:t>
            </a:r>
          </a:p>
          <a:p>
            <a:r>
              <a:rPr lang="en-US" sz="6600" dirty="0">
                <a:solidFill>
                  <a:schemeClr val="bg1"/>
                </a:solidFill>
                <a:latin typeface="Sitka Text"/>
                <a:ea typeface="Calibri"/>
                <a:cs typeface="Calibri"/>
              </a:rPr>
              <a:t>Types Of Clients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F91F762-DBA1-D283-CFA6-83A6B3AE048F}"/>
              </a:ext>
            </a:extLst>
          </p:cNvPr>
          <p:cNvSpPr txBox="1"/>
          <p:nvPr/>
        </p:nvSpPr>
        <p:spPr>
          <a:xfrm>
            <a:off x="305440" y="1856913"/>
            <a:ext cx="3901058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600" dirty="0">
                <a:latin typeface="Sitka Text"/>
                <a:ea typeface="Calibri"/>
                <a:cs typeface="Calibri"/>
              </a:rPr>
              <a:t>Different</a:t>
            </a:r>
          </a:p>
          <a:p>
            <a:r>
              <a:rPr lang="en-US" sz="6600" dirty="0">
                <a:latin typeface="Sitka Text"/>
                <a:ea typeface="Calibri"/>
                <a:cs typeface="Calibri"/>
              </a:rPr>
              <a:t>Types Of</a:t>
            </a:r>
          </a:p>
          <a:p>
            <a:r>
              <a:rPr lang="en-US" sz="6600" dirty="0">
                <a:latin typeface="Sitka Text"/>
                <a:ea typeface="Calibri"/>
                <a:cs typeface="Calibri"/>
              </a:rPr>
              <a:t>Clients</a:t>
            </a:r>
          </a:p>
        </p:txBody>
      </p:sp>
    </p:spTree>
    <p:extLst>
      <p:ext uri="{BB962C8B-B14F-4D97-AF65-F5344CB8AC3E}">
        <p14:creationId xmlns:p14="http://schemas.microsoft.com/office/powerpoint/2010/main" val="1570064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B85B3D8-1E85-4E55-9F6B-4DB259252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0F8594-CB36-1B66-A3E7-793EBF3D1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103" y="2172743"/>
            <a:ext cx="2943827" cy="2359409"/>
          </a:xfrm>
        </p:spPr>
        <p:txBody>
          <a:bodyPr anchor="ctr">
            <a:normAutofit/>
          </a:bodyPr>
          <a:lstStyle/>
          <a:p>
            <a:r>
              <a:rPr lang="en-US" sz="6000">
                <a:latin typeface="Sitka Text"/>
                <a:ea typeface="Calibri Light"/>
                <a:cs typeface="Calibri Light"/>
              </a:rPr>
              <a:t>Getting Started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E44181-E87A-0C84-8C30-AC36FF21B7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942940"/>
              </p:ext>
            </p:extLst>
          </p:nvPr>
        </p:nvGraphicFramePr>
        <p:xfrm>
          <a:off x="5970174" y="1294712"/>
          <a:ext cx="5451513" cy="458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0055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996DA39-4BBA-2E58-777A-9D4B28545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92" y="1848345"/>
            <a:ext cx="11688792" cy="411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1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91839-F3AA-A458-330D-1FE30FB6A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728" y="1248865"/>
            <a:ext cx="4758706" cy="86266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6000">
                <a:solidFill>
                  <a:schemeClr val="bg1"/>
                </a:solidFill>
                <a:latin typeface="Sitka Text"/>
                <a:ea typeface="Calibri Light"/>
                <a:cs typeface="Calibri Light"/>
              </a:rPr>
              <a:t>Is it Doable?</a:t>
            </a:r>
          </a:p>
          <a:p>
            <a:endParaRPr lang="en-US" sz="5400">
              <a:solidFill>
                <a:srgbClr val="FFFFFF"/>
              </a:solidFill>
              <a:cs typeface="Calibri Ligh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C621C1-B2EA-F0AC-7F20-DF0CDBCDD6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0937423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BE0D2FF-6382-7C5A-A9BC-52DF4CD53EB3}"/>
                  </a:ext>
                </a:extLst>
              </p14:cNvPr>
              <p14:cNvContentPartPr/>
              <p14:nvPr/>
            </p14:nvContentPartPr>
            <p14:xfrm>
              <a:off x="2082799" y="948266"/>
              <a:ext cx="16933" cy="16933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BE0D2FF-6382-7C5A-A9BC-52DF4CD53EB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457151" y="-4131634"/>
                <a:ext cx="5079900" cy="10159800"/>
              </a:xfrm>
              <a:prstGeom prst="rect">
                <a:avLst/>
              </a:prstGeom>
            </p:spPr>
          </p:pic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D908F8A1-00DC-2B2B-951C-A6661061A12B}"/>
              </a:ext>
            </a:extLst>
          </p:cNvPr>
          <p:cNvSpPr txBox="1"/>
          <p:nvPr/>
        </p:nvSpPr>
        <p:spPr>
          <a:xfrm>
            <a:off x="1007692" y="1164566"/>
            <a:ext cx="4829833" cy="1015663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>
                <a:latin typeface="Sitka Text"/>
              </a:rPr>
              <a:t>Is it Doable?</a:t>
            </a:r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EC8715F-79CC-1C63-2513-823E886F6684}"/>
              </a:ext>
            </a:extLst>
          </p:cNvPr>
          <p:cNvSpPr/>
          <p:nvPr/>
        </p:nvSpPr>
        <p:spPr>
          <a:xfrm>
            <a:off x="5709727" y="493623"/>
            <a:ext cx="5794075" cy="5722188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24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Possibilities</vt:lpstr>
      <vt:lpstr>PowerPoint Presentation</vt:lpstr>
      <vt:lpstr>Top-Performing Genres</vt:lpstr>
      <vt:lpstr>Avoiding The Box </vt:lpstr>
      <vt:lpstr>PowerPoint Presentation</vt:lpstr>
      <vt:lpstr>Getting Started</vt:lpstr>
      <vt:lpstr>PowerPoint Presentation</vt:lpstr>
      <vt:lpstr>Is it Doable?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To Avoid in NDAs and Contracts (If possible) </vt:lpstr>
      <vt:lpstr>PowerPoint Presentation</vt:lpstr>
      <vt:lpstr>PowerPoint Presentation</vt:lpstr>
      <vt:lpstr>Tips and Tricks</vt:lpstr>
      <vt:lpstr>PowerPoint Presentation</vt:lpstr>
      <vt:lpstr>PowerPoint Presentation</vt:lpstr>
      <vt:lpstr>Other Options</vt:lpstr>
      <vt:lpstr>Go Get  Your Money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784</cp:revision>
  <dcterms:created xsi:type="dcterms:W3CDTF">2024-01-13T20:52:31Z</dcterms:created>
  <dcterms:modified xsi:type="dcterms:W3CDTF">2024-04-09T18:17:18Z</dcterms:modified>
</cp:coreProperties>
</file>