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69" r:id="rId2"/>
    <p:sldId id="259" r:id="rId3"/>
    <p:sldId id="276" r:id="rId4"/>
    <p:sldId id="277" r:id="rId5"/>
    <p:sldId id="278" r:id="rId6"/>
    <p:sldId id="286" r:id="rId7"/>
    <p:sldId id="280" r:id="rId8"/>
    <p:sldId id="282" r:id="rId9"/>
    <p:sldId id="283" r:id="rId10"/>
    <p:sldId id="268" r:id="rId11"/>
    <p:sldId id="284" r:id="rId12"/>
    <p:sldId id="287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ddlemist, George" initials="MG" lastIdx="2" clrIdx="0">
    <p:extLst>
      <p:ext uri="{19B8F6BF-5375-455C-9EA6-DF929625EA0E}">
        <p15:presenceInfo xmlns:p15="http://schemas.microsoft.com/office/powerpoint/2012/main" userId="S::middlemi@msudenver.edu::3f645511-bc3a-4450-8a1c-74c531a93130" providerId="AD"/>
      </p:ext>
    </p:extLst>
  </p:cmAuthor>
  <p:cmAuthor id="2" name="Patterson, Cipriana" initials="PC" lastIdx="4" clrIdx="1">
    <p:extLst>
      <p:ext uri="{19B8F6BF-5375-455C-9EA6-DF929625EA0E}">
        <p15:presenceInfo xmlns:p15="http://schemas.microsoft.com/office/powerpoint/2012/main" userId="S-1-5-21-898739304-2940706837-1733788000-602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7F697-85F6-5321-8AE1-B344DAACC700}" v="70" dt="2020-06-01T20:58:30.758"/>
    <p1510:client id="{3C3C88B0-5FA6-02B9-C22C-04A5DD73EF89}" v="8" dt="2020-08-26T01:08:05.600"/>
    <p1510:client id="{FE0F9451-B2AE-BAF9-756F-2ECCD3BBF0FE}" v="142" dt="2020-08-26T01:01:51.9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9" autoAdjust="0"/>
    <p:restoredTop sz="82258" autoAdjust="0"/>
  </p:normalViewPr>
  <p:slideViewPr>
    <p:cSldViewPr snapToGrid="0">
      <p:cViewPr varScale="1">
        <p:scale>
          <a:sx n="94" d="100"/>
          <a:sy n="94" d="100"/>
        </p:scale>
        <p:origin x="4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terson, Cipriana" userId="S::cpatte17@msudenver.edu::f1fafaed-11ef-4aeb-bf42-54c3c96f6361" providerId="AD" clId="Web-{FE0F9451-B2AE-BAF9-756F-2ECCD3BBF0FE}"/>
    <pc:docChg chg="modSld addMainMaster delMainMaster">
      <pc:chgData name="Patterson, Cipriana" userId="S::cpatte17@msudenver.edu::f1fafaed-11ef-4aeb-bf42-54c3c96f6361" providerId="AD" clId="Web-{FE0F9451-B2AE-BAF9-756F-2ECCD3BBF0FE}" dt="2020-08-26T01:01:51.857" v="155"/>
      <pc:docMkLst>
        <pc:docMk/>
      </pc:docMkLst>
      <pc:sldChg chg="addSp delSp modSp mod setBg modClrScheme setClrOvrMap delDesignElem chgLayout">
        <pc:chgData name="Patterson, Cipriana" userId="S::cpatte17@msudenver.edu::f1fafaed-11ef-4aeb-bf42-54c3c96f6361" providerId="AD" clId="Web-{FE0F9451-B2AE-BAF9-756F-2ECCD3BBF0FE}" dt="2020-08-26T00:54:21.269" v="15"/>
        <pc:sldMkLst>
          <pc:docMk/>
          <pc:sldMk cId="103928540" sldId="259"/>
        </pc:sldMkLst>
        <pc:spChg chg="mod ord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103928540" sldId="259"/>
            <ac:spMk id="2" creationId="{00000000-0000-0000-0000-000000000000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0:50:00.310" v="2"/>
          <ac:spMkLst>
            <pc:docMk/>
            <pc:sldMk cId="103928540" sldId="259"/>
            <ac:spMk id="3" creationId="{00000000-0000-0000-0000-000000000000}"/>
          </ac:spMkLst>
        </pc:spChg>
        <pc:spChg chg="mod ord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103928540" sldId="259"/>
            <ac:spMk id="4" creationId="{00000000-0000-0000-0000-000000000000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0:50:18.154" v="3"/>
          <ac:spMkLst>
            <pc:docMk/>
            <pc:sldMk cId="103928540" sldId="259"/>
            <ac:spMk id="20" creationId="{DFF2AC85-FAA0-4844-813F-83C04D7382E2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0:50:18.154" v="3"/>
          <ac:spMkLst>
            <pc:docMk/>
            <pc:sldMk cId="103928540" sldId="259"/>
            <ac:spMk id="21" creationId="{89CC0F1E-BAA2-47B1-8F83-7ECB9FD9E009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103928540" sldId="259"/>
            <ac:spMk id="26" creationId="{B34F5AD2-EDBD-4BBD-A55C-EAFFD0C7097A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103928540" sldId="259"/>
            <ac:spMk id="28" creationId="{C3896A03-3945-419A-B66B-4EE266EDD152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0:50:56.421" v="10"/>
          <ac:spMkLst>
            <pc:docMk/>
            <pc:sldMk cId="103928540" sldId="259"/>
            <ac:spMk id="33" creationId="{3A5B4632-C963-4296-86F0-79AA9EA5AE98}"/>
          </ac:spMkLst>
        </pc:spChg>
        <pc:graphicFrameChg chg="add mod modGraphic">
          <ac:chgData name="Patterson, Cipriana" userId="S::cpatte17@msudenver.edu::f1fafaed-11ef-4aeb-bf42-54c3c96f6361" providerId="AD" clId="Web-{FE0F9451-B2AE-BAF9-756F-2ECCD3BBF0FE}" dt="2020-08-26T00:50:56.421" v="10"/>
          <ac:graphicFrameMkLst>
            <pc:docMk/>
            <pc:sldMk cId="103928540" sldId="259"/>
            <ac:graphicFrameMk id="12" creationId="{FBAFCB3A-DFFD-43D9-8740-AE8D85217147}"/>
          </ac:graphicFrameMkLst>
        </pc:graphicFrameChg>
        <pc:graphicFrameChg chg="add del">
          <ac:chgData name="Patterson, Cipriana" userId="S::cpatte17@msudenver.edu::f1fafaed-11ef-4aeb-bf42-54c3c96f6361" providerId="AD" clId="Web-{FE0F9451-B2AE-BAF9-756F-2ECCD3BBF0FE}" dt="2020-08-26T00:49:05.450" v="1"/>
          <ac:graphicFrameMkLst>
            <pc:docMk/>
            <pc:sldMk cId="103928540" sldId="259"/>
            <ac:graphicFrameMk id="23" creationId="{7C0B4F01-3E5F-49B4-BA20-ADFB5F3A7FA0}"/>
          </ac:graphicFrameMkLst>
        </pc:graphicFrameChg>
      </pc:sldChg>
      <pc:sldChg chg="delSp modSp mod modClrScheme delDesignElem chgLayout">
        <pc:chgData name="Patterson, Cipriana" userId="S::cpatte17@msudenver.edu::f1fafaed-11ef-4aeb-bf42-54c3c96f6361" providerId="AD" clId="Web-{FE0F9451-B2AE-BAF9-756F-2ECCD3BBF0FE}" dt="2020-08-26T00:54:21.269" v="15"/>
        <pc:sldMkLst>
          <pc:docMk/>
          <pc:sldMk cId="3887599280" sldId="268"/>
        </pc:sldMkLst>
        <pc:spChg chg="mod ord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3887599280" sldId="268"/>
            <ac:spMk id="2" creationId="{00000000-0000-0000-0000-000000000000}"/>
          </ac:spMkLst>
        </pc:spChg>
        <pc:spChg chg="mod ord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3887599280" sldId="268"/>
            <ac:spMk id="3" creationId="{00000000-0000-0000-0000-000000000000}"/>
          </ac:spMkLst>
        </pc:spChg>
        <pc:spChg chg="del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3887599280" sldId="268"/>
            <ac:spMk id="4" creationId="{2A8AA5BC-4F7A-4226-8F99-6D824B226A97}"/>
          </ac:spMkLst>
        </pc:spChg>
        <pc:spChg chg="del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3887599280" sldId="268"/>
            <ac:spMk id="6" creationId="{5BC87C3E-1040-4EE4-9BDB-9537F7A1B335}"/>
          </ac:spMkLst>
        </pc:spChg>
        <pc:cxnChg chg="del">
          <ac:chgData name="Patterson, Cipriana" userId="S::cpatte17@msudenver.edu::f1fafaed-11ef-4aeb-bf42-54c3c96f6361" providerId="AD" clId="Web-{FE0F9451-B2AE-BAF9-756F-2ECCD3BBF0FE}" dt="2020-08-26T00:54:21.269" v="15"/>
          <ac:cxnSpMkLst>
            <pc:docMk/>
            <pc:sldMk cId="3887599280" sldId="268"/>
            <ac:cxnSpMk id="5" creationId="{911DBBF1-3229-4BD9-B3D1-B4CA571E7431}"/>
          </ac:cxnSpMkLst>
        </pc:cxnChg>
        <pc:cxnChg chg="del">
          <ac:chgData name="Patterson, Cipriana" userId="S::cpatte17@msudenver.edu::f1fafaed-11ef-4aeb-bf42-54c3c96f6361" providerId="AD" clId="Web-{FE0F9451-B2AE-BAF9-756F-2ECCD3BBF0FE}" dt="2020-08-26T00:54:21.269" v="15"/>
          <ac:cxnSpMkLst>
            <pc:docMk/>
            <pc:sldMk cId="3887599280" sldId="268"/>
            <ac:cxnSpMk id="13" creationId="{42CDBECE-872A-4C73-9DC1-BB4E805E2CF5}"/>
          </ac:cxnSpMkLst>
        </pc:cxnChg>
        <pc:cxnChg chg="del">
          <ac:chgData name="Patterson, Cipriana" userId="S::cpatte17@msudenver.edu::f1fafaed-11ef-4aeb-bf42-54c3c96f6361" providerId="AD" clId="Web-{FE0F9451-B2AE-BAF9-756F-2ECCD3BBF0FE}" dt="2020-08-26T00:54:21.269" v="15"/>
          <ac:cxnSpMkLst>
            <pc:docMk/>
            <pc:sldMk cId="3887599280" sldId="268"/>
            <ac:cxnSpMk id="15" creationId="{F5CD5A0B-CDD7-427C-AA42-2EECFDFA1811}"/>
          </ac:cxnSpMkLst>
        </pc:cxnChg>
      </pc:sldChg>
      <pc:sldChg chg="modSp mod modClrScheme chgLayout">
        <pc:chgData name="Patterson, Cipriana" userId="S::cpatte17@msudenver.edu::f1fafaed-11ef-4aeb-bf42-54c3c96f6361" providerId="AD" clId="Web-{FE0F9451-B2AE-BAF9-756F-2ECCD3BBF0FE}" dt="2020-08-26T00:54:21.269" v="15"/>
        <pc:sldMkLst>
          <pc:docMk/>
          <pc:sldMk cId="3998489290" sldId="269"/>
        </pc:sldMkLst>
        <pc:spChg chg="mod ord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3998489290" sldId="269"/>
            <ac:spMk id="2" creationId="{00000000-0000-0000-0000-000000000000}"/>
          </ac:spMkLst>
        </pc:spChg>
        <pc:spChg chg="mod ord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3998489290" sldId="269"/>
            <ac:spMk id="3" creationId="{00000000-0000-0000-0000-000000000000}"/>
          </ac:spMkLst>
        </pc:spChg>
        <pc:spChg chg="mod ord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3998489290" sldId="269"/>
            <ac:spMk id="4" creationId="{00000000-0000-0000-0000-000000000000}"/>
          </ac:spMkLst>
        </pc:spChg>
      </pc:sldChg>
      <pc:sldChg chg="addSp delSp modSp mod setBg modClrScheme delDesignElem chgLayout">
        <pc:chgData name="Patterson, Cipriana" userId="S::cpatte17@msudenver.edu::f1fafaed-11ef-4aeb-bf42-54c3c96f6361" providerId="AD" clId="Web-{FE0F9451-B2AE-BAF9-756F-2ECCD3BBF0FE}" dt="2020-08-26T00:54:21.269" v="15"/>
        <pc:sldMkLst>
          <pc:docMk/>
          <pc:sldMk cId="3993363674" sldId="273"/>
        </pc:sldMkLst>
        <pc:spChg chg="mod ord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3993363674" sldId="273"/>
            <ac:spMk id="2" creationId="{00000000-0000-0000-0000-000000000000}"/>
          </ac:spMkLst>
        </pc:spChg>
        <pc:spChg chg="mod ord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3993363674" sldId="273"/>
            <ac:spMk id="4" creationId="{00000000-0000-0000-0000-000000000000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3993363674" sldId="273"/>
            <ac:spMk id="9" creationId="{16F9E488-0718-4E1E-9D12-26779F606252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3993363674" sldId="273"/>
            <ac:spMk id="11" creationId="{D20AEB5B-DFC7-42B4-9FAA-6B95E01D0FCE}"/>
          </ac:spMkLst>
        </pc:spChg>
        <pc:grpChg chg="add del">
          <ac:chgData name="Patterson, Cipriana" userId="S::cpatte17@msudenver.edu::f1fafaed-11ef-4aeb-bf42-54c3c96f6361" providerId="AD" clId="Web-{FE0F9451-B2AE-BAF9-756F-2ECCD3BBF0FE}" dt="2020-08-26T00:54:21.269" v="15"/>
          <ac:grpSpMkLst>
            <pc:docMk/>
            <pc:sldMk cId="3993363674" sldId="273"/>
            <ac:grpSpMk id="13" creationId="{64B93721-934F-4F1E-A868-0B2BA110D3B5}"/>
          </ac:grpSpMkLst>
        </pc:grpChg>
      </pc:sldChg>
      <pc:sldChg chg="mod modClrScheme chgLayout">
        <pc:chgData name="Patterson, Cipriana" userId="S::cpatte17@msudenver.edu::f1fafaed-11ef-4aeb-bf42-54c3c96f6361" providerId="AD" clId="Web-{FE0F9451-B2AE-BAF9-756F-2ECCD3BBF0FE}" dt="2020-08-26T00:54:21.269" v="15"/>
        <pc:sldMkLst>
          <pc:docMk/>
          <pc:sldMk cId="729549982" sldId="276"/>
        </pc:sldMkLst>
      </pc:sldChg>
      <pc:sldChg chg="addSp delSp modSp mod setBg modClrScheme delDesignElem chgLayout">
        <pc:chgData name="Patterson, Cipriana" userId="S::cpatte17@msudenver.edu::f1fafaed-11ef-4aeb-bf42-54c3c96f6361" providerId="AD" clId="Web-{FE0F9451-B2AE-BAF9-756F-2ECCD3BBF0FE}" dt="2020-08-26T00:55:05.192" v="23"/>
        <pc:sldMkLst>
          <pc:docMk/>
          <pc:sldMk cId="861207582" sldId="277"/>
        </pc:sldMkLst>
        <pc:spChg chg="mod ord">
          <ac:chgData name="Patterson, Cipriana" userId="S::cpatte17@msudenver.edu::f1fafaed-11ef-4aeb-bf42-54c3c96f6361" providerId="AD" clId="Web-{FE0F9451-B2AE-BAF9-756F-2ECCD3BBF0FE}" dt="2020-08-26T00:55:05.192" v="23"/>
          <ac:spMkLst>
            <pc:docMk/>
            <pc:sldMk cId="861207582" sldId="277"/>
            <ac:spMk id="2" creationId="{00000000-0000-0000-0000-000000000000}"/>
          </ac:spMkLst>
        </pc:spChg>
        <pc:spChg chg="add del mod">
          <ac:chgData name="Patterson, Cipriana" userId="S::cpatte17@msudenver.edu::f1fafaed-11ef-4aeb-bf42-54c3c96f6361" providerId="AD" clId="Web-{FE0F9451-B2AE-BAF9-756F-2ECCD3BBF0FE}" dt="2020-08-26T00:55:05.192" v="23"/>
          <ac:spMkLst>
            <pc:docMk/>
            <pc:sldMk cId="861207582" sldId="277"/>
            <ac:spMk id="3" creationId="{00000000-0000-0000-0000-000000000000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0:55:05.192" v="23"/>
          <ac:spMkLst>
            <pc:docMk/>
            <pc:sldMk cId="861207582" sldId="277"/>
            <ac:spMk id="11" creationId="{5E39A796-BE83-48B1-B33F-35C4A32AAB57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0:55:05.192" v="23"/>
          <ac:spMkLst>
            <pc:docMk/>
            <pc:sldMk cId="861207582" sldId="277"/>
            <ac:spMk id="12" creationId="{72F84B47-E267-4194-8194-831DB7B5547F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861207582" sldId="277"/>
            <ac:spMk id="13" creationId="{DBC6133C-0615-4CE4-9132-37E609A9BDFA}"/>
          </ac:spMkLst>
        </pc:spChg>
        <pc:spChg chg="add">
          <ac:chgData name="Patterson, Cipriana" userId="S::cpatte17@msudenver.edu::f1fafaed-11ef-4aeb-bf42-54c3c96f6361" providerId="AD" clId="Web-{FE0F9451-B2AE-BAF9-756F-2ECCD3BBF0FE}" dt="2020-08-26T00:55:05.192" v="23"/>
          <ac:spMkLst>
            <pc:docMk/>
            <pc:sldMk cId="861207582" sldId="277"/>
            <ac:spMk id="14" creationId="{DBC6133C-0615-4CE4-9132-37E609A9BDFA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861207582" sldId="277"/>
            <ac:spMk id="15" creationId="{169CC832-2974-4E8D-90ED-3E2941BA7336}"/>
          </ac:spMkLst>
        </pc:spChg>
        <pc:spChg chg="add">
          <ac:chgData name="Patterson, Cipriana" userId="S::cpatte17@msudenver.edu::f1fafaed-11ef-4aeb-bf42-54c3c96f6361" providerId="AD" clId="Web-{FE0F9451-B2AE-BAF9-756F-2ECCD3BBF0FE}" dt="2020-08-26T00:55:05.192" v="23"/>
          <ac:spMkLst>
            <pc:docMk/>
            <pc:sldMk cId="861207582" sldId="277"/>
            <ac:spMk id="16" creationId="{169CC832-2974-4E8D-90ED-3E2941BA7336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861207582" sldId="277"/>
            <ac:spMk id="17" creationId="{55222F96-971A-4F90-B841-6BAB416C7AC1}"/>
          </ac:spMkLst>
        </pc:spChg>
        <pc:spChg chg="add">
          <ac:chgData name="Patterson, Cipriana" userId="S::cpatte17@msudenver.edu::f1fafaed-11ef-4aeb-bf42-54c3c96f6361" providerId="AD" clId="Web-{FE0F9451-B2AE-BAF9-756F-2ECCD3BBF0FE}" dt="2020-08-26T00:55:05.192" v="23"/>
          <ac:spMkLst>
            <pc:docMk/>
            <pc:sldMk cId="861207582" sldId="277"/>
            <ac:spMk id="18" creationId="{55222F96-971A-4F90-B841-6BAB416C7AC1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861207582" sldId="277"/>
            <ac:spMk id="19" creationId="{08980754-6F4B-43C9-B9BE-127B6BED6586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861207582" sldId="277"/>
            <ac:spMk id="21" creationId="{2C1BBA94-3F40-40AA-8BB9-E69E25E537C1}"/>
          </ac:spMkLst>
        </pc:spChg>
        <pc:spChg chg="add">
          <ac:chgData name="Patterson, Cipriana" userId="S::cpatte17@msudenver.edu::f1fafaed-11ef-4aeb-bf42-54c3c96f6361" providerId="AD" clId="Web-{FE0F9451-B2AE-BAF9-756F-2ECCD3BBF0FE}" dt="2020-08-26T00:55:05.192" v="23"/>
          <ac:spMkLst>
            <pc:docMk/>
            <pc:sldMk cId="861207582" sldId="277"/>
            <ac:spMk id="23" creationId="{08980754-6F4B-43C9-B9BE-127B6BED6586}"/>
          </ac:spMkLst>
        </pc:spChg>
        <pc:spChg chg="add">
          <ac:chgData name="Patterson, Cipriana" userId="S::cpatte17@msudenver.edu::f1fafaed-11ef-4aeb-bf42-54c3c96f6361" providerId="AD" clId="Web-{FE0F9451-B2AE-BAF9-756F-2ECCD3BBF0FE}" dt="2020-08-26T00:55:05.192" v="23"/>
          <ac:spMkLst>
            <pc:docMk/>
            <pc:sldMk cId="861207582" sldId="277"/>
            <ac:spMk id="25" creationId="{2C1BBA94-3F40-40AA-8BB9-E69E25E537C1}"/>
          </ac:spMkLst>
        </pc:spChg>
        <pc:graphicFrameChg chg="add del">
          <ac:chgData name="Patterson, Cipriana" userId="S::cpatte17@msudenver.edu::f1fafaed-11ef-4aeb-bf42-54c3c96f6361" providerId="AD" clId="Web-{FE0F9451-B2AE-BAF9-756F-2ECCD3BBF0FE}" dt="2020-08-26T00:53:19.674" v="13"/>
          <ac:graphicFrameMkLst>
            <pc:docMk/>
            <pc:sldMk cId="861207582" sldId="277"/>
            <ac:graphicFrameMk id="10" creationId="{14A9EFC6-611D-4737-9E31-20EA649FF2E2}"/>
          </ac:graphicFrameMkLst>
        </pc:graphicFrameChg>
        <pc:picChg chg="mod">
          <ac:chgData name="Patterson, Cipriana" userId="S::cpatte17@msudenver.edu::f1fafaed-11ef-4aeb-bf42-54c3c96f6361" providerId="AD" clId="Web-{FE0F9451-B2AE-BAF9-756F-2ECCD3BBF0FE}" dt="2020-08-26T00:55:05.192" v="23"/>
          <ac:picMkLst>
            <pc:docMk/>
            <pc:sldMk cId="861207582" sldId="277"/>
            <ac:picMk id="8" creationId="{00000000-0000-0000-0000-000000000000}"/>
          </ac:picMkLst>
        </pc:picChg>
      </pc:sldChg>
      <pc:sldChg chg="addSp delSp modSp mod setBg modClrScheme chgLayout">
        <pc:chgData name="Patterson, Cipriana" userId="S::cpatte17@msudenver.edu::f1fafaed-11ef-4aeb-bf42-54c3c96f6361" providerId="AD" clId="Web-{FE0F9451-B2AE-BAF9-756F-2ECCD3BBF0FE}" dt="2020-08-26T00:59:44.338" v="143" actId="14100"/>
        <pc:sldMkLst>
          <pc:docMk/>
          <pc:sldMk cId="167578451" sldId="278"/>
        </pc:sldMkLst>
        <pc:spChg chg="mod ord">
          <ac:chgData name="Patterson, Cipriana" userId="S::cpatte17@msudenver.edu::f1fafaed-11ef-4aeb-bf42-54c3c96f6361" providerId="AD" clId="Web-{FE0F9451-B2AE-BAF9-756F-2ECCD3BBF0FE}" dt="2020-08-26T00:56:53.022" v="36"/>
          <ac:spMkLst>
            <pc:docMk/>
            <pc:sldMk cId="167578451" sldId="278"/>
            <ac:spMk id="2" creationId="{00000000-0000-0000-0000-000000000000}"/>
          </ac:spMkLst>
        </pc:spChg>
        <pc:spChg chg="add del mod ord">
          <ac:chgData name="Patterson, Cipriana" userId="S::cpatte17@msudenver.edu::f1fafaed-11ef-4aeb-bf42-54c3c96f6361" providerId="AD" clId="Web-{FE0F9451-B2AE-BAF9-756F-2ECCD3BBF0FE}" dt="2020-08-26T00:59:44.338" v="143" actId="14100"/>
          <ac:spMkLst>
            <pc:docMk/>
            <pc:sldMk cId="167578451" sldId="278"/>
            <ac:spMk id="3" creationId="{00000000-0000-0000-0000-000000000000}"/>
          </ac:spMkLst>
        </pc:spChg>
        <pc:spChg chg="mod">
          <ac:chgData name="Patterson, Cipriana" userId="S::cpatte17@msudenver.edu::f1fafaed-11ef-4aeb-bf42-54c3c96f6361" providerId="AD" clId="Web-{FE0F9451-B2AE-BAF9-756F-2ECCD3BBF0FE}" dt="2020-08-26T00:58:53.509" v="101" actId="20577"/>
          <ac:spMkLst>
            <pc:docMk/>
            <pc:sldMk cId="167578451" sldId="278"/>
            <ac:spMk id="9" creationId="{00000000-0000-0000-0000-000000000000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0:56:53.007" v="35"/>
          <ac:spMkLst>
            <pc:docMk/>
            <pc:sldMk cId="167578451" sldId="278"/>
            <ac:spMk id="11" creationId="{6CBB7C51-829B-4243-9A2F-5EA8A29D7E76}"/>
          </ac:spMkLst>
        </pc:spChg>
        <pc:spChg chg="add">
          <ac:chgData name="Patterson, Cipriana" userId="S::cpatte17@msudenver.edu::f1fafaed-11ef-4aeb-bf42-54c3c96f6361" providerId="AD" clId="Web-{FE0F9451-B2AE-BAF9-756F-2ECCD3BBF0FE}" dt="2020-08-26T00:56:53.022" v="36"/>
          <ac:spMkLst>
            <pc:docMk/>
            <pc:sldMk cId="167578451" sldId="278"/>
            <ac:spMk id="13" creationId="{E0F901BB-7A9C-4782-8C5A-6C87181334E6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0:56:46.788" v="33"/>
          <ac:spMkLst>
            <pc:docMk/>
            <pc:sldMk cId="167578451" sldId="278"/>
            <ac:spMk id="14" creationId="{DBC6133C-0615-4CE4-9132-37E609A9BDFA}"/>
          </ac:spMkLst>
        </pc:spChg>
        <pc:spChg chg="add">
          <ac:chgData name="Patterson, Cipriana" userId="S::cpatte17@msudenver.edu::f1fafaed-11ef-4aeb-bf42-54c3c96f6361" providerId="AD" clId="Web-{FE0F9451-B2AE-BAF9-756F-2ECCD3BBF0FE}" dt="2020-08-26T00:56:53.022" v="36"/>
          <ac:spMkLst>
            <pc:docMk/>
            <pc:sldMk cId="167578451" sldId="278"/>
            <ac:spMk id="15" creationId="{8613BD32-1832-419B-B375-14DAB288BF8B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0:56:46.788" v="33"/>
          <ac:spMkLst>
            <pc:docMk/>
            <pc:sldMk cId="167578451" sldId="278"/>
            <ac:spMk id="16" creationId="{169CC832-2974-4E8D-90ED-3E2941BA7336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0:56:46.788" v="33"/>
          <ac:spMkLst>
            <pc:docMk/>
            <pc:sldMk cId="167578451" sldId="278"/>
            <ac:spMk id="18" creationId="{55222F96-971A-4F90-B841-6BAB416C7AC1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0:56:46.788" v="33"/>
          <ac:spMkLst>
            <pc:docMk/>
            <pc:sldMk cId="167578451" sldId="278"/>
            <ac:spMk id="20" creationId="{08980754-6F4B-43C9-B9BE-127B6BED6586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0:56:46.788" v="33"/>
          <ac:spMkLst>
            <pc:docMk/>
            <pc:sldMk cId="167578451" sldId="278"/>
            <ac:spMk id="22" creationId="{2C1BBA94-3F40-40AA-8BB9-E69E25E537C1}"/>
          </ac:spMkLst>
        </pc:spChg>
        <pc:spChg chg="add">
          <ac:chgData name="Patterson, Cipriana" userId="S::cpatte17@msudenver.edu::f1fafaed-11ef-4aeb-bf42-54c3c96f6361" providerId="AD" clId="Web-{FE0F9451-B2AE-BAF9-756F-2ECCD3BBF0FE}" dt="2020-08-26T00:56:53.022" v="36"/>
          <ac:spMkLst>
            <pc:docMk/>
            <pc:sldMk cId="167578451" sldId="278"/>
            <ac:spMk id="40" creationId="{4E6624E0-4F60-48BC-A7A3-E9E39558C6EC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0:56:53.007" v="35"/>
          <ac:spMkLst>
            <pc:docMk/>
            <pc:sldMk cId="167578451" sldId="278"/>
            <ac:spMk id="44" creationId="{DE4A42E0-EF5F-4494-B39B-3DB7D0475989}"/>
          </ac:spMkLst>
        </pc:spChg>
        <pc:grpChg chg="add del">
          <ac:chgData name="Patterson, Cipriana" userId="S::cpatte17@msudenver.edu::f1fafaed-11ef-4aeb-bf42-54c3c96f6361" providerId="AD" clId="Web-{FE0F9451-B2AE-BAF9-756F-2ECCD3BBF0FE}" dt="2020-08-26T00:56:53.007" v="35"/>
          <ac:grpSpMkLst>
            <pc:docMk/>
            <pc:sldMk cId="167578451" sldId="278"/>
            <ac:grpSpMk id="12" creationId="{5ECE0A17-721D-47DA-B462-427AB9C65601}"/>
          </ac:grpSpMkLst>
        </pc:grpChg>
        <pc:grpChg chg="add">
          <ac:chgData name="Patterson, Cipriana" userId="S::cpatte17@msudenver.edu::f1fafaed-11ef-4aeb-bf42-54c3c96f6361" providerId="AD" clId="Web-{FE0F9451-B2AE-BAF9-756F-2ECCD3BBF0FE}" dt="2020-08-26T00:56:53.022" v="36"/>
          <ac:grpSpMkLst>
            <pc:docMk/>
            <pc:sldMk cId="167578451" sldId="278"/>
            <ac:grpSpMk id="17" creationId="{9BCCBF24-A5FC-4809-8882-96D2EBD24938}"/>
          </ac:grpSpMkLst>
        </pc:grpChg>
        <pc:grpChg chg="add del">
          <ac:chgData name="Patterson, Cipriana" userId="S::cpatte17@msudenver.edu::f1fafaed-11ef-4aeb-bf42-54c3c96f6361" providerId="AD" clId="Web-{FE0F9451-B2AE-BAF9-756F-2ECCD3BBF0FE}" dt="2020-08-26T00:56:53.007" v="35"/>
          <ac:grpSpMkLst>
            <pc:docMk/>
            <pc:sldMk cId="167578451" sldId="278"/>
            <ac:grpSpMk id="39" creationId="{908DA454-A7F1-451C-B515-495788249509}"/>
          </ac:grpSpMkLst>
        </pc:grpChg>
        <pc:graphicFrameChg chg="add del modGraphic">
          <ac:chgData name="Patterson, Cipriana" userId="S::cpatte17@msudenver.edu::f1fafaed-11ef-4aeb-bf42-54c3c96f6361" providerId="AD" clId="Web-{FE0F9451-B2AE-BAF9-756F-2ECCD3BBF0FE}" dt="2020-08-26T00:55:55.896" v="27"/>
          <ac:graphicFrameMkLst>
            <pc:docMk/>
            <pc:sldMk cId="167578451" sldId="278"/>
            <ac:graphicFrameMk id="7" creationId="{AD38D04E-0607-4EB4-B92E-D10DAA5AB9CD}"/>
          </ac:graphicFrameMkLst>
        </pc:graphicFrameChg>
        <pc:picChg chg="mod">
          <ac:chgData name="Patterson, Cipriana" userId="S::cpatte17@msudenver.edu::f1fafaed-11ef-4aeb-bf42-54c3c96f6361" providerId="AD" clId="Web-{FE0F9451-B2AE-BAF9-756F-2ECCD3BBF0FE}" dt="2020-08-26T00:57:02.304" v="38" actId="1076"/>
          <ac:picMkLst>
            <pc:docMk/>
            <pc:sldMk cId="167578451" sldId="278"/>
            <ac:picMk id="6" creationId="{00000000-0000-0000-0000-000000000000}"/>
          </ac:picMkLst>
        </pc:picChg>
      </pc:sldChg>
      <pc:sldChg chg="addSp delSp modSp mod setBg modClrScheme chgLayout">
        <pc:chgData name="Patterson, Cipriana" userId="S::cpatte17@msudenver.edu::f1fafaed-11ef-4aeb-bf42-54c3c96f6361" providerId="AD" clId="Web-{FE0F9451-B2AE-BAF9-756F-2ECCD3BBF0FE}" dt="2020-08-26T01:01:51.857" v="155"/>
        <pc:sldMkLst>
          <pc:docMk/>
          <pc:sldMk cId="2294627661" sldId="280"/>
        </pc:sldMkLst>
        <pc:spChg chg="mod ord">
          <ac:chgData name="Patterson, Cipriana" userId="S::cpatte17@msudenver.edu::f1fafaed-11ef-4aeb-bf42-54c3c96f6361" providerId="AD" clId="Web-{FE0F9451-B2AE-BAF9-756F-2ECCD3BBF0FE}" dt="2020-08-26T01:01:51.857" v="155"/>
          <ac:spMkLst>
            <pc:docMk/>
            <pc:sldMk cId="2294627661" sldId="280"/>
            <ac:spMk id="2" creationId="{00000000-0000-0000-0000-000000000000}"/>
          </ac:spMkLst>
        </pc:spChg>
        <pc:spChg chg="mod ord">
          <ac:chgData name="Patterson, Cipriana" userId="S::cpatte17@msudenver.edu::f1fafaed-11ef-4aeb-bf42-54c3c96f6361" providerId="AD" clId="Web-{FE0F9451-B2AE-BAF9-756F-2ECCD3BBF0FE}" dt="2020-08-26T01:01:51.857" v="155"/>
          <ac:spMkLst>
            <pc:docMk/>
            <pc:sldMk cId="2294627661" sldId="280"/>
            <ac:spMk id="3" creationId="{00000000-0000-0000-0000-000000000000}"/>
          </ac:spMkLst>
        </pc:spChg>
        <pc:spChg chg="mod ord">
          <ac:chgData name="Patterson, Cipriana" userId="S::cpatte17@msudenver.edu::f1fafaed-11ef-4aeb-bf42-54c3c96f6361" providerId="AD" clId="Web-{FE0F9451-B2AE-BAF9-756F-2ECCD3BBF0FE}" dt="2020-08-26T01:01:51.857" v="155"/>
          <ac:spMkLst>
            <pc:docMk/>
            <pc:sldMk cId="2294627661" sldId="280"/>
            <ac:spMk id="4" creationId="{00000000-0000-0000-0000-000000000000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1:01:51.857" v="155"/>
          <ac:spMkLst>
            <pc:docMk/>
            <pc:sldMk cId="2294627661" sldId="280"/>
            <ac:spMk id="9" creationId="{D38A241E-0395-41E5-8607-BAA2799A4374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1:01:30.325" v="151"/>
          <ac:spMkLst>
            <pc:docMk/>
            <pc:sldMk cId="2294627661" sldId="280"/>
            <ac:spMk id="12" creationId="{71FC7D98-7B8B-402A-90FC-F027482F2142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1:01:30.325" v="151"/>
          <ac:spMkLst>
            <pc:docMk/>
            <pc:sldMk cId="2294627661" sldId="280"/>
            <ac:spMk id="14" creationId="{AD7356EA-285B-4E5D-8FEC-104659A4FD2C}"/>
          </ac:spMkLst>
        </pc:spChg>
        <pc:picChg chg="mod ord">
          <ac:chgData name="Patterson, Cipriana" userId="S::cpatte17@msudenver.edu::f1fafaed-11ef-4aeb-bf42-54c3c96f6361" providerId="AD" clId="Web-{FE0F9451-B2AE-BAF9-756F-2ECCD3BBF0FE}" dt="2020-08-26T01:01:51.857" v="155"/>
          <ac:picMkLst>
            <pc:docMk/>
            <pc:sldMk cId="2294627661" sldId="280"/>
            <ac:picMk id="7" creationId="{00000000-0000-0000-0000-000000000000}"/>
          </ac:picMkLst>
        </pc:picChg>
        <pc:cxnChg chg="add del">
          <ac:chgData name="Patterson, Cipriana" userId="S::cpatte17@msudenver.edu::f1fafaed-11ef-4aeb-bf42-54c3c96f6361" providerId="AD" clId="Web-{FE0F9451-B2AE-BAF9-756F-2ECCD3BBF0FE}" dt="2020-08-26T01:01:51.857" v="155"/>
          <ac:cxnSpMkLst>
            <pc:docMk/>
            <pc:sldMk cId="2294627661" sldId="280"/>
            <ac:cxnSpMk id="10" creationId="{CE352288-84AD-4CA8-BCD5-76C29D34E1DB}"/>
          </ac:cxnSpMkLst>
        </pc:cxnChg>
      </pc:sldChg>
      <pc:sldChg chg="modSp mod modClrScheme chgLayout">
        <pc:chgData name="Patterson, Cipriana" userId="S::cpatte17@msudenver.edu::f1fafaed-11ef-4aeb-bf42-54c3c96f6361" providerId="AD" clId="Web-{FE0F9451-B2AE-BAF9-756F-2ECCD3BBF0FE}" dt="2020-08-26T00:54:21.269" v="15"/>
        <pc:sldMkLst>
          <pc:docMk/>
          <pc:sldMk cId="3794670561" sldId="281"/>
        </pc:sldMkLst>
        <pc:spChg chg="mod ord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3794670561" sldId="281"/>
            <ac:spMk id="2" creationId="{00000000-0000-0000-0000-000000000000}"/>
          </ac:spMkLst>
        </pc:spChg>
        <pc:spChg chg="mod ord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3794670561" sldId="281"/>
            <ac:spMk id="3" creationId="{00000000-0000-0000-0000-000000000000}"/>
          </ac:spMkLst>
        </pc:spChg>
        <pc:spChg chg="mod ord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3794670561" sldId="281"/>
            <ac:spMk id="4" creationId="{00000000-0000-0000-0000-000000000000}"/>
          </ac:spMkLst>
        </pc:spChg>
      </pc:sldChg>
      <pc:sldChg chg="modSp mod modClrScheme chgLayout">
        <pc:chgData name="Patterson, Cipriana" userId="S::cpatte17@msudenver.edu::f1fafaed-11ef-4aeb-bf42-54c3c96f6361" providerId="AD" clId="Web-{FE0F9451-B2AE-BAF9-756F-2ECCD3BBF0FE}" dt="2020-08-26T00:54:21.269" v="15"/>
        <pc:sldMkLst>
          <pc:docMk/>
          <pc:sldMk cId="923318960" sldId="282"/>
        </pc:sldMkLst>
        <pc:spChg chg="mod ord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923318960" sldId="282"/>
            <ac:spMk id="2" creationId="{00000000-0000-0000-0000-000000000000}"/>
          </ac:spMkLst>
        </pc:spChg>
        <pc:spChg chg="mod ord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923318960" sldId="282"/>
            <ac:spMk id="3" creationId="{00000000-0000-0000-0000-000000000000}"/>
          </ac:spMkLst>
        </pc:spChg>
        <pc:spChg chg="mod ord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923318960" sldId="282"/>
            <ac:spMk id="4" creationId="{00000000-0000-0000-0000-000000000000}"/>
          </ac:spMkLst>
        </pc:spChg>
      </pc:sldChg>
      <pc:sldChg chg="modSp mod modClrScheme chgLayout">
        <pc:chgData name="Patterson, Cipriana" userId="S::cpatte17@msudenver.edu::f1fafaed-11ef-4aeb-bf42-54c3c96f6361" providerId="AD" clId="Web-{FE0F9451-B2AE-BAF9-756F-2ECCD3BBF0FE}" dt="2020-08-26T00:54:21.269" v="15"/>
        <pc:sldMkLst>
          <pc:docMk/>
          <pc:sldMk cId="1971325240" sldId="283"/>
        </pc:sldMkLst>
        <pc:spChg chg="mod ord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1971325240" sldId="283"/>
            <ac:spMk id="2" creationId="{00000000-0000-0000-0000-000000000000}"/>
          </ac:spMkLst>
        </pc:spChg>
        <pc:spChg chg="mod ord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1971325240" sldId="283"/>
            <ac:spMk id="4" creationId="{00000000-0000-0000-0000-000000000000}"/>
          </ac:spMkLst>
        </pc:spChg>
        <pc:picChg chg="mod ord">
          <ac:chgData name="Patterson, Cipriana" userId="S::cpatte17@msudenver.edu::f1fafaed-11ef-4aeb-bf42-54c3c96f6361" providerId="AD" clId="Web-{FE0F9451-B2AE-BAF9-756F-2ECCD3BBF0FE}" dt="2020-08-26T00:54:21.269" v="15"/>
          <ac:picMkLst>
            <pc:docMk/>
            <pc:sldMk cId="1971325240" sldId="283"/>
            <ac:picMk id="7" creationId="{00000000-0000-0000-0000-000000000000}"/>
          </ac:picMkLst>
        </pc:picChg>
      </pc:sldChg>
      <pc:sldChg chg="modSp mod modClrScheme chgLayout">
        <pc:chgData name="Patterson, Cipriana" userId="S::cpatte17@msudenver.edu::f1fafaed-11ef-4aeb-bf42-54c3c96f6361" providerId="AD" clId="Web-{FE0F9451-B2AE-BAF9-756F-2ECCD3BBF0FE}" dt="2020-08-26T00:54:21.269" v="15"/>
        <pc:sldMkLst>
          <pc:docMk/>
          <pc:sldMk cId="4021362945" sldId="284"/>
        </pc:sldMkLst>
        <pc:spChg chg="mod ord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4021362945" sldId="284"/>
            <ac:spMk id="2" creationId="{00000000-0000-0000-0000-000000000000}"/>
          </ac:spMkLst>
        </pc:spChg>
        <pc:spChg chg="mod ord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4021362945" sldId="284"/>
            <ac:spMk id="4" creationId="{00000000-0000-0000-0000-000000000000}"/>
          </ac:spMkLst>
        </pc:spChg>
        <pc:picChg chg="mod ord">
          <ac:chgData name="Patterson, Cipriana" userId="S::cpatte17@msudenver.edu::f1fafaed-11ef-4aeb-bf42-54c3c96f6361" providerId="AD" clId="Web-{FE0F9451-B2AE-BAF9-756F-2ECCD3BBF0FE}" dt="2020-08-26T00:54:21.269" v="15"/>
          <ac:picMkLst>
            <pc:docMk/>
            <pc:sldMk cId="4021362945" sldId="284"/>
            <ac:picMk id="5" creationId="{00000000-0000-0000-0000-000000000000}"/>
          </ac:picMkLst>
        </pc:picChg>
      </pc:sldChg>
      <pc:sldChg chg="modSp mod modClrScheme chgLayout">
        <pc:chgData name="Patterson, Cipriana" userId="S::cpatte17@msudenver.edu::f1fafaed-11ef-4aeb-bf42-54c3c96f6361" providerId="AD" clId="Web-{FE0F9451-B2AE-BAF9-756F-2ECCD3BBF0FE}" dt="2020-08-26T00:54:21.269" v="15"/>
        <pc:sldMkLst>
          <pc:docMk/>
          <pc:sldMk cId="1558669604" sldId="285"/>
        </pc:sldMkLst>
        <pc:spChg chg="mod ord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1558669604" sldId="285"/>
            <ac:spMk id="2" creationId="{00000000-0000-0000-0000-000000000000}"/>
          </ac:spMkLst>
        </pc:spChg>
        <pc:spChg chg="mod ord">
          <ac:chgData name="Patterson, Cipriana" userId="S::cpatte17@msudenver.edu::f1fafaed-11ef-4aeb-bf42-54c3c96f6361" providerId="AD" clId="Web-{FE0F9451-B2AE-BAF9-756F-2ECCD3BBF0FE}" dt="2020-08-26T00:54:21.269" v="15"/>
          <ac:spMkLst>
            <pc:docMk/>
            <pc:sldMk cId="1558669604" sldId="285"/>
            <ac:spMk id="4" creationId="{00000000-0000-0000-0000-000000000000}"/>
          </ac:spMkLst>
        </pc:spChg>
      </pc:sldChg>
      <pc:sldChg chg="addSp delSp modSp mod setBg modClrScheme chgLayout">
        <pc:chgData name="Patterson, Cipriana" userId="S::cpatte17@msudenver.edu::f1fafaed-11ef-4aeb-bf42-54c3c96f6361" providerId="AD" clId="Web-{FE0F9451-B2AE-BAF9-756F-2ECCD3BBF0FE}" dt="2020-08-26T01:01:04.074" v="149"/>
        <pc:sldMkLst>
          <pc:docMk/>
          <pc:sldMk cId="701772890" sldId="286"/>
        </pc:sldMkLst>
        <pc:spChg chg="mod ord">
          <ac:chgData name="Patterson, Cipriana" userId="S::cpatte17@msudenver.edu::f1fafaed-11ef-4aeb-bf42-54c3c96f6361" providerId="AD" clId="Web-{FE0F9451-B2AE-BAF9-756F-2ECCD3BBF0FE}" dt="2020-08-26T01:01:04.074" v="149"/>
          <ac:spMkLst>
            <pc:docMk/>
            <pc:sldMk cId="701772890" sldId="286"/>
            <ac:spMk id="2" creationId="{00000000-0000-0000-0000-000000000000}"/>
          </ac:spMkLst>
        </pc:spChg>
        <pc:spChg chg="mod ord">
          <ac:chgData name="Patterson, Cipriana" userId="S::cpatte17@msudenver.edu::f1fafaed-11ef-4aeb-bf42-54c3c96f6361" providerId="AD" clId="Web-{FE0F9451-B2AE-BAF9-756F-2ECCD3BBF0FE}" dt="2020-08-26T01:01:04.074" v="149"/>
          <ac:spMkLst>
            <pc:docMk/>
            <pc:sldMk cId="701772890" sldId="286"/>
            <ac:spMk id="3" creationId="{00000000-0000-0000-0000-000000000000}"/>
          </ac:spMkLst>
        </pc:spChg>
        <pc:spChg chg="mod ord">
          <ac:chgData name="Patterson, Cipriana" userId="S::cpatte17@msudenver.edu::f1fafaed-11ef-4aeb-bf42-54c3c96f6361" providerId="AD" clId="Web-{FE0F9451-B2AE-BAF9-756F-2ECCD3BBF0FE}" dt="2020-08-26T01:01:04.074" v="149"/>
          <ac:spMkLst>
            <pc:docMk/>
            <pc:sldMk cId="701772890" sldId="286"/>
            <ac:spMk id="4" creationId="{00000000-0000-0000-0000-000000000000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1:00:16.761" v="148"/>
          <ac:spMkLst>
            <pc:docMk/>
            <pc:sldMk cId="701772890" sldId="286"/>
            <ac:spMk id="10" creationId="{7FEAE179-C525-48F3-AD47-0E9E2B6F2E2E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1:00:16.761" v="148"/>
          <ac:spMkLst>
            <pc:docMk/>
            <pc:sldMk cId="701772890" sldId="286"/>
            <ac:spMk id="11" creationId="{95C8260E-968F-44E8-A823-ABB431311926}"/>
          </ac:spMkLst>
        </pc:spChg>
        <pc:spChg chg="add">
          <ac:chgData name="Patterson, Cipriana" userId="S::cpatte17@msudenver.edu::f1fafaed-11ef-4aeb-bf42-54c3c96f6361" providerId="AD" clId="Web-{FE0F9451-B2AE-BAF9-756F-2ECCD3BBF0FE}" dt="2020-08-26T01:01:04.074" v="149"/>
          <ac:spMkLst>
            <pc:docMk/>
            <pc:sldMk cId="701772890" sldId="286"/>
            <ac:spMk id="12" creationId="{5E39A796-BE83-48B1-B33F-35C4A32AAB57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1:00:12.214" v="146"/>
          <ac:spMkLst>
            <pc:docMk/>
            <pc:sldMk cId="701772890" sldId="286"/>
            <ac:spMk id="13" creationId="{5E39A796-BE83-48B1-B33F-35C4A32AAB57}"/>
          </ac:spMkLst>
        </pc:spChg>
        <pc:spChg chg="add">
          <ac:chgData name="Patterson, Cipriana" userId="S::cpatte17@msudenver.edu::f1fafaed-11ef-4aeb-bf42-54c3c96f6361" providerId="AD" clId="Web-{FE0F9451-B2AE-BAF9-756F-2ECCD3BBF0FE}" dt="2020-08-26T01:01:04.074" v="149"/>
          <ac:spMkLst>
            <pc:docMk/>
            <pc:sldMk cId="701772890" sldId="286"/>
            <ac:spMk id="14" creationId="{72F84B47-E267-4194-8194-831DB7B5547F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1:00:12.214" v="146"/>
          <ac:spMkLst>
            <pc:docMk/>
            <pc:sldMk cId="701772890" sldId="286"/>
            <ac:spMk id="15" creationId="{72F84B47-E267-4194-8194-831DB7B5547F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1:00:16.761" v="148"/>
          <ac:spMkLst>
            <pc:docMk/>
            <pc:sldMk cId="701772890" sldId="286"/>
            <ac:spMk id="17" creationId="{2C1BBA94-3F40-40AA-8BB9-E69E25E537C1}"/>
          </ac:spMkLst>
        </pc:spChg>
        <pc:spChg chg="add del">
          <ac:chgData name="Patterson, Cipriana" userId="S::cpatte17@msudenver.edu::f1fafaed-11ef-4aeb-bf42-54c3c96f6361" providerId="AD" clId="Web-{FE0F9451-B2AE-BAF9-756F-2ECCD3BBF0FE}" dt="2020-08-26T01:00:16.761" v="148"/>
          <ac:spMkLst>
            <pc:docMk/>
            <pc:sldMk cId="701772890" sldId="286"/>
            <ac:spMk id="19" creationId="{FE43805F-24A6-46A4-B19B-54F28347355C}"/>
          </ac:spMkLst>
        </pc:spChg>
        <pc:picChg chg="mod">
          <ac:chgData name="Patterson, Cipriana" userId="S::cpatte17@msudenver.edu::f1fafaed-11ef-4aeb-bf42-54c3c96f6361" providerId="AD" clId="Web-{FE0F9451-B2AE-BAF9-756F-2ECCD3BBF0FE}" dt="2020-08-26T01:01:04.074" v="149"/>
          <ac:picMkLst>
            <pc:docMk/>
            <pc:sldMk cId="701772890" sldId="286"/>
            <ac:picMk id="8" creationId="{00000000-0000-0000-0000-000000000000}"/>
          </ac:picMkLst>
        </pc:picChg>
      </pc:sldChg>
      <pc:sldMasterChg chg="del delSldLayout">
        <pc:chgData name="Patterson, Cipriana" userId="S::cpatte17@msudenver.edu::f1fafaed-11ef-4aeb-bf42-54c3c96f6361" providerId="AD" clId="Web-{FE0F9451-B2AE-BAF9-756F-2ECCD3BBF0FE}" dt="2020-08-26T00:54:21.269" v="15"/>
        <pc:sldMasterMkLst>
          <pc:docMk/>
          <pc:sldMasterMk cId="2009399398" sldId="2147483648"/>
        </pc:sldMasterMkLst>
        <pc:sldLayoutChg chg="del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009399398" sldId="2147483648"/>
            <pc:sldLayoutMk cId="125667157" sldId="2147483649"/>
          </pc:sldLayoutMkLst>
        </pc:sldLayoutChg>
        <pc:sldLayoutChg chg="del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009399398" sldId="2147483648"/>
            <pc:sldLayoutMk cId="3612698857" sldId="2147483650"/>
          </pc:sldLayoutMkLst>
        </pc:sldLayoutChg>
        <pc:sldLayoutChg chg="del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009399398" sldId="2147483648"/>
            <pc:sldLayoutMk cId="2254532554" sldId="2147483651"/>
          </pc:sldLayoutMkLst>
        </pc:sldLayoutChg>
        <pc:sldLayoutChg chg="del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009399398" sldId="2147483648"/>
            <pc:sldLayoutMk cId="2216355813" sldId="2147483652"/>
          </pc:sldLayoutMkLst>
        </pc:sldLayoutChg>
        <pc:sldLayoutChg chg="del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009399398" sldId="2147483648"/>
            <pc:sldLayoutMk cId="19440851" sldId="2147483653"/>
          </pc:sldLayoutMkLst>
        </pc:sldLayoutChg>
        <pc:sldLayoutChg chg="del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009399398" sldId="2147483648"/>
            <pc:sldLayoutMk cId="482197022" sldId="2147483654"/>
          </pc:sldLayoutMkLst>
        </pc:sldLayoutChg>
        <pc:sldLayoutChg chg="del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009399398" sldId="2147483648"/>
            <pc:sldLayoutMk cId="795926383" sldId="2147483655"/>
          </pc:sldLayoutMkLst>
        </pc:sldLayoutChg>
        <pc:sldLayoutChg chg="del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009399398" sldId="2147483648"/>
            <pc:sldLayoutMk cId="2849844444" sldId="2147483656"/>
          </pc:sldLayoutMkLst>
        </pc:sldLayoutChg>
        <pc:sldLayoutChg chg="del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009399398" sldId="2147483648"/>
            <pc:sldLayoutMk cId="1887998733" sldId="2147483657"/>
          </pc:sldLayoutMkLst>
        </pc:sldLayoutChg>
        <pc:sldLayoutChg chg="del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009399398" sldId="2147483648"/>
            <pc:sldLayoutMk cId="413065616" sldId="2147483658"/>
          </pc:sldLayoutMkLst>
        </pc:sldLayoutChg>
        <pc:sldLayoutChg chg="del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009399398" sldId="2147483648"/>
            <pc:sldLayoutMk cId="2574743805" sldId="2147483659"/>
          </pc:sldLayoutMkLst>
        </pc:sldLayoutChg>
        <pc:sldLayoutChg chg="del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009399398" sldId="2147483648"/>
            <pc:sldLayoutMk cId="2502422203" sldId="2147483660"/>
          </pc:sldLayoutMkLst>
        </pc:sldLayoutChg>
      </pc:sldMasterChg>
      <pc:sldMasterChg chg="add addSldLayout modSldLayout">
        <pc:chgData name="Patterson, Cipriana" userId="S::cpatte17@msudenver.edu::f1fafaed-11ef-4aeb-bf42-54c3c96f6361" providerId="AD" clId="Web-{FE0F9451-B2AE-BAF9-756F-2ECCD3BBF0FE}" dt="2020-08-26T00:54:21.269" v="15"/>
        <pc:sldMasterMkLst>
          <pc:docMk/>
          <pc:sldMasterMk cId="2596151424" sldId="2147483661"/>
        </pc:sldMasterMkLst>
        <pc:sldLayoutChg chg="add mod replId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596151424" sldId="2147483661"/>
            <pc:sldLayoutMk cId="3405993863" sldId="2147483662"/>
          </pc:sldLayoutMkLst>
        </pc:sldLayoutChg>
        <pc:sldLayoutChg chg="add mod replId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596151424" sldId="2147483661"/>
            <pc:sldLayoutMk cId="3560775344" sldId="2147483663"/>
          </pc:sldLayoutMkLst>
        </pc:sldLayoutChg>
        <pc:sldLayoutChg chg="add mod replId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596151424" sldId="2147483661"/>
            <pc:sldLayoutMk cId="676789658" sldId="2147483664"/>
          </pc:sldLayoutMkLst>
        </pc:sldLayoutChg>
        <pc:sldLayoutChg chg="add mod replId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596151424" sldId="2147483661"/>
            <pc:sldLayoutMk cId="82464486" sldId="2147483665"/>
          </pc:sldLayoutMkLst>
        </pc:sldLayoutChg>
        <pc:sldLayoutChg chg="add mod replId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596151424" sldId="2147483661"/>
            <pc:sldLayoutMk cId="3106148400" sldId="2147483666"/>
          </pc:sldLayoutMkLst>
        </pc:sldLayoutChg>
        <pc:sldLayoutChg chg="add mod replId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596151424" sldId="2147483661"/>
            <pc:sldLayoutMk cId="1817697868" sldId="2147483667"/>
          </pc:sldLayoutMkLst>
        </pc:sldLayoutChg>
        <pc:sldLayoutChg chg="add mod replId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596151424" sldId="2147483661"/>
            <pc:sldLayoutMk cId="968538523" sldId="2147483668"/>
          </pc:sldLayoutMkLst>
        </pc:sldLayoutChg>
        <pc:sldLayoutChg chg="add mod replId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596151424" sldId="2147483661"/>
            <pc:sldLayoutMk cId="3285958433" sldId="2147483669"/>
          </pc:sldLayoutMkLst>
        </pc:sldLayoutChg>
        <pc:sldLayoutChg chg="add mod replId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596151424" sldId="2147483661"/>
            <pc:sldLayoutMk cId="2533768056" sldId="2147483670"/>
          </pc:sldLayoutMkLst>
        </pc:sldLayoutChg>
        <pc:sldLayoutChg chg="add mod replId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596151424" sldId="2147483661"/>
            <pc:sldLayoutMk cId="334162280" sldId="2147483671"/>
          </pc:sldLayoutMkLst>
        </pc:sldLayoutChg>
        <pc:sldLayoutChg chg="add mod replId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596151424" sldId="2147483661"/>
            <pc:sldLayoutMk cId="3512721633" sldId="2147483672"/>
          </pc:sldLayoutMkLst>
        </pc:sldLayoutChg>
        <pc:sldLayoutChg chg="add mod replId">
          <pc:chgData name="Patterson, Cipriana" userId="S::cpatte17@msudenver.edu::f1fafaed-11ef-4aeb-bf42-54c3c96f6361" providerId="AD" clId="Web-{FE0F9451-B2AE-BAF9-756F-2ECCD3BBF0FE}" dt="2020-08-26T00:54:21.269" v="15"/>
          <pc:sldLayoutMkLst>
            <pc:docMk/>
            <pc:sldMasterMk cId="2596151424" sldId="2147483661"/>
            <pc:sldLayoutMk cId="765556459" sldId="2147483673"/>
          </pc:sldLayoutMkLst>
        </pc:sldLayoutChg>
      </pc:sldMasterChg>
    </pc:docChg>
  </pc:docChgLst>
  <pc:docChgLst>
    <pc:chgData name="Patterson, Cipriana" userId="S::cpatte17@msudenver.edu::f1fafaed-11ef-4aeb-bf42-54c3c96f6361" providerId="AD" clId="Web-{3C3C88B0-5FA6-02B9-C22C-04A5DD73EF89}"/>
    <pc:docChg chg="modSld">
      <pc:chgData name="Patterson, Cipriana" userId="S::cpatte17@msudenver.edu::f1fafaed-11ef-4aeb-bf42-54c3c96f6361" providerId="AD" clId="Web-{3C3C88B0-5FA6-02B9-C22C-04A5DD73EF89}" dt="2020-08-26T01:09:07.088" v="22"/>
      <pc:docMkLst>
        <pc:docMk/>
      </pc:docMkLst>
      <pc:sldChg chg="addSp delSp modSp">
        <pc:chgData name="Patterson, Cipriana" userId="S::cpatte17@msudenver.edu::f1fafaed-11ef-4aeb-bf42-54c3c96f6361" providerId="AD" clId="Web-{3C3C88B0-5FA6-02B9-C22C-04A5DD73EF89}" dt="2020-08-26T01:05:54.529" v="10"/>
        <pc:sldMkLst>
          <pc:docMk/>
          <pc:sldMk cId="103928540" sldId="259"/>
        </pc:sldMkLst>
        <pc:spChg chg="mod">
          <ac:chgData name="Patterson, Cipriana" userId="S::cpatte17@msudenver.edu::f1fafaed-11ef-4aeb-bf42-54c3c96f6361" providerId="AD" clId="Web-{3C3C88B0-5FA6-02B9-C22C-04A5DD73EF89}" dt="2020-08-26T01:05:54.529" v="10"/>
          <ac:spMkLst>
            <pc:docMk/>
            <pc:sldMk cId="103928540" sldId="259"/>
            <ac:spMk id="2" creationId="{00000000-0000-0000-0000-000000000000}"/>
          </ac:spMkLst>
        </pc:spChg>
        <pc:spChg chg="mod">
          <ac:chgData name="Patterson, Cipriana" userId="S::cpatte17@msudenver.edu::f1fafaed-11ef-4aeb-bf42-54c3c96f6361" providerId="AD" clId="Web-{3C3C88B0-5FA6-02B9-C22C-04A5DD73EF89}" dt="2020-08-26T01:05:54.529" v="10"/>
          <ac:spMkLst>
            <pc:docMk/>
            <pc:sldMk cId="103928540" sldId="259"/>
            <ac:spMk id="4" creationId="{00000000-0000-0000-0000-000000000000}"/>
          </ac:spMkLst>
        </pc:spChg>
        <pc:spChg chg="add del">
          <ac:chgData name="Patterson, Cipriana" userId="S::cpatte17@msudenver.edu::f1fafaed-11ef-4aeb-bf42-54c3c96f6361" providerId="AD" clId="Web-{3C3C88B0-5FA6-02B9-C22C-04A5DD73EF89}" dt="2020-08-26T01:05:20.636" v="7"/>
          <ac:spMkLst>
            <pc:docMk/>
            <pc:sldMk cId="103928540" sldId="259"/>
            <ac:spMk id="14" creationId="{53B021B3-DE93-4AB7-8A18-CF5F1CED88B8}"/>
          </ac:spMkLst>
        </pc:spChg>
        <pc:spChg chg="add del">
          <ac:chgData name="Patterson, Cipriana" userId="S::cpatte17@msudenver.edu::f1fafaed-11ef-4aeb-bf42-54c3c96f6361" providerId="AD" clId="Web-{3C3C88B0-5FA6-02B9-C22C-04A5DD73EF89}" dt="2020-08-26T01:05:20.636" v="7"/>
          <ac:spMkLst>
            <pc:docMk/>
            <pc:sldMk cId="103928540" sldId="259"/>
            <ac:spMk id="15" creationId="{52D502E5-F6B4-4D58-B4AE-FC466FF15EE8}"/>
          </ac:spMkLst>
        </pc:spChg>
        <pc:spChg chg="add del">
          <ac:chgData name="Patterson, Cipriana" userId="S::cpatte17@msudenver.edu::f1fafaed-11ef-4aeb-bf42-54c3c96f6361" providerId="AD" clId="Web-{3C3C88B0-5FA6-02B9-C22C-04A5DD73EF89}" dt="2020-08-26T01:05:20.636" v="7"/>
          <ac:spMkLst>
            <pc:docMk/>
            <pc:sldMk cId="103928540" sldId="259"/>
            <ac:spMk id="16" creationId="{9DECDBF4-02B6-4BB4-B65B-B8107AD6A9E8}"/>
          </ac:spMkLst>
        </pc:spChg>
        <pc:spChg chg="add del">
          <ac:chgData name="Patterson, Cipriana" userId="S::cpatte17@msudenver.edu::f1fafaed-11ef-4aeb-bf42-54c3c96f6361" providerId="AD" clId="Web-{3C3C88B0-5FA6-02B9-C22C-04A5DD73EF89}" dt="2020-08-26T01:05:15.885" v="5"/>
          <ac:spMkLst>
            <pc:docMk/>
            <pc:sldMk cId="103928540" sldId="259"/>
            <ac:spMk id="17" creationId="{6C4028FD-8BAA-4A19-BFDE-594D991B7552}"/>
          </ac:spMkLst>
        </pc:spChg>
        <pc:spChg chg="add del">
          <ac:chgData name="Patterson, Cipriana" userId="S::cpatte17@msudenver.edu::f1fafaed-11ef-4aeb-bf42-54c3c96f6361" providerId="AD" clId="Web-{3C3C88B0-5FA6-02B9-C22C-04A5DD73EF89}" dt="2020-08-26T01:05:54.372" v="9"/>
          <ac:spMkLst>
            <pc:docMk/>
            <pc:sldMk cId="103928540" sldId="259"/>
            <ac:spMk id="18" creationId="{DCC231C8-C761-4B31-9B1C-C6D19248C6B3}"/>
          </ac:spMkLst>
        </pc:spChg>
        <pc:spChg chg="add">
          <ac:chgData name="Patterson, Cipriana" userId="S::cpatte17@msudenver.edu::f1fafaed-11ef-4aeb-bf42-54c3c96f6361" providerId="AD" clId="Web-{3C3C88B0-5FA6-02B9-C22C-04A5DD73EF89}" dt="2020-08-26T01:05:54.529" v="10"/>
          <ac:spMkLst>
            <pc:docMk/>
            <pc:sldMk cId="103928540" sldId="259"/>
            <ac:spMk id="22" creationId="{DC8C3900-B8A1-4965-88E6-CBCBFE067207}"/>
          </ac:spMkLst>
        </pc:spChg>
        <pc:graphicFrameChg chg="mod modGraphic">
          <ac:chgData name="Patterson, Cipriana" userId="S::cpatte17@msudenver.edu::f1fafaed-11ef-4aeb-bf42-54c3c96f6361" providerId="AD" clId="Web-{3C3C88B0-5FA6-02B9-C22C-04A5DD73EF89}" dt="2020-08-26T01:05:54.529" v="10"/>
          <ac:graphicFrameMkLst>
            <pc:docMk/>
            <pc:sldMk cId="103928540" sldId="259"/>
            <ac:graphicFrameMk id="12" creationId="{FBAFCB3A-DFFD-43D9-8740-AE8D85217147}"/>
          </ac:graphicFrameMkLst>
        </pc:graphicFrameChg>
        <pc:picChg chg="add del mod">
          <ac:chgData name="Patterson, Cipriana" userId="S::cpatte17@msudenver.edu::f1fafaed-11ef-4aeb-bf42-54c3c96f6361" providerId="AD" clId="Web-{3C3C88B0-5FA6-02B9-C22C-04A5DD73EF89}" dt="2020-08-26T01:05:02.681" v="3"/>
          <ac:picMkLst>
            <pc:docMk/>
            <pc:sldMk cId="103928540" sldId="259"/>
            <ac:picMk id="19" creationId="{614D559D-F3B0-4F8C-B2B0-A8566C8C8A8B}"/>
          </ac:picMkLst>
        </pc:picChg>
      </pc:sldChg>
      <pc:sldChg chg="addSp">
        <pc:chgData name="Patterson, Cipriana" userId="S::cpatte17@msudenver.edu::f1fafaed-11ef-4aeb-bf42-54c3c96f6361" providerId="AD" clId="Web-{3C3C88B0-5FA6-02B9-C22C-04A5DD73EF89}" dt="2020-08-26T01:06:19.546" v="11"/>
        <pc:sldMkLst>
          <pc:docMk/>
          <pc:sldMk cId="3993363674" sldId="273"/>
        </pc:sldMkLst>
        <pc:spChg chg="add">
          <ac:chgData name="Patterson, Cipriana" userId="S::cpatte17@msudenver.edu::f1fafaed-11ef-4aeb-bf42-54c3c96f6361" providerId="AD" clId="Web-{3C3C88B0-5FA6-02B9-C22C-04A5DD73EF89}" dt="2020-08-26T01:06:19.546" v="11"/>
          <ac:spMkLst>
            <pc:docMk/>
            <pc:sldMk cId="3993363674" sldId="273"/>
            <ac:spMk id="6" creationId="{16F9E488-0718-4E1E-9D12-26779F606252}"/>
          </ac:spMkLst>
        </pc:spChg>
        <pc:spChg chg="add">
          <ac:chgData name="Patterson, Cipriana" userId="S::cpatte17@msudenver.edu::f1fafaed-11ef-4aeb-bf42-54c3c96f6361" providerId="AD" clId="Web-{3C3C88B0-5FA6-02B9-C22C-04A5DD73EF89}" dt="2020-08-26T01:06:19.546" v="11"/>
          <ac:spMkLst>
            <pc:docMk/>
            <pc:sldMk cId="3993363674" sldId="273"/>
            <ac:spMk id="7" creationId="{D20AEB5B-DFC7-42B4-9FAA-6B95E01D0FCE}"/>
          </ac:spMkLst>
        </pc:spChg>
        <pc:grpChg chg="add">
          <ac:chgData name="Patterson, Cipriana" userId="S::cpatte17@msudenver.edu::f1fafaed-11ef-4aeb-bf42-54c3c96f6361" providerId="AD" clId="Web-{3C3C88B0-5FA6-02B9-C22C-04A5DD73EF89}" dt="2020-08-26T01:06:19.546" v="11"/>
          <ac:grpSpMkLst>
            <pc:docMk/>
            <pc:sldMk cId="3993363674" sldId="273"/>
            <ac:grpSpMk id="8" creationId="{64B93721-934F-4F1E-A868-0B2BA110D3B5}"/>
          </ac:grpSpMkLst>
        </pc:grpChg>
      </pc:sldChg>
      <pc:sldChg chg="addSp delSp modSp mod setBg">
        <pc:chgData name="Patterson, Cipriana" userId="S::cpatte17@msudenver.edu::f1fafaed-11ef-4aeb-bf42-54c3c96f6361" providerId="AD" clId="Web-{3C3C88B0-5FA6-02B9-C22C-04A5DD73EF89}" dt="2020-08-26T01:07:19.331" v="13"/>
        <pc:sldMkLst>
          <pc:docMk/>
          <pc:sldMk cId="2294627661" sldId="280"/>
        </pc:sldMkLst>
        <pc:spChg chg="mod">
          <ac:chgData name="Patterson, Cipriana" userId="S::cpatte17@msudenver.edu::f1fafaed-11ef-4aeb-bf42-54c3c96f6361" providerId="AD" clId="Web-{3C3C88B0-5FA6-02B9-C22C-04A5DD73EF89}" dt="2020-08-26T01:07:19.331" v="13"/>
          <ac:spMkLst>
            <pc:docMk/>
            <pc:sldMk cId="2294627661" sldId="280"/>
            <ac:spMk id="2" creationId="{00000000-0000-0000-0000-000000000000}"/>
          </ac:spMkLst>
        </pc:spChg>
        <pc:spChg chg="mod ord">
          <ac:chgData name="Patterson, Cipriana" userId="S::cpatte17@msudenver.edu::f1fafaed-11ef-4aeb-bf42-54c3c96f6361" providerId="AD" clId="Web-{3C3C88B0-5FA6-02B9-C22C-04A5DD73EF89}" dt="2020-08-26T01:07:19.331" v="13"/>
          <ac:spMkLst>
            <pc:docMk/>
            <pc:sldMk cId="2294627661" sldId="280"/>
            <ac:spMk id="3" creationId="{00000000-0000-0000-0000-000000000000}"/>
          </ac:spMkLst>
        </pc:spChg>
        <pc:spChg chg="mod">
          <ac:chgData name="Patterson, Cipriana" userId="S::cpatte17@msudenver.edu::f1fafaed-11ef-4aeb-bf42-54c3c96f6361" providerId="AD" clId="Web-{3C3C88B0-5FA6-02B9-C22C-04A5DD73EF89}" dt="2020-08-26T01:07:19.331" v="13"/>
          <ac:spMkLst>
            <pc:docMk/>
            <pc:sldMk cId="2294627661" sldId="280"/>
            <ac:spMk id="4" creationId="{00000000-0000-0000-0000-000000000000}"/>
          </ac:spMkLst>
        </pc:spChg>
        <pc:spChg chg="add del">
          <ac:chgData name="Patterson, Cipriana" userId="S::cpatte17@msudenver.edu::f1fafaed-11ef-4aeb-bf42-54c3c96f6361" providerId="AD" clId="Web-{3C3C88B0-5FA6-02B9-C22C-04A5DD73EF89}" dt="2020-08-26T01:07:19.331" v="13"/>
          <ac:spMkLst>
            <pc:docMk/>
            <pc:sldMk cId="2294627661" sldId="280"/>
            <ac:spMk id="11" creationId="{C3896A03-3945-419A-B66B-4EE266EDD152}"/>
          </ac:spMkLst>
        </pc:spChg>
        <pc:spChg chg="add del">
          <ac:chgData name="Patterson, Cipriana" userId="S::cpatte17@msudenver.edu::f1fafaed-11ef-4aeb-bf42-54c3c96f6361" providerId="AD" clId="Web-{3C3C88B0-5FA6-02B9-C22C-04A5DD73EF89}" dt="2020-08-26T01:07:19.331" v="13"/>
          <ac:spMkLst>
            <pc:docMk/>
            <pc:sldMk cId="2294627661" sldId="280"/>
            <ac:spMk id="13" creationId="{B34F5AD2-EDBD-4BBD-A55C-EAFFD0C7097A}"/>
          </ac:spMkLst>
        </pc:spChg>
        <pc:picChg chg="mod">
          <ac:chgData name="Patterson, Cipriana" userId="S::cpatte17@msudenver.edu::f1fafaed-11ef-4aeb-bf42-54c3c96f6361" providerId="AD" clId="Web-{3C3C88B0-5FA6-02B9-C22C-04A5DD73EF89}" dt="2020-08-26T01:07:19.331" v="13"/>
          <ac:picMkLst>
            <pc:docMk/>
            <pc:sldMk cId="2294627661" sldId="280"/>
            <ac:picMk id="7" creationId="{00000000-0000-0000-0000-000000000000}"/>
          </ac:picMkLst>
        </pc:picChg>
      </pc:sldChg>
      <pc:sldChg chg="addSp delSp modSp mod setBg">
        <pc:chgData name="Patterson, Cipriana" userId="S::cpatte17@msudenver.edu::f1fafaed-11ef-4aeb-bf42-54c3c96f6361" providerId="AD" clId="Web-{3C3C88B0-5FA6-02B9-C22C-04A5DD73EF89}" dt="2020-08-26T01:08:22.539" v="20"/>
        <pc:sldMkLst>
          <pc:docMk/>
          <pc:sldMk cId="923318960" sldId="282"/>
        </pc:sldMkLst>
        <pc:spChg chg="mod">
          <ac:chgData name="Patterson, Cipriana" userId="S::cpatte17@msudenver.edu::f1fafaed-11ef-4aeb-bf42-54c3c96f6361" providerId="AD" clId="Web-{3C3C88B0-5FA6-02B9-C22C-04A5DD73EF89}" dt="2020-08-26T01:08:22.539" v="20"/>
          <ac:spMkLst>
            <pc:docMk/>
            <pc:sldMk cId="923318960" sldId="282"/>
            <ac:spMk id="2" creationId="{00000000-0000-0000-0000-000000000000}"/>
          </ac:spMkLst>
        </pc:spChg>
        <pc:spChg chg="add del">
          <ac:chgData name="Patterson, Cipriana" userId="S::cpatte17@msudenver.edu::f1fafaed-11ef-4aeb-bf42-54c3c96f6361" providerId="AD" clId="Web-{3C3C88B0-5FA6-02B9-C22C-04A5DD73EF89}" dt="2020-08-26T01:08:22.539" v="20"/>
          <ac:spMkLst>
            <pc:docMk/>
            <pc:sldMk cId="923318960" sldId="282"/>
            <ac:spMk id="3" creationId="{00000000-0000-0000-0000-000000000000}"/>
          </ac:spMkLst>
        </pc:spChg>
        <pc:spChg chg="mod">
          <ac:chgData name="Patterson, Cipriana" userId="S::cpatte17@msudenver.edu::f1fafaed-11ef-4aeb-bf42-54c3c96f6361" providerId="AD" clId="Web-{3C3C88B0-5FA6-02B9-C22C-04A5DD73EF89}" dt="2020-08-26T01:08:22.539" v="20"/>
          <ac:spMkLst>
            <pc:docMk/>
            <pc:sldMk cId="923318960" sldId="282"/>
            <ac:spMk id="4" creationId="{00000000-0000-0000-0000-000000000000}"/>
          </ac:spMkLst>
        </pc:spChg>
        <pc:spChg chg="add del">
          <ac:chgData name="Patterson, Cipriana" userId="S::cpatte17@msudenver.edu::f1fafaed-11ef-4aeb-bf42-54c3c96f6361" providerId="AD" clId="Web-{3C3C88B0-5FA6-02B9-C22C-04A5DD73EF89}" dt="2020-08-26T01:08:22.476" v="19"/>
          <ac:spMkLst>
            <pc:docMk/>
            <pc:sldMk cId="923318960" sldId="282"/>
            <ac:spMk id="8" creationId="{AFF8D2E5-2C4E-47B1-930B-6C82B7C31331}"/>
          </ac:spMkLst>
        </pc:spChg>
        <pc:spChg chg="add del">
          <ac:chgData name="Patterson, Cipriana" userId="S::cpatte17@msudenver.edu::f1fafaed-11ef-4aeb-bf42-54c3c96f6361" providerId="AD" clId="Web-{3C3C88B0-5FA6-02B9-C22C-04A5DD73EF89}" dt="2020-08-26T01:08:22.476" v="19"/>
          <ac:spMkLst>
            <pc:docMk/>
            <pc:sldMk cId="923318960" sldId="282"/>
            <ac:spMk id="9" creationId="{801E4ADA-0EA9-4930-846E-3C11E8BED6DD}"/>
          </ac:spMkLst>
        </pc:spChg>
        <pc:spChg chg="add del">
          <ac:chgData name="Patterson, Cipriana" userId="S::cpatte17@msudenver.edu::f1fafaed-11ef-4aeb-bf42-54c3c96f6361" providerId="AD" clId="Web-{3C3C88B0-5FA6-02B9-C22C-04A5DD73EF89}" dt="2020-08-26T01:08:18.195" v="17"/>
          <ac:spMkLst>
            <pc:docMk/>
            <pc:sldMk cId="923318960" sldId="282"/>
            <ac:spMk id="10" creationId="{44AD29B6-BF3B-4407-9E75-52DF8E3B29F1}"/>
          </ac:spMkLst>
        </pc:spChg>
        <pc:spChg chg="add del">
          <ac:chgData name="Patterson, Cipriana" userId="S::cpatte17@msudenver.edu::f1fafaed-11ef-4aeb-bf42-54c3c96f6361" providerId="AD" clId="Web-{3C3C88B0-5FA6-02B9-C22C-04A5DD73EF89}" dt="2020-08-26T01:08:22.476" v="19"/>
          <ac:spMkLst>
            <pc:docMk/>
            <pc:sldMk cId="923318960" sldId="282"/>
            <ac:spMk id="11" creationId="{FB92FFCE-0C90-454E-AA25-D4EE9A6C39C5}"/>
          </ac:spMkLst>
        </pc:spChg>
        <pc:spChg chg="add del">
          <ac:chgData name="Patterson, Cipriana" userId="S::cpatte17@msudenver.edu::f1fafaed-11ef-4aeb-bf42-54c3c96f6361" providerId="AD" clId="Web-{3C3C88B0-5FA6-02B9-C22C-04A5DD73EF89}" dt="2020-08-26T01:08:18.195" v="17"/>
          <ac:spMkLst>
            <pc:docMk/>
            <pc:sldMk cId="923318960" sldId="282"/>
            <ac:spMk id="12" creationId="{55F8BA08-3E38-4B70-B93A-74F08E092206}"/>
          </ac:spMkLst>
        </pc:spChg>
        <pc:spChg chg="add del">
          <ac:chgData name="Patterson, Cipriana" userId="S::cpatte17@msudenver.edu::f1fafaed-11ef-4aeb-bf42-54c3c96f6361" providerId="AD" clId="Web-{3C3C88B0-5FA6-02B9-C22C-04A5DD73EF89}" dt="2020-08-26T01:08:18.195" v="17"/>
          <ac:spMkLst>
            <pc:docMk/>
            <pc:sldMk cId="923318960" sldId="282"/>
            <ac:spMk id="14" creationId="{357F1B33-79AB-4A71-8CEC-4546D709B8C8}"/>
          </ac:spMkLst>
        </pc:spChg>
        <pc:spChg chg="add">
          <ac:chgData name="Patterson, Cipriana" userId="S::cpatte17@msudenver.edu::f1fafaed-11ef-4aeb-bf42-54c3c96f6361" providerId="AD" clId="Web-{3C3C88B0-5FA6-02B9-C22C-04A5DD73EF89}" dt="2020-08-26T01:08:22.539" v="20"/>
          <ac:spMkLst>
            <pc:docMk/>
            <pc:sldMk cId="923318960" sldId="282"/>
            <ac:spMk id="15" creationId="{3A5B4632-C963-4296-86F0-79AA9EA5AE98}"/>
          </ac:spMkLst>
        </pc:spChg>
        <pc:graphicFrameChg chg="add del">
          <ac:chgData name="Patterson, Cipriana" userId="S::cpatte17@msudenver.edu::f1fafaed-11ef-4aeb-bf42-54c3c96f6361" providerId="AD" clId="Web-{3C3C88B0-5FA6-02B9-C22C-04A5DD73EF89}" dt="2020-08-26T01:08:13.460" v="15"/>
          <ac:graphicFrameMkLst>
            <pc:docMk/>
            <pc:sldMk cId="923318960" sldId="282"/>
            <ac:graphicFrameMk id="6" creationId="{C6D26C8D-68C1-4A63-B558-CFAEC03D3BF1}"/>
          </ac:graphicFrameMkLst>
        </pc:graphicFrameChg>
        <pc:graphicFrameChg chg="add del">
          <ac:chgData name="Patterson, Cipriana" userId="S::cpatte17@msudenver.edu::f1fafaed-11ef-4aeb-bf42-54c3c96f6361" providerId="AD" clId="Web-{3C3C88B0-5FA6-02B9-C22C-04A5DD73EF89}" dt="2020-08-26T01:08:18.195" v="17"/>
          <ac:graphicFrameMkLst>
            <pc:docMk/>
            <pc:sldMk cId="923318960" sldId="282"/>
            <ac:graphicFrameMk id="7" creationId="{91C58EC3-405C-4FCA-90EC-3B283782A14D}"/>
          </ac:graphicFrameMkLst>
        </pc:graphicFrameChg>
        <pc:graphicFrameChg chg="add del">
          <ac:chgData name="Patterson, Cipriana" userId="S::cpatte17@msudenver.edu::f1fafaed-11ef-4aeb-bf42-54c3c96f6361" providerId="AD" clId="Web-{3C3C88B0-5FA6-02B9-C22C-04A5DD73EF89}" dt="2020-08-26T01:08:22.476" v="19"/>
          <ac:graphicFrameMkLst>
            <pc:docMk/>
            <pc:sldMk cId="923318960" sldId="282"/>
            <ac:graphicFrameMk id="13" creationId="{52FA4745-753B-47BD-B3B0-F0558BFB18E1}"/>
          </ac:graphicFrameMkLst>
        </pc:graphicFrameChg>
        <pc:graphicFrameChg chg="add">
          <ac:chgData name="Patterson, Cipriana" userId="S::cpatte17@msudenver.edu::f1fafaed-11ef-4aeb-bf42-54c3c96f6361" providerId="AD" clId="Web-{3C3C88B0-5FA6-02B9-C22C-04A5DD73EF89}" dt="2020-08-26T01:08:22.539" v="20"/>
          <ac:graphicFrameMkLst>
            <pc:docMk/>
            <pc:sldMk cId="923318960" sldId="282"/>
            <ac:graphicFrameMk id="16" creationId="{69FBF9A5-21AA-4FFF-9755-5B01F104A1E7}"/>
          </ac:graphicFrameMkLst>
        </pc:graphicFrameChg>
      </pc:sldChg>
      <pc:sldChg chg="addSp modSp mod setBg">
        <pc:chgData name="Patterson, Cipriana" userId="S::cpatte17@msudenver.edu::f1fafaed-11ef-4aeb-bf42-54c3c96f6361" providerId="AD" clId="Web-{3C3C88B0-5FA6-02B9-C22C-04A5DD73EF89}" dt="2020-08-26T01:08:57.603" v="21"/>
        <pc:sldMkLst>
          <pc:docMk/>
          <pc:sldMk cId="1971325240" sldId="283"/>
        </pc:sldMkLst>
        <pc:spChg chg="mod">
          <ac:chgData name="Patterson, Cipriana" userId="S::cpatte17@msudenver.edu::f1fafaed-11ef-4aeb-bf42-54c3c96f6361" providerId="AD" clId="Web-{3C3C88B0-5FA6-02B9-C22C-04A5DD73EF89}" dt="2020-08-26T01:08:57.603" v="21"/>
          <ac:spMkLst>
            <pc:docMk/>
            <pc:sldMk cId="1971325240" sldId="283"/>
            <ac:spMk id="2" creationId="{00000000-0000-0000-0000-000000000000}"/>
          </ac:spMkLst>
        </pc:spChg>
        <pc:spChg chg="mod">
          <ac:chgData name="Patterson, Cipriana" userId="S::cpatte17@msudenver.edu::f1fafaed-11ef-4aeb-bf42-54c3c96f6361" providerId="AD" clId="Web-{3C3C88B0-5FA6-02B9-C22C-04A5DD73EF89}" dt="2020-08-26T01:08:57.603" v="21"/>
          <ac:spMkLst>
            <pc:docMk/>
            <pc:sldMk cId="1971325240" sldId="283"/>
            <ac:spMk id="4" creationId="{00000000-0000-0000-0000-000000000000}"/>
          </ac:spMkLst>
        </pc:spChg>
        <pc:spChg chg="add">
          <ac:chgData name="Patterson, Cipriana" userId="S::cpatte17@msudenver.edu::f1fafaed-11ef-4aeb-bf42-54c3c96f6361" providerId="AD" clId="Web-{3C3C88B0-5FA6-02B9-C22C-04A5DD73EF89}" dt="2020-08-26T01:08:57.603" v="21"/>
          <ac:spMkLst>
            <pc:docMk/>
            <pc:sldMk cId="1971325240" sldId="283"/>
            <ac:spMk id="12" creationId="{1707FC24-6981-43D9-B525-C7832BA22463}"/>
          </ac:spMkLst>
        </pc:spChg>
        <pc:picChg chg="mod">
          <ac:chgData name="Patterson, Cipriana" userId="S::cpatte17@msudenver.edu::f1fafaed-11ef-4aeb-bf42-54c3c96f6361" providerId="AD" clId="Web-{3C3C88B0-5FA6-02B9-C22C-04A5DD73EF89}" dt="2020-08-26T01:08:57.603" v="21"/>
          <ac:picMkLst>
            <pc:docMk/>
            <pc:sldMk cId="1971325240" sldId="283"/>
            <ac:picMk id="7" creationId="{00000000-0000-0000-0000-000000000000}"/>
          </ac:picMkLst>
        </pc:picChg>
      </pc:sldChg>
      <pc:sldChg chg="addSp modSp mod setBg">
        <pc:chgData name="Patterson, Cipriana" userId="S::cpatte17@msudenver.edu::f1fafaed-11ef-4aeb-bf42-54c3c96f6361" providerId="AD" clId="Web-{3C3C88B0-5FA6-02B9-C22C-04A5DD73EF89}" dt="2020-08-26T01:09:07.088" v="22"/>
        <pc:sldMkLst>
          <pc:docMk/>
          <pc:sldMk cId="4021362945" sldId="284"/>
        </pc:sldMkLst>
        <pc:spChg chg="mod">
          <ac:chgData name="Patterson, Cipriana" userId="S::cpatte17@msudenver.edu::f1fafaed-11ef-4aeb-bf42-54c3c96f6361" providerId="AD" clId="Web-{3C3C88B0-5FA6-02B9-C22C-04A5DD73EF89}" dt="2020-08-26T01:09:07.088" v="22"/>
          <ac:spMkLst>
            <pc:docMk/>
            <pc:sldMk cId="4021362945" sldId="284"/>
            <ac:spMk id="2" creationId="{00000000-0000-0000-0000-000000000000}"/>
          </ac:spMkLst>
        </pc:spChg>
        <pc:spChg chg="mod">
          <ac:chgData name="Patterson, Cipriana" userId="S::cpatte17@msudenver.edu::f1fafaed-11ef-4aeb-bf42-54c3c96f6361" providerId="AD" clId="Web-{3C3C88B0-5FA6-02B9-C22C-04A5DD73EF89}" dt="2020-08-26T01:09:07.088" v="22"/>
          <ac:spMkLst>
            <pc:docMk/>
            <pc:sldMk cId="4021362945" sldId="284"/>
            <ac:spMk id="4" creationId="{00000000-0000-0000-0000-000000000000}"/>
          </ac:spMkLst>
        </pc:spChg>
        <pc:spChg chg="add">
          <ac:chgData name="Patterson, Cipriana" userId="S::cpatte17@msudenver.edu::f1fafaed-11ef-4aeb-bf42-54c3c96f6361" providerId="AD" clId="Web-{3C3C88B0-5FA6-02B9-C22C-04A5DD73EF89}" dt="2020-08-26T01:09:07.088" v="22"/>
          <ac:spMkLst>
            <pc:docMk/>
            <pc:sldMk cId="4021362945" sldId="284"/>
            <ac:spMk id="10" creationId="{6753252F-4873-4F63-801D-CC719279A7D5}"/>
          </ac:spMkLst>
        </pc:spChg>
        <pc:spChg chg="add">
          <ac:chgData name="Patterson, Cipriana" userId="S::cpatte17@msudenver.edu::f1fafaed-11ef-4aeb-bf42-54c3c96f6361" providerId="AD" clId="Web-{3C3C88B0-5FA6-02B9-C22C-04A5DD73EF89}" dt="2020-08-26T01:09:07.088" v="22"/>
          <ac:spMkLst>
            <pc:docMk/>
            <pc:sldMk cId="4021362945" sldId="284"/>
            <ac:spMk id="12" creationId="{047C8CCB-F95D-4249-92DD-651249D3535A}"/>
          </ac:spMkLst>
        </pc:spChg>
        <pc:picChg chg="mod">
          <ac:chgData name="Patterson, Cipriana" userId="S::cpatte17@msudenver.edu::f1fafaed-11ef-4aeb-bf42-54c3c96f6361" providerId="AD" clId="Web-{3C3C88B0-5FA6-02B9-C22C-04A5DD73EF89}" dt="2020-08-26T01:09:07.088" v="22"/>
          <ac:picMkLst>
            <pc:docMk/>
            <pc:sldMk cId="4021362945" sldId="284"/>
            <ac:picMk id="5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98B78D-181B-4CA0-9703-02FB25D94775}" type="doc">
      <dgm:prSet loTypeId="urn:microsoft.com/office/officeart/2005/8/layout/list1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D1B54FA6-8A25-4201-B175-350A8D64AA9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Assumptions:</a:t>
          </a:r>
        </a:p>
      </dgm:t>
    </dgm:pt>
    <dgm:pt modelId="{8A2904A1-B908-4F18-8E16-422C61E977AC}" type="parTrans" cxnId="{AE42E2E6-87EA-42A8-9E69-35683B67D641}">
      <dgm:prSet/>
      <dgm:spPr/>
      <dgm:t>
        <a:bodyPr/>
        <a:lstStyle/>
        <a:p>
          <a:endParaRPr lang="en-US"/>
        </a:p>
      </dgm:t>
    </dgm:pt>
    <dgm:pt modelId="{DA55F16D-3381-4526-A495-58E1AFC1FF61}" type="sibTrans" cxnId="{AE42E2E6-87EA-42A8-9E69-35683B67D641}">
      <dgm:prSet/>
      <dgm:spPr/>
      <dgm:t>
        <a:bodyPr/>
        <a:lstStyle/>
        <a:p>
          <a:endParaRPr lang="en-US"/>
        </a:p>
      </dgm:t>
    </dgm:pt>
    <dgm:pt modelId="{9C331971-1490-4BB1-BDEE-D20D0791EAC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7% decline in resident and 20% decline in non-resident enrollment for the full year.</a:t>
          </a:r>
        </a:p>
      </dgm:t>
    </dgm:pt>
    <dgm:pt modelId="{BBC1690A-1C43-468D-A9DD-46CD30B73FA1}" type="parTrans" cxnId="{996CE4F0-E051-4970-AB94-1540B5D38D94}">
      <dgm:prSet/>
      <dgm:spPr/>
      <dgm:t>
        <a:bodyPr/>
        <a:lstStyle/>
        <a:p>
          <a:endParaRPr lang="en-US"/>
        </a:p>
      </dgm:t>
    </dgm:pt>
    <dgm:pt modelId="{EEF26276-50A8-42FD-A50C-8A09A8C66D7E}" type="sibTrans" cxnId="{996CE4F0-E051-4970-AB94-1540B5D38D94}">
      <dgm:prSet/>
      <dgm:spPr/>
      <dgm:t>
        <a:bodyPr/>
        <a:lstStyle/>
        <a:p>
          <a:endParaRPr lang="en-US"/>
        </a:p>
      </dgm:t>
    </dgm:pt>
    <dgm:pt modelId="{97696809-38ED-49FA-865F-DAA225D34DB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Classes will continue to be mostly online for the Spring 2021 semester.</a:t>
          </a:r>
        </a:p>
      </dgm:t>
    </dgm:pt>
    <dgm:pt modelId="{39C0F5DB-89EC-410C-A40C-72EB4044F4E1}" type="parTrans" cxnId="{C5A6F556-4C6E-4544-A841-D1DB85637DE3}">
      <dgm:prSet/>
      <dgm:spPr/>
      <dgm:t>
        <a:bodyPr/>
        <a:lstStyle/>
        <a:p>
          <a:endParaRPr lang="en-US"/>
        </a:p>
      </dgm:t>
    </dgm:pt>
    <dgm:pt modelId="{5D7C7096-D0AE-4021-A764-D0FD39548389}" type="sibTrans" cxnId="{C5A6F556-4C6E-4544-A841-D1DB85637DE3}">
      <dgm:prSet/>
      <dgm:spPr/>
      <dgm:t>
        <a:bodyPr/>
        <a:lstStyle/>
        <a:p>
          <a:endParaRPr lang="en-US"/>
        </a:p>
      </dgm:t>
    </dgm:pt>
    <dgm:pt modelId="{1296B75F-5A4B-494D-9224-84AACD688C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Tuition &amp; Fee Recommendations:</a:t>
          </a:r>
        </a:p>
      </dgm:t>
    </dgm:pt>
    <dgm:pt modelId="{040FCABB-FF02-4D9B-ABFC-DC4B55334AB3}" type="parTrans" cxnId="{69FB0EEB-5D9E-413C-9460-6DBC1B3971A2}">
      <dgm:prSet/>
      <dgm:spPr/>
      <dgm:t>
        <a:bodyPr/>
        <a:lstStyle/>
        <a:p>
          <a:endParaRPr lang="en-US"/>
        </a:p>
      </dgm:t>
    </dgm:pt>
    <dgm:pt modelId="{3998C69E-AAFB-4B28-95FC-ABDC7308BF30}" type="sibTrans" cxnId="{69FB0EEB-5D9E-413C-9460-6DBC1B3971A2}">
      <dgm:prSet/>
      <dgm:spPr/>
      <dgm:t>
        <a:bodyPr/>
        <a:lstStyle/>
        <a:p>
          <a:endParaRPr lang="en-US"/>
        </a:p>
      </dgm:t>
    </dgm:pt>
    <dgm:pt modelId="{4519108C-386C-41C7-8FD1-B1EE0A615F0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Increase tuition by 3% for both resident and non-resident effective Spring 2021 semester</a:t>
          </a:r>
        </a:p>
      </dgm:t>
    </dgm:pt>
    <dgm:pt modelId="{B25C63B7-4137-4BCA-AB1A-406A093ED261}" type="parTrans" cxnId="{C079406C-4BCC-4642-BCFF-617A161E68F3}">
      <dgm:prSet/>
      <dgm:spPr/>
      <dgm:t>
        <a:bodyPr/>
        <a:lstStyle/>
        <a:p>
          <a:endParaRPr lang="en-US"/>
        </a:p>
      </dgm:t>
    </dgm:pt>
    <dgm:pt modelId="{F525DE83-F57B-43EA-9FA8-7EE3DFFE6D65}" type="sibTrans" cxnId="{C079406C-4BCC-4642-BCFF-617A161E68F3}">
      <dgm:prSet/>
      <dgm:spPr/>
      <dgm:t>
        <a:bodyPr/>
        <a:lstStyle/>
        <a:p>
          <a:endParaRPr lang="en-US"/>
        </a:p>
      </dgm:t>
    </dgm:pt>
    <dgm:pt modelId="{9E76590B-9494-4503-AF02-948DD00C2C3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Maintain the alternative fee schedule that was approved for the Fall 2020 semester for Spring &amp; Summer 2021.</a:t>
          </a:r>
        </a:p>
      </dgm:t>
    </dgm:pt>
    <dgm:pt modelId="{EED0CAA3-F665-41D7-96EA-236DD7F98D59}" type="parTrans" cxnId="{54737238-2C92-4500-B41A-C76D608D6B9E}">
      <dgm:prSet/>
      <dgm:spPr/>
      <dgm:t>
        <a:bodyPr/>
        <a:lstStyle/>
        <a:p>
          <a:endParaRPr lang="en-US"/>
        </a:p>
      </dgm:t>
    </dgm:pt>
    <dgm:pt modelId="{F86E223B-352F-43F7-8A22-5CF30AD4DA0C}" type="sibTrans" cxnId="{54737238-2C92-4500-B41A-C76D608D6B9E}">
      <dgm:prSet/>
      <dgm:spPr/>
      <dgm:t>
        <a:bodyPr/>
        <a:lstStyle/>
        <a:p>
          <a:endParaRPr lang="en-US"/>
        </a:p>
      </dgm:t>
    </dgm:pt>
    <dgm:pt modelId="{E5D1D1B2-ACEE-4E1F-9541-3512DE0389A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Phase II Additional Budget Recommendation:</a:t>
          </a:r>
        </a:p>
      </dgm:t>
    </dgm:pt>
    <dgm:pt modelId="{36CDCF69-4932-44FF-A16A-D13037DCC2E5}" type="parTrans" cxnId="{78203287-3CE8-49A4-9256-49ACFB9FD01B}">
      <dgm:prSet/>
      <dgm:spPr/>
      <dgm:t>
        <a:bodyPr/>
        <a:lstStyle/>
        <a:p>
          <a:endParaRPr lang="en-US"/>
        </a:p>
      </dgm:t>
    </dgm:pt>
    <dgm:pt modelId="{C36FCC4A-D06E-4513-9521-2DF0AAED4C67}" type="sibTrans" cxnId="{78203287-3CE8-49A4-9256-49ACFB9FD01B}">
      <dgm:prSet/>
      <dgm:spPr/>
      <dgm:t>
        <a:bodyPr/>
        <a:lstStyle/>
        <a:p>
          <a:endParaRPr lang="en-US"/>
        </a:p>
      </dgm:t>
    </dgm:pt>
    <dgm:pt modelId="{2BA0FFD5-D0EB-4347-BD3B-2266BF5D1D0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Faculty Promotions Equity</a:t>
          </a:r>
        </a:p>
      </dgm:t>
    </dgm:pt>
    <dgm:pt modelId="{10B654F6-D2B1-4450-93A5-AAE6D5E2174B}" type="parTrans" cxnId="{6ABF77F6-50C5-4DD0-AD02-CFA1CD8D0847}">
      <dgm:prSet/>
      <dgm:spPr/>
      <dgm:t>
        <a:bodyPr/>
        <a:lstStyle/>
        <a:p>
          <a:endParaRPr lang="en-US"/>
        </a:p>
      </dgm:t>
    </dgm:pt>
    <dgm:pt modelId="{69F35E3E-4BD4-4816-91FF-CC49E8A864EC}" type="sibTrans" cxnId="{6ABF77F6-50C5-4DD0-AD02-CFA1CD8D0847}">
      <dgm:prSet/>
      <dgm:spPr/>
      <dgm:t>
        <a:bodyPr/>
        <a:lstStyle/>
        <a:p>
          <a:endParaRPr lang="en-US"/>
        </a:p>
      </dgm:t>
    </dgm:pt>
    <dgm:pt modelId="{8A247B8E-0654-4B67-89D4-315F0E1263E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Financial Aid for students with highest needs and Pell eligible students.</a:t>
          </a:r>
        </a:p>
      </dgm:t>
    </dgm:pt>
    <dgm:pt modelId="{ACE5CECB-9A90-4A48-BF42-D94E04475ADE}" type="parTrans" cxnId="{151B6997-1D11-43A2-85BA-932906CCE7D5}">
      <dgm:prSet/>
      <dgm:spPr/>
      <dgm:t>
        <a:bodyPr/>
        <a:lstStyle/>
        <a:p>
          <a:endParaRPr lang="en-US"/>
        </a:p>
      </dgm:t>
    </dgm:pt>
    <dgm:pt modelId="{D358213C-503B-447D-8B0D-F8A09F6746A6}" type="sibTrans" cxnId="{151B6997-1D11-43A2-85BA-932906CCE7D5}">
      <dgm:prSet/>
      <dgm:spPr/>
      <dgm:t>
        <a:bodyPr/>
        <a:lstStyle/>
        <a:p>
          <a:endParaRPr lang="en-US"/>
        </a:p>
      </dgm:t>
    </dgm:pt>
    <dgm:pt modelId="{7AF019BB-69FE-4B5C-8819-019F8623BCC1}" type="pres">
      <dgm:prSet presAssocID="{B498B78D-181B-4CA0-9703-02FB25D9477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59D574-3ACF-4F5C-A170-4C583B974FF8}" type="pres">
      <dgm:prSet presAssocID="{D1B54FA6-8A25-4201-B175-350A8D64AA9D}" presName="parentLin" presStyleCnt="0"/>
      <dgm:spPr/>
    </dgm:pt>
    <dgm:pt modelId="{567CB3DA-DB7B-4AA2-B22E-A0F5442048AD}" type="pres">
      <dgm:prSet presAssocID="{D1B54FA6-8A25-4201-B175-350A8D64AA9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36331541-DAEA-4E97-8401-CA67CE9CE293}" type="pres">
      <dgm:prSet presAssocID="{D1B54FA6-8A25-4201-B175-350A8D64AA9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9E6AFF-2D7A-4438-8ADC-3D3A624BAD7F}" type="pres">
      <dgm:prSet presAssocID="{D1B54FA6-8A25-4201-B175-350A8D64AA9D}" presName="negativeSpace" presStyleCnt="0"/>
      <dgm:spPr/>
    </dgm:pt>
    <dgm:pt modelId="{76AFDEBA-4637-4074-9F65-808B6705257E}" type="pres">
      <dgm:prSet presAssocID="{D1B54FA6-8A25-4201-B175-350A8D64AA9D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75AB3-1E3A-495E-BC44-8AAE280B74E0}" type="pres">
      <dgm:prSet presAssocID="{DA55F16D-3381-4526-A495-58E1AFC1FF61}" presName="spaceBetweenRectangles" presStyleCnt="0"/>
      <dgm:spPr/>
    </dgm:pt>
    <dgm:pt modelId="{F8B2DC50-3911-4AAB-A8D1-7EB2B3378B29}" type="pres">
      <dgm:prSet presAssocID="{1296B75F-5A4B-494D-9224-84AACD688C83}" presName="parentLin" presStyleCnt="0"/>
      <dgm:spPr/>
    </dgm:pt>
    <dgm:pt modelId="{E108ED56-7FE4-4276-B8E2-7C2DF81C59A5}" type="pres">
      <dgm:prSet presAssocID="{1296B75F-5A4B-494D-9224-84AACD688C83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E8BDAFB1-69E6-42CD-A77C-E85B1CD9777E}" type="pres">
      <dgm:prSet presAssocID="{1296B75F-5A4B-494D-9224-84AACD688C8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B9EEA-E96F-405F-81DF-392478753661}" type="pres">
      <dgm:prSet presAssocID="{1296B75F-5A4B-494D-9224-84AACD688C83}" presName="negativeSpace" presStyleCnt="0"/>
      <dgm:spPr/>
    </dgm:pt>
    <dgm:pt modelId="{AED682FE-D5BB-4D4D-AD12-2BA2CFAD2B6E}" type="pres">
      <dgm:prSet presAssocID="{1296B75F-5A4B-494D-9224-84AACD688C8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2AF6A-F804-4622-9569-0F1698591B5B}" type="pres">
      <dgm:prSet presAssocID="{3998C69E-AAFB-4B28-95FC-ABDC7308BF30}" presName="spaceBetweenRectangles" presStyleCnt="0"/>
      <dgm:spPr/>
    </dgm:pt>
    <dgm:pt modelId="{6C6AB3F2-53D1-4E4F-B0F0-03BFF5BB05BF}" type="pres">
      <dgm:prSet presAssocID="{E5D1D1B2-ACEE-4E1F-9541-3512DE0389AD}" presName="parentLin" presStyleCnt="0"/>
      <dgm:spPr/>
    </dgm:pt>
    <dgm:pt modelId="{C406C185-56F6-4AD3-BC04-4FE5E3F22800}" type="pres">
      <dgm:prSet presAssocID="{E5D1D1B2-ACEE-4E1F-9541-3512DE0389AD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0E7C946B-61BA-4488-A832-C3E5E561806C}" type="pres">
      <dgm:prSet presAssocID="{E5D1D1B2-ACEE-4E1F-9541-3512DE0389A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CC19C4-DD27-4DAA-AA11-DE11F91FCA01}" type="pres">
      <dgm:prSet presAssocID="{E5D1D1B2-ACEE-4E1F-9541-3512DE0389AD}" presName="negativeSpace" presStyleCnt="0"/>
      <dgm:spPr/>
    </dgm:pt>
    <dgm:pt modelId="{7ED87798-7D24-4AFF-8461-0D229C63D40A}" type="pres">
      <dgm:prSet presAssocID="{E5D1D1B2-ACEE-4E1F-9541-3512DE0389AD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02480C-9476-4FF2-8D96-D29B36914F82}" type="presOf" srcId="{9E76590B-9494-4503-AF02-948DD00C2C3E}" destId="{AED682FE-D5BB-4D4D-AD12-2BA2CFAD2B6E}" srcOrd="0" destOrd="1" presId="urn:microsoft.com/office/officeart/2005/8/layout/list1"/>
    <dgm:cxn modelId="{3A3DE9D6-313F-4B82-AC11-946332AC14E4}" type="presOf" srcId="{D1B54FA6-8A25-4201-B175-350A8D64AA9D}" destId="{567CB3DA-DB7B-4AA2-B22E-A0F5442048AD}" srcOrd="0" destOrd="0" presId="urn:microsoft.com/office/officeart/2005/8/layout/list1"/>
    <dgm:cxn modelId="{54737238-2C92-4500-B41A-C76D608D6B9E}" srcId="{1296B75F-5A4B-494D-9224-84AACD688C83}" destId="{9E76590B-9494-4503-AF02-948DD00C2C3E}" srcOrd="1" destOrd="0" parTransId="{EED0CAA3-F665-41D7-96EA-236DD7F98D59}" sibTransId="{F86E223B-352F-43F7-8A22-5CF30AD4DA0C}"/>
    <dgm:cxn modelId="{C079406C-4BCC-4642-BCFF-617A161E68F3}" srcId="{1296B75F-5A4B-494D-9224-84AACD688C83}" destId="{4519108C-386C-41C7-8FD1-B1EE0A615F02}" srcOrd="0" destOrd="0" parTransId="{B25C63B7-4137-4BCA-AB1A-406A093ED261}" sibTransId="{F525DE83-F57B-43EA-9FA8-7EE3DFFE6D65}"/>
    <dgm:cxn modelId="{B0ADF6B4-9524-43E3-BF8A-21FBA5CF60CC}" type="presOf" srcId="{4519108C-386C-41C7-8FD1-B1EE0A615F02}" destId="{AED682FE-D5BB-4D4D-AD12-2BA2CFAD2B6E}" srcOrd="0" destOrd="0" presId="urn:microsoft.com/office/officeart/2005/8/layout/list1"/>
    <dgm:cxn modelId="{515A0B69-8DD4-42F0-AABA-D12C77A1FEE0}" type="presOf" srcId="{E5D1D1B2-ACEE-4E1F-9541-3512DE0389AD}" destId="{C406C185-56F6-4AD3-BC04-4FE5E3F22800}" srcOrd="0" destOrd="0" presId="urn:microsoft.com/office/officeart/2005/8/layout/list1"/>
    <dgm:cxn modelId="{6ABF77F6-50C5-4DD0-AD02-CFA1CD8D0847}" srcId="{E5D1D1B2-ACEE-4E1F-9541-3512DE0389AD}" destId="{2BA0FFD5-D0EB-4347-BD3B-2266BF5D1D0E}" srcOrd="0" destOrd="0" parTransId="{10B654F6-D2B1-4450-93A5-AAE6D5E2174B}" sibTransId="{69F35E3E-4BD4-4816-91FF-CC49E8A864EC}"/>
    <dgm:cxn modelId="{151B6997-1D11-43A2-85BA-932906CCE7D5}" srcId="{E5D1D1B2-ACEE-4E1F-9541-3512DE0389AD}" destId="{8A247B8E-0654-4B67-89D4-315F0E1263EC}" srcOrd="1" destOrd="0" parTransId="{ACE5CECB-9A90-4A48-BF42-D94E04475ADE}" sibTransId="{D358213C-503B-447D-8B0D-F8A09F6746A6}"/>
    <dgm:cxn modelId="{BF0004D9-CE39-44CE-9DD3-DAFEB834E10D}" type="presOf" srcId="{D1B54FA6-8A25-4201-B175-350A8D64AA9D}" destId="{36331541-DAEA-4E97-8401-CA67CE9CE293}" srcOrd="1" destOrd="0" presId="urn:microsoft.com/office/officeart/2005/8/layout/list1"/>
    <dgm:cxn modelId="{8421862F-F3B6-4803-BA35-66B1CDB4787F}" type="presOf" srcId="{9C331971-1490-4BB1-BDEE-D20D0791EAC1}" destId="{76AFDEBA-4637-4074-9F65-808B6705257E}" srcOrd="0" destOrd="0" presId="urn:microsoft.com/office/officeart/2005/8/layout/list1"/>
    <dgm:cxn modelId="{C5A6F556-4C6E-4544-A841-D1DB85637DE3}" srcId="{D1B54FA6-8A25-4201-B175-350A8D64AA9D}" destId="{97696809-38ED-49FA-865F-DAA225D34DBD}" srcOrd="1" destOrd="0" parTransId="{39C0F5DB-89EC-410C-A40C-72EB4044F4E1}" sibTransId="{5D7C7096-D0AE-4021-A764-D0FD39548389}"/>
    <dgm:cxn modelId="{78203287-3CE8-49A4-9256-49ACFB9FD01B}" srcId="{B498B78D-181B-4CA0-9703-02FB25D94775}" destId="{E5D1D1B2-ACEE-4E1F-9541-3512DE0389AD}" srcOrd="2" destOrd="0" parTransId="{36CDCF69-4932-44FF-A16A-D13037DCC2E5}" sibTransId="{C36FCC4A-D06E-4513-9521-2DF0AAED4C67}"/>
    <dgm:cxn modelId="{03D368E2-0AF8-4882-A263-9BEE1ACB8195}" type="presOf" srcId="{1296B75F-5A4B-494D-9224-84AACD688C83}" destId="{E108ED56-7FE4-4276-B8E2-7C2DF81C59A5}" srcOrd="0" destOrd="0" presId="urn:microsoft.com/office/officeart/2005/8/layout/list1"/>
    <dgm:cxn modelId="{BEC97E01-8754-4EA2-B0FE-1E27DC4886EC}" type="presOf" srcId="{1296B75F-5A4B-494D-9224-84AACD688C83}" destId="{E8BDAFB1-69E6-42CD-A77C-E85B1CD9777E}" srcOrd="1" destOrd="0" presId="urn:microsoft.com/office/officeart/2005/8/layout/list1"/>
    <dgm:cxn modelId="{996CE4F0-E051-4970-AB94-1540B5D38D94}" srcId="{D1B54FA6-8A25-4201-B175-350A8D64AA9D}" destId="{9C331971-1490-4BB1-BDEE-D20D0791EAC1}" srcOrd="0" destOrd="0" parTransId="{BBC1690A-1C43-468D-A9DD-46CD30B73FA1}" sibTransId="{EEF26276-50A8-42FD-A50C-8A09A8C66D7E}"/>
    <dgm:cxn modelId="{AE42E2E6-87EA-42A8-9E69-35683B67D641}" srcId="{B498B78D-181B-4CA0-9703-02FB25D94775}" destId="{D1B54FA6-8A25-4201-B175-350A8D64AA9D}" srcOrd="0" destOrd="0" parTransId="{8A2904A1-B908-4F18-8E16-422C61E977AC}" sibTransId="{DA55F16D-3381-4526-A495-58E1AFC1FF61}"/>
    <dgm:cxn modelId="{69FB0EEB-5D9E-413C-9460-6DBC1B3971A2}" srcId="{B498B78D-181B-4CA0-9703-02FB25D94775}" destId="{1296B75F-5A4B-494D-9224-84AACD688C83}" srcOrd="1" destOrd="0" parTransId="{040FCABB-FF02-4D9B-ABFC-DC4B55334AB3}" sibTransId="{3998C69E-AAFB-4B28-95FC-ABDC7308BF30}"/>
    <dgm:cxn modelId="{C203EDC3-54E0-4848-9374-8B6A6DC9E60E}" type="presOf" srcId="{B498B78D-181B-4CA0-9703-02FB25D94775}" destId="{7AF019BB-69FE-4B5C-8819-019F8623BCC1}" srcOrd="0" destOrd="0" presId="urn:microsoft.com/office/officeart/2005/8/layout/list1"/>
    <dgm:cxn modelId="{136624BF-B5B6-4FBF-9146-558BCABED894}" type="presOf" srcId="{97696809-38ED-49FA-865F-DAA225D34DBD}" destId="{76AFDEBA-4637-4074-9F65-808B6705257E}" srcOrd="0" destOrd="1" presId="urn:microsoft.com/office/officeart/2005/8/layout/list1"/>
    <dgm:cxn modelId="{20A53756-8FDC-4019-9D2E-F38AE5E44A03}" type="presOf" srcId="{8A247B8E-0654-4B67-89D4-315F0E1263EC}" destId="{7ED87798-7D24-4AFF-8461-0D229C63D40A}" srcOrd="0" destOrd="1" presId="urn:microsoft.com/office/officeart/2005/8/layout/list1"/>
    <dgm:cxn modelId="{C3A0433F-36CD-42C5-930D-10A176C8F02F}" type="presOf" srcId="{E5D1D1B2-ACEE-4E1F-9541-3512DE0389AD}" destId="{0E7C946B-61BA-4488-A832-C3E5E561806C}" srcOrd="1" destOrd="0" presId="urn:microsoft.com/office/officeart/2005/8/layout/list1"/>
    <dgm:cxn modelId="{E453BCE9-E92A-40AD-9A3B-EB189D693E08}" type="presOf" srcId="{2BA0FFD5-D0EB-4347-BD3B-2266BF5D1D0E}" destId="{7ED87798-7D24-4AFF-8461-0D229C63D40A}" srcOrd="0" destOrd="0" presId="urn:microsoft.com/office/officeart/2005/8/layout/list1"/>
    <dgm:cxn modelId="{1968487D-5D56-4B10-9BF3-DD46C17B26FE}" type="presParOf" srcId="{7AF019BB-69FE-4B5C-8819-019F8623BCC1}" destId="{5259D574-3ACF-4F5C-A170-4C583B974FF8}" srcOrd="0" destOrd="0" presId="urn:microsoft.com/office/officeart/2005/8/layout/list1"/>
    <dgm:cxn modelId="{F18F34A9-E9DC-401D-BE62-04157B78A779}" type="presParOf" srcId="{5259D574-3ACF-4F5C-A170-4C583B974FF8}" destId="{567CB3DA-DB7B-4AA2-B22E-A0F5442048AD}" srcOrd="0" destOrd="0" presId="urn:microsoft.com/office/officeart/2005/8/layout/list1"/>
    <dgm:cxn modelId="{5991A352-BEBF-4E14-BF87-50C5E66ECA5C}" type="presParOf" srcId="{5259D574-3ACF-4F5C-A170-4C583B974FF8}" destId="{36331541-DAEA-4E97-8401-CA67CE9CE293}" srcOrd="1" destOrd="0" presId="urn:microsoft.com/office/officeart/2005/8/layout/list1"/>
    <dgm:cxn modelId="{7A152909-0C67-41C4-AEEE-FDDFF449EED4}" type="presParOf" srcId="{7AF019BB-69FE-4B5C-8819-019F8623BCC1}" destId="{A69E6AFF-2D7A-4438-8ADC-3D3A624BAD7F}" srcOrd="1" destOrd="0" presId="urn:microsoft.com/office/officeart/2005/8/layout/list1"/>
    <dgm:cxn modelId="{D6A09468-E131-45E1-B523-0A0DDFFE1520}" type="presParOf" srcId="{7AF019BB-69FE-4B5C-8819-019F8623BCC1}" destId="{76AFDEBA-4637-4074-9F65-808B6705257E}" srcOrd="2" destOrd="0" presId="urn:microsoft.com/office/officeart/2005/8/layout/list1"/>
    <dgm:cxn modelId="{81D1BE6A-A588-4012-B8DA-4FA871749F19}" type="presParOf" srcId="{7AF019BB-69FE-4B5C-8819-019F8623BCC1}" destId="{BD575AB3-1E3A-495E-BC44-8AAE280B74E0}" srcOrd="3" destOrd="0" presId="urn:microsoft.com/office/officeart/2005/8/layout/list1"/>
    <dgm:cxn modelId="{9AFF8A75-5494-4D6E-9254-03D9B6982DC2}" type="presParOf" srcId="{7AF019BB-69FE-4B5C-8819-019F8623BCC1}" destId="{F8B2DC50-3911-4AAB-A8D1-7EB2B3378B29}" srcOrd="4" destOrd="0" presId="urn:microsoft.com/office/officeart/2005/8/layout/list1"/>
    <dgm:cxn modelId="{9C03FEBE-BC23-4C00-B5D7-BF5E41516CA0}" type="presParOf" srcId="{F8B2DC50-3911-4AAB-A8D1-7EB2B3378B29}" destId="{E108ED56-7FE4-4276-B8E2-7C2DF81C59A5}" srcOrd="0" destOrd="0" presId="urn:microsoft.com/office/officeart/2005/8/layout/list1"/>
    <dgm:cxn modelId="{668154A9-58F8-4665-A342-0511C95782BA}" type="presParOf" srcId="{F8B2DC50-3911-4AAB-A8D1-7EB2B3378B29}" destId="{E8BDAFB1-69E6-42CD-A77C-E85B1CD9777E}" srcOrd="1" destOrd="0" presId="urn:microsoft.com/office/officeart/2005/8/layout/list1"/>
    <dgm:cxn modelId="{BD004E42-587F-4DD4-860D-E9959271A6E0}" type="presParOf" srcId="{7AF019BB-69FE-4B5C-8819-019F8623BCC1}" destId="{ECCB9EEA-E96F-405F-81DF-392478753661}" srcOrd="5" destOrd="0" presId="urn:microsoft.com/office/officeart/2005/8/layout/list1"/>
    <dgm:cxn modelId="{AB7FFF4E-869D-43D2-BB97-FF916E26CD13}" type="presParOf" srcId="{7AF019BB-69FE-4B5C-8819-019F8623BCC1}" destId="{AED682FE-D5BB-4D4D-AD12-2BA2CFAD2B6E}" srcOrd="6" destOrd="0" presId="urn:microsoft.com/office/officeart/2005/8/layout/list1"/>
    <dgm:cxn modelId="{B81E0E44-238D-464F-886E-4852A9E4A464}" type="presParOf" srcId="{7AF019BB-69FE-4B5C-8819-019F8623BCC1}" destId="{4482AF6A-F804-4622-9569-0F1698591B5B}" srcOrd="7" destOrd="0" presId="urn:microsoft.com/office/officeart/2005/8/layout/list1"/>
    <dgm:cxn modelId="{F75DF83E-F242-4C8E-90BD-0830CB6DF5DF}" type="presParOf" srcId="{7AF019BB-69FE-4B5C-8819-019F8623BCC1}" destId="{6C6AB3F2-53D1-4E4F-B0F0-03BFF5BB05BF}" srcOrd="8" destOrd="0" presId="urn:microsoft.com/office/officeart/2005/8/layout/list1"/>
    <dgm:cxn modelId="{F0E8C67B-FD27-41C7-A09F-0BC055065FE3}" type="presParOf" srcId="{6C6AB3F2-53D1-4E4F-B0F0-03BFF5BB05BF}" destId="{C406C185-56F6-4AD3-BC04-4FE5E3F22800}" srcOrd="0" destOrd="0" presId="urn:microsoft.com/office/officeart/2005/8/layout/list1"/>
    <dgm:cxn modelId="{5A516D70-FEB5-4E16-B835-CB0845D0D1B7}" type="presParOf" srcId="{6C6AB3F2-53D1-4E4F-B0F0-03BFF5BB05BF}" destId="{0E7C946B-61BA-4488-A832-C3E5E561806C}" srcOrd="1" destOrd="0" presId="urn:microsoft.com/office/officeart/2005/8/layout/list1"/>
    <dgm:cxn modelId="{FE7CFCD8-F653-4778-BF7C-4A0858F82A69}" type="presParOf" srcId="{7AF019BB-69FE-4B5C-8819-019F8623BCC1}" destId="{E7CC19C4-DD27-4DAA-AA11-DE11F91FCA01}" srcOrd="9" destOrd="0" presId="urn:microsoft.com/office/officeart/2005/8/layout/list1"/>
    <dgm:cxn modelId="{B1CECEA2-FCC0-489A-91DA-969D03D01799}" type="presParOf" srcId="{7AF019BB-69FE-4B5C-8819-019F8623BCC1}" destId="{7ED87798-7D24-4AFF-8461-0D229C63D40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035F80-F815-4E96-B3BA-73A41EBF9C89}" type="doc">
      <dgm:prSet loTypeId="urn:microsoft.com/office/officeart/2005/8/layout/cycle4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E7FFC0E-AB35-483F-AB6F-E4B4C074260C}">
      <dgm:prSet phldrT="[Text]" phldr="0"/>
      <dgm:spPr/>
      <dgm:t>
        <a:bodyPr/>
        <a:lstStyle/>
        <a:p>
          <a:r>
            <a:rPr lang="en-US" dirty="0">
              <a:latin typeface="Century Schoolbook"/>
            </a:rPr>
            <a:t>Impact on Student</a:t>
          </a:r>
          <a:endParaRPr lang="en-US" dirty="0"/>
        </a:p>
      </dgm:t>
    </dgm:pt>
    <dgm:pt modelId="{6079C775-21F0-4636-8133-5A66023B319D}" type="parTrans" cxnId="{D82470BD-6C95-4AE2-88BA-4BA3114A4D24}">
      <dgm:prSet/>
      <dgm:spPr/>
      <dgm:t>
        <a:bodyPr/>
        <a:lstStyle/>
        <a:p>
          <a:endParaRPr lang="en-US"/>
        </a:p>
      </dgm:t>
    </dgm:pt>
    <dgm:pt modelId="{FD80252A-BEBB-4EAA-A4E5-AAB493E431C1}" type="sibTrans" cxnId="{D82470BD-6C95-4AE2-88BA-4BA3114A4D24}">
      <dgm:prSet/>
      <dgm:spPr/>
      <dgm:t>
        <a:bodyPr/>
        <a:lstStyle/>
        <a:p>
          <a:endParaRPr lang="en-US"/>
        </a:p>
      </dgm:t>
    </dgm:pt>
    <dgm:pt modelId="{07485C84-3CAB-44C3-8295-9A0D200EE8E3}">
      <dgm:prSet phldrT="[Text]" phldr="0" custT="1"/>
      <dgm:spPr/>
      <dgm:t>
        <a:bodyPr/>
        <a:lstStyle/>
        <a:p>
          <a:pPr rtl="0"/>
          <a:r>
            <a:rPr lang="en-US" sz="2800" dirty="0">
              <a:latin typeface="Century Schoolbook" panose="02040604050505020304"/>
            </a:rPr>
            <a:t>Learning Environ-</a:t>
          </a:r>
          <a:r>
            <a:rPr lang="en-US" sz="2800" dirty="0" err="1">
              <a:latin typeface="Century Schoolbook" panose="02040604050505020304"/>
            </a:rPr>
            <a:t>ment</a:t>
          </a:r>
          <a:endParaRPr lang="en-US" sz="2800" dirty="0"/>
        </a:p>
      </dgm:t>
    </dgm:pt>
    <dgm:pt modelId="{C589BCCF-8E01-41C8-BC20-60B92C0C6196}" type="parTrans" cxnId="{BD0C499A-E8BD-4456-9560-A0A3DC402FEB}">
      <dgm:prSet/>
      <dgm:spPr/>
      <dgm:t>
        <a:bodyPr/>
        <a:lstStyle/>
        <a:p>
          <a:endParaRPr lang="en-US"/>
        </a:p>
      </dgm:t>
    </dgm:pt>
    <dgm:pt modelId="{72BEA7D0-A15F-4433-B6F5-3528923007AE}" type="sibTrans" cxnId="{BD0C499A-E8BD-4456-9560-A0A3DC402FEB}">
      <dgm:prSet/>
      <dgm:spPr/>
      <dgm:t>
        <a:bodyPr/>
        <a:lstStyle/>
        <a:p>
          <a:endParaRPr lang="en-US"/>
        </a:p>
      </dgm:t>
    </dgm:pt>
    <dgm:pt modelId="{F8542AEE-99E5-4714-A05A-995789EF0505}">
      <dgm:prSet phldrT="[Text]" phldr="0"/>
      <dgm:spPr/>
      <dgm:t>
        <a:bodyPr/>
        <a:lstStyle/>
        <a:p>
          <a:pPr rtl="0"/>
          <a:r>
            <a:rPr lang="en-US" dirty="0">
              <a:latin typeface="Century Schoolbook" panose="02040604050505020304"/>
            </a:rPr>
            <a:t>Economic Outlook</a:t>
          </a:r>
          <a:endParaRPr lang="en-US" dirty="0"/>
        </a:p>
      </dgm:t>
    </dgm:pt>
    <dgm:pt modelId="{B0401C8C-CF86-4F35-8B5D-2379D701B597}" type="parTrans" cxnId="{8CC879EF-22F5-49C7-845F-A0C69F0FB0CD}">
      <dgm:prSet/>
      <dgm:spPr/>
      <dgm:t>
        <a:bodyPr/>
        <a:lstStyle/>
        <a:p>
          <a:endParaRPr lang="en-US"/>
        </a:p>
      </dgm:t>
    </dgm:pt>
    <dgm:pt modelId="{73DB3D64-F6A3-4EC8-8839-5D0A97C51181}" type="sibTrans" cxnId="{8CC879EF-22F5-49C7-845F-A0C69F0FB0CD}">
      <dgm:prSet/>
      <dgm:spPr/>
      <dgm:t>
        <a:bodyPr/>
        <a:lstStyle/>
        <a:p>
          <a:endParaRPr lang="en-US"/>
        </a:p>
      </dgm:t>
    </dgm:pt>
    <dgm:pt modelId="{DB5C6733-B934-45A0-B172-F62EE5C9D774}">
      <dgm:prSet phldrT="[Text]" phldr="0"/>
      <dgm:spPr/>
      <dgm:t>
        <a:bodyPr/>
        <a:lstStyle/>
        <a:p>
          <a:endParaRPr lang="en-US"/>
        </a:p>
      </dgm:t>
    </dgm:pt>
    <dgm:pt modelId="{FD145545-8D42-468F-9868-A732D6E3D84C}" type="parTrans" cxnId="{A12E1675-EA56-4D79-99BF-2CC374BA8C1C}">
      <dgm:prSet/>
      <dgm:spPr/>
      <dgm:t>
        <a:bodyPr/>
        <a:lstStyle/>
        <a:p>
          <a:endParaRPr lang="en-US"/>
        </a:p>
      </dgm:t>
    </dgm:pt>
    <dgm:pt modelId="{D03C27CE-7DF1-4485-AF83-50DD9DD32FC2}" type="sibTrans" cxnId="{A12E1675-EA56-4D79-99BF-2CC374BA8C1C}">
      <dgm:prSet/>
      <dgm:spPr/>
      <dgm:t>
        <a:bodyPr/>
        <a:lstStyle/>
        <a:p>
          <a:endParaRPr lang="en-US"/>
        </a:p>
      </dgm:t>
    </dgm:pt>
    <dgm:pt modelId="{B3DF4ABD-7DA7-406D-A210-5C322F8BAE41}">
      <dgm:prSet phldrT="[Text]" phldr="1"/>
      <dgm:spPr/>
      <dgm:t>
        <a:bodyPr/>
        <a:lstStyle/>
        <a:p>
          <a:endParaRPr lang="en-US"/>
        </a:p>
      </dgm:t>
    </dgm:pt>
    <dgm:pt modelId="{99AC2AC3-199D-499E-82F1-16BCDF585026}" type="parTrans" cxnId="{BD9FFD09-B488-4240-A73A-E67242FCA612}">
      <dgm:prSet/>
      <dgm:spPr/>
      <dgm:t>
        <a:bodyPr/>
        <a:lstStyle/>
        <a:p>
          <a:endParaRPr lang="en-US"/>
        </a:p>
      </dgm:t>
    </dgm:pt>
    <dgm:pt modelId="{3E00CCFE-D806-45AA-AA97-78834370A02E}" type="sibTrans" cxnId="{BD9FFD09-B488-4240-A73A-E67242FCA612}">
      <dgm:prSet/>
      <dgm:spPr/>
      <dgm:t>
        <a:bodyPr/>
        <a:lstStyle/>
        <a:p>
          <a:endParaRPr lang="en-US"/>
        </a:p>
      </dgm:t>
    </dgm:pt>
    <dgm:pt modelId="{4BF375CA-5FA9-4920-8ED3-6BC1EF27DD3B}">
      <dgm:prSet phldrT="[Text]" phldr="1"/>
      <dgm:spPr/>
      <dgm:t>
        <a:bodyPr/>
        <a:lstStyle/>
        <a:p>
          <a:endParaRPr lang="en-US"/>
        </a:p>
      </dgm:t>
    </dgm:pt>
    <dgm:pt modelId="{61DFADDF-47E7-4959-82E5-5361E01C602D}" type="parTrans" cxnId="{D22619C1-6853-4BAB-B785-FB1D6A32119F}">
      <dgm:prSet/>
      <dgm:spPr/>
      <dgm:t>
        <a:bodyPr/>
        <a:lstStyle/>
        <a:p>
          <a:endParaRPr lang="en-US"/>
        </a:p>
      </dgm:t>
    </dgm:pt>
    <dgm:pt modelId="{2014E056-1ECB-4DE5-9897-C9598A2A5239}" type="sibTrans" cxnId="{D22619C1-6853-4BAB-B785-FB1D6A32119F}">
      <dgm:prSet/>
      <dgm:spPr/>
      <dgm:t>
        <a:bodyPr/>
        <a:lstStyle/>
        <a:p>
          <a:endParaRPr lang="en-US"/>
        </a:p>
      </dgm:t>
    </dgm:pt>
    <dgm:pt modelId="{2484A30B-AC52-4EF3-A6B9-9B2233465140}">
      <dgm:prSet phldrT="[Text]" phldr="0"/>
      <dgm:spPr/>
      <dgm:t>
        <a:bodyPr/>
        <a:lstStyle/>
        <a:p>
          <a:endParaRPr lang="en-US"/>
        </a:p>
      </dgm:t>
    </dgm:pt>
    <dgm:pt modelId="{BA1DDB35-35ED-4F0C-9D46-188082D274FB}" type="parTrans" cxnId="{5446FAF1-958C-4483-8028-A3B62A775AD0}">
      <dgm:prSet/>
      <dgm:spPr/>
      <dgm:t>
        <a:bodyPr/>
        <a:lstStyle/>
        <a:p>
          <a:endParaRPr lang="en-US"/>
        </a:p>
      </dgm:t>
    </dgm:pt>
    <dgm:pt modelId="{F402AB90-C673-405E-A13C-4DB9EF2AFE82}" type="sibTrans" cxnId="{5446FAF1-958C-4483-8028-A3B62A775AD0}">
      <dgm:prSet/>
      <dgm:spPr/>
      <dgm:t>
        <a:bodyPr/>
        <a:lstStyle/>
        <a:p>
          <a:endParaRPr lang="en-US"/>
        </a:p>
      </dgm:t>
    </dgm:pt>
    <dgm:pt modelId="{F20B5657-37F9-4AD6-9982-59C0FA664197}">
      <dgm:prSet phldrT="[Text]" phldr="1"/>
      <dgm:spPr/>
      <dgm:t>
        <a:bodyPr/>
        <a:lstStyle/>
        <a:p>
          <a:endParaRPr lang="en-US"/>
        </a:p>
      </dgm:t>
    </dgm:pt>
    <dgm:pt modelId="{FCF52EA5-B32B-4ACE-A938-C3F56DCB0A99}" type="parTrans" cxnId="{D8A3D14A-BD7E-4978-B50B-4255B593C0EC}">
      <dgm:prSet/>
      <dgm:spPr/>
      <dgm:t>
        <a:bodyPr/>
        <a:lstStyle/>
        <a:p>
          <a:endParaRPr lang="en-US"/>
        </a:p>
      </dgm:t>
    </dgm:pt>
    <dgm:pt modelId="{EA7E1DAD-9EEB-4110-A8C7-078B2F5E2892}" type="sibTrans" cxnId="{D8A3D14A-BD7E-4978-B50B-4255B593C0EC}">
      <dgm:prSet/>
      <dgm:spPr/>
      <dgm:t>
        <a:bodyPr/>
        <a:lstStyle/>
        <a:p>
          <a:endParaRPr lang="en-US"/>
        </a:p>
      </dgm:t>
    </dgm:pt>
    <dgm:pt modelId="{216A9A4D-1763-47E7-8EAD-BF1B604DB7D8}">
      <dgm:prSet phldrT="[Text]" phldr="1"/>
      <dgm:spPr/>
      <dgm:t>
        <a:bodyPr/>
        <a:lstStyle/>
        <a:p>
          <a:endParaRPr lang="en-US"/>
        </a:p>
      </dgm:t>
    </dgm:pt>
    <dgm:pt modelId="{3641A5C7-61A3-4C0C-846A-3CCB3DBA887E}" type="parTrans" cxnId="{409FE454-BB48-4127-8395-307ED3BDD8FD}">
      <dgm:prSet/>
      <dgm:spPr/>
      <dgm:t>
        <a:bodyPr/>
        <a:lstStyle/>
        <a:p>
          <a:endParaRPr lang="en-US"/>
        </a:p>
      </dgm:t>
    </dgm:pt>
    <dgm:pt modelId="{D95A8407-C252-4557-ACF2-D6EEC5E6204E}" type="sibTrans" cxnId="{409FE454-BB48-4127-8395-307ED3BDD8FD}">
      <dgm:prSet/>
      <dgm:spPr/>
      <dgm:t>
        <a:bodyPr/>
        <a:lstStyle/>
        <a:p>
          <a:endParaRPr lang="en-US"/>
        </a:p>
      </dgm:t>
    </dgm:pt>
    <dgm:pt modelId="{4DAC0033-9829-4B9D-9B57-06E2741BC39A}">
      <dgm:prSet phldrT="[Text]" phldr="0"/>
      <dgm:spPr/>
      <dgm:t>
        <a:bodyPr/>
        <a:lstStyle/>
        <a:p>
          <a:pPr rtl="0"/>
          <a:r>
            <a:rPr lang="en-US" dirty="0"/>
            <a:t>Impact on Budget</a:t>
          </a:r>
        </a:p>
      </dgm:t>
    </dgm:pt>
    <dgm:pt modelId="{5B0DC95C-4AE8-4D23-8D90-88042E09C0F8}" type="parTrans" cxnId="{95DBDECA-A7E7-48E4-8ADF-C34BFDAA95DE}">
      <dgm:prSet/>
      <dgm:spPr/>
      <dgm:t>
        <a:bodyPr/>
        <a:lstStyle/>
        <a:p>
          <a:endParaRPr lang="en-US"/>
        </a:p>
      </dgm:t>
    </dgm:pt>
    <dgm:pt modelId="{6D86CB34-1683-46FE-801B-B5B6D8FB3555}" type="sibTrans" cxnId="{95DBDECA-A7E7-48E4-8ADF-C34BFDAA95DE}">
      <dgm:prSet/>
      <dgm:spPr/>
      <dgm:t>
        <a:bodyPr/>
        <a:lstStyle/>
        <a:p>
          <a:endParaRPr lang="en-US"/>
        </a:p>
      </dgm:t>
    </dgm:pt>
    <dgm:pt modelId="{4683498D-A8C3-436C-9E04-E0E3CB71E37A}">
      <dgm:prSet phldrT="[Text]" phldr="0"/>
      <dgm:spPr/>
      <dgm:t>
        <a:bodyPr/>
        <a:lstStyle/>
        <a:p>
          <a:r>
            <a:rPr lang="en-US" dirty="0"/>
            <a:t>Total additional cost to student</a:t>
          </a:r>
        </a:p>
      </dgm:t>
    </dgm:pt>
    <dgm:pt modelId="{6C7EC64A-EEB9-4165-A978-49FCAA4B4667}" type="parTrans" cxnId="{5AD586C2-ACB7-4C9F-94EC-EA63267A2251}">
      <dgm:prSet/>
      <dgm:spPr/>
      <dgm:t>
        <a:bodyPr/>
        <a:lstStyle/>
        <a:p>
          <a:endParaRPr lang="en-US"/>
        </a:p>
      </dgm:t>
    </dgm:pt>
    <dgm:pt modelId="{99B2D83D-EE3D-46E9-89B1-CA7678EE724A}" type="sibTrans" cxnId="{5AD586C2-ACB7-4C9F-94EC-EA63267A2251}">
      <dgm:prSet/>
      <dgm:spPr/>
      <dgm:t>
        <a:bodyPr/>
        <a:lstStyle/>
        <a:p>
          <a:endParaRPr lang="en-US"/>
        </a:p>
      </dgm:t>
    </dgm:pt>
    <dgm:pt modelId="{DA2ECD05-CC7F-4EAE-988A-6F44E845B9BC}">
      <dgm:prSet phldrT="[Text]" phldr="0" custT="1"/>
      <dgm:spPr/>
      <dgm:t>
        <a:bodyPr/>
        <a:lstStyle/>
        <a:p>
          <a:pPr rtl="0"/>
          <a:r>
            <a:rPr lang="en-US" sz="1800" dirty="0"/>
            <a:t>Will remain mostly online</a:t>
          </a:r>
        </a:p>
      </dgm:t>
    </dgm:pt>
    <dgm:pt modelId="{86B948E2-265E-47B1-98B2-6015A44A8BDE}" type="parTrans" cxnId="{29210FC7-9741-4364-8832-87C6D6A6F03D}">
      <dgm:prSet/>
      <dgm:spPr/>
      <dgm:t>
        <a:bodyPr/>
        <a:lstStyle/>
        <a:p>
          <a:endParaRPr lang="en-US"/>
        </a:p>
      </dgm:t>
    </dgm:pt>
    <dgm:pt modelId="{5F725244-A9BE-4BCB-97DC-D064D5AD9FE2}" type="sibTrans" cxnId="{29210FC7-9741-4364-8832-87C6D6A6F03D}">
      <dgm:prSet/>
      <dgm:spPr/>
      <dgm:t>
        <a:bodyPr/>
        <a:lstStyle/>
        <a:p>
          <a:endParaRPr lang="en-US"/>
        </a:p>
      </dgm:t>
    </dgm:pt>
    <dgm:pt modelId="{9069F50C-DA5C-46D3-AF60-804A9F340B90}">
      <dgm:prSet phldrT="[Text]" phldr="0" custT="1"/>
      <dgm:spPr/>
      <dgm:t>
        <a:bodyPr/>
        <a:lstStyle/>
        <a:p>
          <a:pPr rtl="0"/>
          <a:r>
            <a:rPr lang="en-US" sz="1800" dirty="0"/>
            <a:t>Limited access to on-campus services</a:t>
          </a:r>
        </a:p>
      </dgm:t>
    </dgm:pt>
    <dgm:pt modelId="{415AE59E-AFCD-45CD-96AE-273727A95EDC}" type="parTrans" cxnId="{C0AEF3D4-BF64-492F-9D2B-167D3EE3368C}">
      <dgm:prSet/>
      <dgm:spPr/>
      <dgm:t>
        <a:bodyPr/>
        <a:lstStyle/>
        <a:p>
          <a:endParaRPr lang="en-US"/>
        </a:p>
      </dgm:t>
    </dgm:pt>
    <dgm:pt modelId="{5ADA43AF-1280-4FFF-996C-FE9E00E89343}" type="sibTrans" cxnId="{C0AEF3D4-BF64-492F-9D2B-167D3EE3368C}">
      <dgm:prSet/>
      <dgm:spPr/>
      <dgm:t>
        <a:bodyPr/>
        <a:lstStyle/>
        <a:p>
          <a:endParaRPr lang="en-US"/>
        </a:p>
      </dgm:t>
    </dgm:pt>
    <dgm:pt modelId="{CDDE1DC5-BE5C-4332-A44C-037140C41DE6}">
      <dgm:prSet phldrT="[Text]" phldr="0"/>
      <dgm:spPr/>
      <dgm:t>
        <a:bodyPr/>
        <a:lstStyle/>
        <a:p>
          <a:r>
            <a:rPr lang="en-US" dirty="0"/>
            <a:t>Potential loss of services</a:t>
          </a:r>
        </a:p>
      </dgm:t>
    </dgm:pt>
    <dgm:pt modelId="{DCB7ACCA-8E6D-448B-95C0-112807E87755}" type="parTrans" cxnId="{9E60483A-1230-4AF2-A3A1-AFC2C47AB297}">
      <dgm:prSet/>
      <dgm:spPr/>
      <dgm:t>
        <a:bodyPr/>
        <a:lstStyle/>
        <a:p>
          <a:endParaRPr lang="en-US"/>
        </a:p>
      </dgm:t>
    </dgm:pt>
    <dgm:pt modelId="{1A42EA02-AC94-41D8-B75E-DA26E9EF7CDE}" type="sibTrans" cxnId="{9E60483A-1230-4AF2-A3A1-AFC2C47AB297}">
      <dgm:prSet/>
      <dgm:spPr/>
      <dgm:t>
        <a:bodyPr/>
        <a:lstStyle/>
        <a:p>
          <a:endParaRPr lang="en-US"/>
        </a:p>
      </dgm:t>
    </dgm:pt>
    <dgm:pt modelId="{B496F44A-4A49-4B56-A542-3D47B148501E}">
      <dgm:prSet phldrT="[Text]" phldr="0"/>
      <dgm:spPr/>
      <dgm:t>
        <a:bodyPr/>
        <a:lstStyle/>
        <a:p>
          <a:pPr rtl="0"/>
          <a:r>
            <a:rPr lang="en-US" dirty="0"/>
            <a:t>Tuition increase could mitigate the budget shortfall for FY21 and future years</a:t>
          </a:r>
        </a:p>
      </dgm:t>
    </dgm:pt>
    <dgm:pt modelId="{A590F033-7F5D-42B8-BB89-A270BB4C7445}" type="parTrans" cxnId="{A2101C5F-DDD5-42BB-A344-68127A4AC213}">
      <dgm:prSet/>
      <dgm:spPr/>
      <dgm:t>
        <a:bodyPr/>
        <a:lstStyle/>
        <a:p>
          <a:endParaRPr lang="en-US"/>
        </a:p>
      </dgm:t>
    </dgm:pt>
    <dgm:pt modelId="{D3BD2726-084A-4601-A9FA-43620D527595}" type="sibTrans" cxnId="{A2101C5F-DDD5-42BB-A344-68127A4AC213}">
      <dgm:prSet/>
      <dgm:spPr/>
      <dgm:t>
        <a:bodyPr/>
        <a:lstStyle/>
        <a:p>
          <a:endParaRPr lang="en-US"/>
        </a:p>
      </dgm:t>
    </dgm:pt>
    <dgm:pt modelId="{0C187C7D-8B83-4631-B3B4-2C0348524D6F}">
      <dgm:prSet phldrT="[Text]" phldr="0"/>
      <dgm:spPr/>
      <dgm:t>
        <a:bodyPr/>
        <a:lstStyle/>
        <a:p>
          <a:pPr rtl="0"/>
          <a:r>
            <a:rPr lang="en-US" dirty="0"/>
            <a:t>Recession= ongoing shortfalls at the State level</a:t>
          </a:r>
        </a:p>
      </dgm:t>
    </dgm:pt>
    <dgm:pt modelId="{CF392997-3892-426F-8337-E674D1F38761}" type="parTrans" cxnId="{173F6853-5805-460F-8A73-720C8A26076D}">
      <dgm:prSet/>
      <dgm:spPr/>
      <dgm:t>
        <a:bodyPr/>
        <a:lstStyle/>
        <a:p>
          <a:endParaRPr lang="en-US"/>
        </a:p>
      </dgm:t>
    </dgm:pt>
    <dgm:pt modelId="{AF5F6438-587C-4B38-A62C-485FFDA519B9}" type="sibTrans" cxnId="{173F6853-5805-460F-8A73-720C8A26076D}">
      <dgm:prSet/>
      <dgm:spPr/>
      <dgm:t>
        <a:bodyPr/>
        <a:lstStyle/>
        <a:p>
          <a:endParaRPr lang="en-US"/>
        </a:p>
      </dgm:t>
    </dgm:pt>
    <dgm:pt modelId="{7BE80D07-6E34-4010-907D-AC418A677022}">
      <dgm:prSet phldrT="[Text]" phldr="0"/>
      <dgm:spPr/>
      <dgm:t>
        <a:bodyPr/>
        <a:lstStyle/>
        <a:p>
          <a:pPr rtl="0"/>
          <a:r>
            <a:rPr lang="en-US" dirty="0"/>
            <a:t>Students face increased economic barriers</a:t>
          </a:r>
        </a:p>
      </dgm:t>
    </dgm:pt>
    <dgm:pt modelId="{0DA4D4B2-DDF2-47B8-BBCF-9DFABAA84DA2}" type="parTrans" cxnId="{7CDC5CCD-373D-489D-8299-42B6D031D193}">
      <dgm:prSet/>
      <dgm:spPr/>
      <dgm:t>
        <a:bodyPr/>
        <a:lstStyle/>
        <a:p>
          <a:endParaRPr lang="en-US"/>
        </a:p>
      </dgm:t>
    </dgm:pt>
    <dgm:pt modelId="{02A54BD9-A96B-4E0F-A5C7-F7CB29654638}" type="sibTrans" cxnId="{7CDC5CCD-373D-489D-8299-42B6D031D193}">
      <dgm:prSet/>
      <dgm:spPr/>
      <dgm:t>
        <a:bodyPr/>
        <a:lstStyle/>
        <a:p>
          <a:endParaRPr lang="en-US"/>
        </a:p>
      </dgm:t>
    </dgm:pt>
    <dgm:pt modelId="{7094560C-752A-46B8-B5B9-CB17CF63FADB}">
      <dgm:prSet phldrT="[Text]" phldr="0"/>
      <dgm:spPr/>
      <dgm:t>
        <a:bodyPr/>
        <a:lstStyle/>
        <a:p>
          <a:pPr rtl="0"/>
          <a:endParaRPr lang="en-US" dirty="0"/>
        </a:p>
      </dgm:t>
    </dgm:pt>
    <dgm:pt modelId="{ECFC4D32-4166-4E7F-BEA4-0E407BEDA369}" type="parTrans" cxnId="{5BF3B6A9-791E-40F5-9F5F-C329CB526E28}">
      <dgm:prSet/>
      <dgm:spPr/>
      <dgm:t>
        <a:bodyPr/>
        <a:lstStyle/>
        <a:p>
          <a:endParaRPr lang="en-US"/>
        </a:p>
      </dgm:t>
    </dgm:pt>
    <dgm:pt modelId="{36214F3F-72BB-4A80-A819-54E3C06CB2B1}" type="sibTrans" cxnId="{5BF3B6A9-791E-40F5-9F5F-C329CB526E28}">
      <dgm:prSet/>
      <dgm:spPr/>
      <dgm:t>
        <a:bodyPr/>
        <a:lstStyle/>
        <a:p>
          <a:endParaRPr lang="en-US"/>
        </a:p>
      </dgm:t>
    </dgm:pt>
    <dgm:pt modelId="{3E407E0B-D55F-4F55-8C95-8EF287157875}" type="pres">
      <dgm:prSet presAssocID="{4C035F80-F815-4E96-B3BA-73A41EBF9C8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0D6B76-4502-4166-B3DF-73E7E82ACB22}" type="pres">
      <dgm:prSet presAssocID="{4C035F80-F815-4E96-B3BA-73A41EBF9C89}" presName="children" presStyleCnt="0"/>
      <dgm:spPr/>
    </dgm:pt>
    <dgm:pt modelId="{FC125B5D-598C-40AB-94CB-028F35C8E041}" type="pres">
      <dgm:prSet presAssocID="{4C035F80-F815-4E96-B3BA-73A41EBF9C89}" presName="child1group" presStyleCnt="0"/>
      <dgm:spPr/>
    </dgm:pt>
    <dgm:pt modelId="{96CF40AB-917E-4D2C-AAE5-7A9898A35AF5}" type="pres">
      <dgm:prSet presAssocID="{4C035F80-F815-4E96-B3BA-73A41EBF9C89}" presName="child1" presStyleLbl="bgAcc1" presStyleIdx="0" presStyleCnt="4"/>
      <dgm:spPr/>
      <dgm:t>
        <a:bodyPr/>
        <a:lstStyle/>
        <a:p>
          <a:endParaRPr lang="en-US"/>
        </a:p>
      </dgm:t>
    </dgm:pt>
    <dgm:pt modelId="{5061CA1C-A694-4BAD-980A-1F7D253D7E52}" type="pres">
      <dgm:prSet presAssocID="{4C035F80-F815-4E96-B3BA-73A41EBF9C8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F3AD2E-7FE2-40D7-B9CD-59DFFBC33074}" type="pres">
      <dgm:prSet presAssocID="{4C035F80-F815-4E96-B3BA-73A41EBF9C89}" presName="child2group" presStyleCnt="0"/>
      <dgm:spPr/>
    </dgm:pt>
    <dgm:pt modelId="{E584D432-A39A-48B3-83FF-ECA699166B2D}" type="pres">
      <dgm:prSet presAssocID="{4C035F80-F815-4E96-B3BA-73A41EBF9C89}" presName="child2" presStyleLbl="bgAcc1" presStyleIdx="1" presStyleCnt="4"/>
      <dgm:spPr/>
      <dgm:t>
        <a:bodyPr/>
        <a:lstStyle/>
        <a:p>
          <a:endParaRPr lang="en-US"/>
        </a:p>
      </dgm:t>
    </dgm:pt>
    <dgm:pt modelId="{104D3C70-35DB-40E2-BA8B-BCC576D10AA4}" type="pres">
      <dgm:prSet presAssocID="{4C035F80-F815-4E96-B3BA-73A41EBF9C8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F0BF19-C942-47CB-A5D0-50EBF4E9536D}" type="pres">
      <dgm:prSet presAssocID="{4C035F80-F815-4E96-B3BA-73A41EBF9C89}" presName="child3group" presStyleCnt="0"/>
      <dgm:spPr/>
    </dgm:pt>
    <dgm:pt modelId="{B8F79058-4FD3-4FC6-BC4B-9976178C2134}" type="pres">
      <dgm:prSet presAssocID="{4C035F80-F815-4E96-B3BA-73A41EBF9C89}" presName="child3" presStyleLbl="bgAcc1" presStyleIdx="2" presStyleCnt="4"/>
      <dgm:spPr/>
      <dgm:t>
        <a:bodyPr/>
        <a:lstStyle/>
        <a:p>
          <a:endParaRPr lang="en-US"/>
        </a:p>
      </dgm:t>
    </dgm:pt>
    <dgm:pt modelId="{0280DC48-53AB-4104-8F15-90822B712A07}" type="pres">
      <dgm:prSet presAssocID="{4C035F80-F815-4E96-B3BA-73A41EBF9C8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C0AFA3-2C41-4249-935A-D6548C9737C5}" type="pres">
      <dgm:prSet presAssocID="{4C035F80-F815-4E96-B3BA-73A41EBF9C89}" presName="child4group" presStyleCnt="0"/>
      <dgm:spPr/>
    </dgm:pt>
    <dgm:pt modelId="{F6FF58E2-1E0B-4562-857A-0FE10DE16BCC}" type="pres">
      <dgm:prSet presAssocID="{4C035F80-F815-4E96-B3BA-73A41EBF9C89}" presName="child4" presStyleLbl="bgAcc1" presStyleIdx="3" presStyleCnt="4"/>
      <dgm:spPr/>
      <dgm:t>
        <a:bodyPr/>
        <a:lstStyle/>
        <a:p>
          <a:endParaRPr lang="en-US"/>
        </a:p>
      </dgm:t>
    </dgm:pt>
    <dgm:pt modelId="{89EE9661-9165-444B-9F43-2A660FEC41F1}" type="pres">
      <dgm:prSet presAssocID="{4C035F80-F815-4E96-B3BA-73A41EBF9C8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8EE33B-3BD9-4933-A50B-3A2B5FBDD4D1}" type="pres">
      <dgm:prSet presAssocID="{4C035F80-F815-4E96-B3BA-73A41EBF9C89}" presName="childPlaceholder" presStyleCnt="0"/>
      <dgm:spPr/>
    </dgm:pt>
    <dgm:pt modelId="{97D43296-3298-4D6C-82C6-AB69DE0850DD}" type="pres">
      <dgm:prSet presAssocID="{4C035F80-F815-4E96-B3BA-73A41EBF9C89}" presName="circle" presStyleCnt="0"/>
      <dgm:spPr/>
    </dgm:pt>
    <dgm:pt modelId="{F92C71E4-1783-4ED8-8C3C-E2F510359E5D}" type="pres">
      <dgm:prSet presAssocID="{4C035F80-F815-4E96-B3BA-73A41EBF9C8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E10E21-4152-4EC2-A64A-AB1E47E73125}" type="pres">
      <dgm:prSet presAssocID="{4C035F80-F815-4E96-B3BA-73A41EBF9C8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D4286-22D9-4D8B-8C73-9DB021906464}" type="pres">
      <dgm:prSet presAssocID="{4C035F80-F815-4E96-B3BA-73A41EBF9C8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957976-AA1B-49AE-8874-9994BA80D52F}" type="pres">
      <dgm:prSet presAssocID="{4C035F80-F815-4E96-B3BA-73A41EBF9C8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5D97F-D103-4A34-8785-95D6703DF4FF}" type="pres">
      <dgm:prSet presAssocID="{4C035F80-F815-4E96-B3BA-73A41EBF9C89}" presName="quadrantPlaceholder" presStyleCnt="0"/>
      <dgm:spPr/>
    </dgm:pt>
    <dgm:pt modelId="{FA6C9437-F06D-4A49-BD24-F5A9B5297589}" type="pres">
      <dgm:prSet presAssocID="{4C035F80-F815-4E96-B3BA-73A41EBF9C89}" presName="center1" presStyleLbl="fgShp" presStyleIdx="0" presStyleCnt="2"/>
      <dgm:spPr/>
    </dgm:pt>
    <dgm:pt modelId="{E8982EE3-73C0-4198-86AD-709E753CD993}" type="pres">
      <dgm:prSet presAssocID="{4C035F80-F815-4E96-B3BA-73A41EBF9C89}" presName="center2" presStyleLbl="fgShp" presStyleIdx="1" presStyleCnt="2"/>
      <dgm:spPr/>
    </dgm:pt>
  </dgm:ptLst>
  <dgm:cxnLst>
    <dgm:cxn modelId="{E07D1135-5977-49B8-B084-C5829B9DF657}" type="presOf" srcId="{DE7FFC0E-AB35-483F-AB6F-E4B4C074260C}" destId="{F92C71E4-1783-4ED8-8C3C-E2F510359E5D}" srcOrd="0" destOrd="0" presId="urn:microsoft.com/office/officeart/2005/8/layout/cycle4"/>
    <dgm:cxn modelId="{D82470BD-6C95-4AE2-88BA-4BA3114A4D24}" srcId="{4C035F80-F815-4E96-B3BA-73A41EBF9C89}" destId="{DE7FFC0E-AB35-483F-AB6F-E4B4C074260C}" srcOrd="0" destOrd="0" parTransId="{6079C775-21F0-4636-8133-5A66023B319D}" sibTransId="{FD80252A-BEBB-4EAA-A4E5-AAB493E431C1}"/>
    <dgm:cxn modelId="{D7AE89FE-F5F8-49F2-BC17-D777B1A72A03}" type="presOf" srcId="{07485C84-3CAB-44C3-8295-9A0D200EE8E3}" destId="{C6E10E21-4152-4EC2-A64A-AB1E47E73125}" srcOrd="0" destOrd="0" presId="urn:microsoft.com/office/officeart/2005/8/layout/cycle4"/>
    <dgm:cxn modelId="{038F1B5A-94E1-4162-BE4B-41034EB04DFC}" type="presOf" srcId="{4DAC0033-9829-4B9D-9B57-06E2741BC39A}" destId="{7D5D4286-22D9-4D8B-8C73-9DB021906464}" srcOrd="0" destOrd="0" presId="urn:microsoft.com/office/officeart/2005/8/layout/cycle4"/>
    <dgm:cxn modelId="{A9A836C4-2059-4C71-A179-DD0FABDF8915}" type="presOf" srcId="{4683498D-A8C3-436C-9E04-E0E3CB71E37A}" destId="{5061CA1C-A694-4BAD-980A-1F7D253D7E52}" srcOrd="1" destOrd="0" presId="urn:microsoft.com/office/officeart/2005/8/layout/cycle4"/>
    <dgm:cxn modelId="{1A01448C-860B-4E35-BDF7-D137691F777E}" type="presOf" srcId="{0C187C7D-8B83-4631-B3B4-2C0348524D6F}" destId="{F6FF58E2-1E0B-4562-857A-0FE10DE16BCC}" srcOrd="0" destOrd="0" presId="urn:microsoft.com/office/officeart/2005/8/layout/cycle4"/>
    <dgm:cxn modelId="{50F54F1A-FD52-4372-A7A2-25375BA56E01}" type="presOf" srcId="{7094560C-752A-46B8-B5B9-CB17CF63FADB}" destId="{0280DC48-53AB-4104-8F15-90822B712A07}" srcOrd="1" destOrd="0" presId="urn:microsoft.com/office/officeart/2005/8/layout/cycle4"/>
    <dgm:cxn modelId="{1535588E-973D-4A27-BD47-B3A681D533E0}" type="presOf" srcId="{7BE80D07-6E34-4010-907D-AC418A677022}" destId="{89EE9661-9165-444B-9F43-2A660FEC41F1}" srcOrd="1" destOrd="1" presId="urn:microsoft.com/office/officeart/2005/8/layout/cycle4"/>
    <dgm:cxn modelId="{A2101C5F-DDD5-42BB-A344-68127A4AC213}" srcId="{4DAC0033-9829-4B9D-9B57-06E2741BC39A}" destId="{B496F44A-4A49-4B56-A542-3D47B148501E}" srcOrd="1" destOrd="0" parTransId="{A590F033-7F5D-42B8-BB89-A270BB4C7445}" sibTransId="{D3BD2726-084A-4601-A9FA-43620D527595}"/>
    <dgm:cxn modelId="{3D06309B-7C8E-4733-978C-AFB22E7A2638}" type="presOf" srcId="{DA2ECD05-CC7F-4EAE-988A-6F44E845B9BC}" destId="{E584D432-A39A-48B3-83FF-ECA699166B2D}" srcOrd="0" destOrd="0" presId="urn:microsoft.com/office/officeart/2005/8/layout/cycle4"/>
    <dgm:cxn modelId="{A12E1675-EA56-4D79-99BF-2CC374BA8C1C}" srcId="{4C035F80-F815-4E96-B3BA-73A41EBF9C89}" destId="{DB5C6733-B934-45A0-B172-F62EE5C9D774}" srcOrd="4" destOrd="0" parTransId="{FD145545-8D42-468F-9868-A732D6E3D84C}" sibTransId="{D03C27CE-7DF1-4485-AF83-50DD9DD32FC2}"/>
    <dgm:cxn modelId="{A660F22C-ACF3-43ED-B49C-941730D665CE}" type="presOf" srcId="{B496F44A-4A49-4B56-A542-3D47B148501E}" destId="{0280DC48-53AB-4104-8F15-90822B712A07}" srcOrd="1" destOrd="1" presId="urn:microsoft.com/office/officeart/2005/8/layout/cycle4"/>
    <dgm:cxn modelId="{4DAF8D21-8ECA-4C6F-9724-D6270BFB8096}" type="presOf" srcId="{0C187C7D-8B83-4631-B3B4-2C0348524D6F}" destId="{89EE9661-9165-444B-9F43-2A660FEC41F1}" srcOrd="1" destOrd="0" presId="urn:microsoft.com/office/officeart/2005/8/layout/cycle4"/>
    <dgm:cxn modelId="{BD9FFD09-B488-4240-A73A-E67242FCA612}" srcId="{DB5C6733-B934-45A0-B172-F62EE5C9D774}" destId="{B3DF4ABD-7DA7-406D-A210-5C322F8BAE41}" srcOrd="0" destOrd="0" parTransId="{99AC2AC3-199D-499E-82F1-16BCDF585026}" sibTransId="{3E00CCFE-D806-45AA-AA97-78834370A02E}"/>
    <dgm:cxn modelId="{9E60483A-1230-4AF2-A3A1-AFC2C47AB297}" srcId="{DE7FFC0E-AB35-483F-AB6F-E4B4C074260C}" destId="{CDDE1DC5-BE5C-4332-A44C-037140C41DE6}" srcOrd="1" destOrd="0" parTransId="{DCB7ACCA-8E6D-448B-95C0-112807E87755}" sibTransId="{1A42EA02-AC94-41D8-B75E-DA26E9EF7CDE}"/>
    <dgm:cxn modelId="{D22619C1-6853-4BAB-B785-FB1D6A32119F}" srcId="{DB5C6733-B934-45A0-B172-F62EE5C9D774}" destId="{4BF375CA-5FA9-4920-8ED3-6BC1EF27DD3B}" srcOrd="1" destOrd="0" parTransId="{61DFADDF-47E7-4959-82E5-5361E01C602D}" sibTransId="{2014E056-1ECB-4DE5-9897-C9598A2A5239}"/>
    <dgm:cxn modelId="{E22972C7-2836-4E9C-8489-1C3C30E973B8}" type="presOf" srcId="{CDDE1DC5-BE5C-4332-A44C-037140C41DE6}" destId="{5061CA1C-A694-4BAD-980A-1F7D253D7E52}" srcOrd="1" destOrd="1" presId="urn:microsoft.com/office/officeart/2005/8/layout/cycle4"/>
    <dgm:cxn modelId="{8CC879EF-22F5-49C7-845F-A0C69F0FB0CD}" srcId="{4C035F80-F815-4E96-B3BA-73A41EBF9C89}" destId="{F8542AEE-99E5-4714-A05A-995789EF0505}" srcOrd="3" destOrd="0" parTransId="{B0401C8C-CF86-4F35-8B5D-2379D701B597}" sibTransId="{73DB3D64-F6A3-4EC8-8839-5D0A97C51181}"/>
    <dgm:cxn modelId="{5BF3B6A9-791E-40F5-9F5F-C329CB526E28}" srcId="{4DAC0033-9829-4B9D-9B57-06E2741BC39A}" destId="{7094560C-752A-46B8-B5B9-CB17CF63FADB}" srcOrd="0" destOrd="0" parTransId="{ECFC4D32-4166-4E7F-BEA4-0E407BEDA369}" sibTransId="{36214F3F-72BB-4A80-A819-54E3C06CB2B1}"/>
    <dgm:cxn modelId="{AEE46467-BCEB-4B9F-A467-54F376BFC66F}" type="presOf" srcId="{B496F44A-4A49-4B56-A542-3D47B148501E}" destId="{B8F79058-4FD3-4FC6-BC4B-9976178C2134}" srcOrd="0" destOrd="1" presId="urn:microsoft.com/office/officeart/2005/8/layout/cycle4"/>
    <dgm:cxn modelId="{06C5458A-1E94-47ED-9F04-B1B7221C2A7C}" type="presOf" srcId="{9069F50C-DA5C-46D3-AF60-804A9F340B90}" destId="{104D3C70-35DB-40E2-BA8B-BCC576D10AA4}" srcOrd="1" destOrd="1" presId="urn:microsoft.com/office/officeart/2005/8/layout/cycle4"/>
    <dgm:cxn modelId="{B7A439F5-0DA3-472D-A448-F2E3756E0301}" type="presOf" srcId="{CDDE1DC5-BE5C-4332-A44C-037140C41DE6}" destId="{96CF40AB-917E-4D2C-AAE5-7A9898A35AF5}" srcOrd="0" destOrd="1" presId="urn:microsoft.com/office/officeart/2005/8/layout/cycle4"/>
    <dgm:cxn modelId="{BD0C499A-E8BD-4456-9560-A0A3DC402FEB}" srcId="{4C035F80-F815-4E96-B3BA-73A41EBF9C89}" destId="{07485C84-3CAB-44C3-8295-9A0D200EE8E3}" srcOrd="1" destOrd="0" parTransId="{C589BCCF-8E01-41C8-BC20-60B92C0C6196}" sibTransId="{72BEA7D0-A15F-4433-B6F5-3528923007AE}"/>
    <dgm:cxn modelId="{29210FC7-9741-4364-8832-87C6D6A6F03D}" srcId="{07485C84-3CAB-44C3-8295-9A0D200EE8E3}" destId="{DA2ECD05-CC7F-4EAE-988A-6F44E845B9BC}" srcOrd="0" destOrd="0" parTransId="{86B948E2-265E-47B1-98B2-6015A44A8BDE}" sibTransId="{5F725244-A9BE-4BCB-97DC-D064D5AD9FE2}"/>
    <dgm:cxn modelId="{B9005803-C21F-4F1F-881A-18AF8F5BABA1}" type="presOf" srcId="{7BE80D07-6E34-4010-907D-AC418A677022}" destId="{F6FF58E2-1E0B-4562-857A-0FE10DE16BCC}" srcOrd="0" destOrd="1" presId="urn:microsoft.com/office/officeart/2005/8/layout/cycle4"/>
    <dgm:cxn modelId="{173F6853-5805-460F-8A73-720C8A26076D}" srcId="{F8542AEE-99E5-4714-A05A-995789EF0505}" destId="{0C187C7D-8B83-4631-B3B4-2C0348524D6F}" srcOrd="0" destOrd="0" parTransId="{CF392997-3892-426F-8337-E674D1F38761}" sibTransId="{AF5F6438-587C-4B38-A62C-485FFDA519B9}"/>
    <dgm:cxn modelId="{5622C962-77E1-4982-8AA5-9B40F02B9C03}" type="presOf" srcId="{DA2ECD05-CC7F-4EAE-988A-6F44E845B9BC}" destId="{104D3C70-35DB-40E2-BA8B-BCC576D10AA4}" srcOrd="1" destOrd="0" presId="urn:microsoft.com/office/officeart/2005/8/layout/cycle4"/>
    <dgm:cxn modelId="{95DBDECA-A7E7-48E4-8ADF-C34BFDAA95DE}" srcId="{4C035F80-F815-4E96-B3BA-73A41EBF9C89}" destId="{4DAC0033-9829-4B9D-9B57-06E2741BC39A}" srcOrd="2" destOrd="0" parTransId="{5B0DC95C-4AE8-4D23-8D90-88042E09C0F8}" sibTransId="{6D86CB34-1683-46FE-801B-B5B6D8FB3555}"/>
    <dgm:cxn modelId="{D8A3D14A-BD7E-4978-B50B-4255B593C0EC}" srcId="{2484A30B-AC52-4EF3-A6B9-9B2233465140}" destId="{F20B5657-37F9-4AD6-9982-59C0FA664197}" srcOrd="0" destOrd="0" parTransId="{FCF52EA5-B32B-4ACE-A938-C3F56DCB0A99}" sibTransId="{EA7E1DAD-9EEB-4110-A8C7-078B2F5E2892}"/>
    <dgm:cxn modelId="{901B6B9C-3E15-42FE-8164-0A53B743BE01}" type="presOf" srcId="{F8542AEE-99E5-4714-A05A-995789EF0505}" destId="{EA957976-AA1B-49AE-8874-9994BA80D52F}" srcOrd="0" destOrd="0" presId="urn:microsoft.com/office/officeart/2005/8/layout/cycle4"/>
    <dgm:cxn modelId="{057863AB-E207-4E54-A56E-2D726E87DB1D}" type="presOf" srcId="{4683498D-A8C3-436C-9E04-E0E3CB71E37A}" destId="{96CF40AB-917E-4D2C-AAE5-7A9898A35AF5}" srcOrd="0" destOrd="0" presId="urn:microsoft.com/office/officeart/2005/8/layout/cycle4"/>
    <dgm:cxn modelId="{409FE454-BB48-4127-8395-307ED3BDD8FD}" srcId="{2484A30B-AC52-4EF3-A6B9-9B2233465140}" destId="{216A9A4D-1763-47E7-8EAD-BF1B604DB7D8}" srcOrd="1" destOrd="0" parTransId="{3641A5C7-61A3-4C0C-846A-3CCB3DBA887E}" sibTransId="{D95A8407-C252-4557-ACF2-D6EEC5E6204E}"/>
    <dgm:cxn modelId="{C0AEF3D4-BF64-492F-9D2B-167D3EE3368C}" srcId="{07485C84-3CAB-44C3-8295-9A0D200EE8E3}" destId="{9069F50C-DA5C-46D3-AF60-804A9F340B90}" srcOrd="1" destOrd="0" parTransId="{415AE59E-AFCD-45CD-96AE-273727A95EDC}" sibTransId="{5ADA43AF-1280-4FFF-996C-FE9E00E89343}"/>
    <dgm:cxn modelId="{C7B91E93-CB0B-45D6-8348-DEEACBF6043B}" type="presOf" srcId="{9069F50C-DA5C-46D3-AF60-804A9F340B90}" destId="{E584D432-A39A-48B3-83FF-ECA699166B2D}" srcOrd="0" destOrd="1" presId="urn:microsoft.com/office/officeart/2005/8/layout/cycle4"/>
    <dgm:cxn modelId="{1EF1B240-CC80-4D5C-95E3-C53EED370DF2}" type="presOf" srcId="{7094560C-752A-46B8-B5B9-CB17CF63FADB}" destId="{B8F79058-4FD3-4FC6-BC4B-9976178C2134}" srcOrd="0" destOrd="0" presId="urn:microsoft.com/office/officeart/2005/8/layout/cycle4"/>
    <dgm:cxn modelId="{7CDC5CCD-373D-489D-8299-42B6D031D193}" srcId="{F8542AEE-99E5-4714-A05A-995789EF0505}" destId="{7BE80D07-6E34-4010-907D-AC418A677022}" srcOrd="1" destOrd="0" parTransId="{0DA4D4B2-DDF2-47B8-BBCF-9DFABAA84DA2}" sibTransId="{02A54BD9-A96B-4E0F-A5C7-F7CB29654638}"/>
    <dgm:cxn modelId="{5AD586C2-ACB7-4C9F-94EC-EA63267A2251}" srcId="{DE7FFC0E-AB35-483F-AB6F-E4B4C074260C}" destId="{4683498D-A8C3-436C-9E04-E0E3CB71E37A}" srcOrd="0" destOrd="0" parTransId="{6C7EC64A-EEB9-4165-A978-49FCAA4B4667}" sibTransId="{99B2D83D-EE3D-46E9-89B1-CA7678EE724A}"/>
    <dgm:cxn modelId="{5446FAF1-958C-4483-8028-A3B62A775AD0}" srcId="{4C035F80-F815-4E96-B3BA-73A41EBF9C89}" destId="{2484A30B-AC52-4EF3-A6B9-9B2233465140}" srcOrd="5" destOrd="0" parTransId="{BA1DDB35-35ED-4F0C-9D46-188082D274FB}" sibTransId="{F402AB90-C673-405E-A13C-4DB9EF2AFE82}"/>
    <dgm:cxn modelId="{92B893BF-ABFD-4F61-9C78-6E650426881A}" type="presOf" srcId="{4C035F80-F815-4E96-B3BA-73A41EBF9C89}" destId="{3E407E0B-D55F-4F55-8C95-8EF287157875}" srcOrd="0" destOrd="0" presId="urn:microsoft.com/office/officeart/2005/8/layout/cycle4"/>
    <dgm:cxn modelId="{9604D362-E2E2-47C1-896A-75B1F439A873}" type="presParOf" srcId="{3E407E0B-D55F-4F55-8C95-8EF287157875}" destId="{930D6B76-4502-4166-B3DF-73E7E82ACB22}" srcOrd="0" destOrd="0" presId="urn:microsoft.com/office/officeart/2005/8/layout/cycle4"/>
    <dgm:cxn modelId="{D27E8B80-6581-4311-99C4-A2201A9FF961}" type="presParOf" srcId="{930D6B76-4502-4166-B3DF-73E7E82ACB22}" destId="{FC125B5D-598C-40AB-94CB-028F35C8E041}" srcOrd="0" destOrd="0" presId="urn:microsoft.com/office/officeart/2005/8/layout/cycle4"/>
    <dgm:cxn modelId="{71EC8B7D-5F4A-40EC-A391-C779B3928679}" type="presParOf" srcId="{FC125B5D-598C-40AB-94CB-028F35C8E041}" destId="{96CF40AB-917E-4D2C-AAE5-7A9898A35AF5}" srcOrd="0" destOrd="0" presId="urn:microsoft.com/office/officeart/2005/8/layout/cycle4"/>
    <dgm:cxn modelId="{58598F86-7DD3-4D36-8D03-D59682575276}" type="presParOf" srcId="{FC125B5D-598C-40AB-94CB-028F35C8E041}" destId="{5061CA1C-A694-4BAD-980A-1F7D253D7E52}" srcOrd="1" destOrd="0" presId="urn:microsoft.com/office/officeart/2005/8/layout/cycle4"/>
    <dgm:cxn modelId="{507A659C-9689-4A04-BB58-357514400C42}" type="presParOf" srcId="{930D6B76-4502-4166-B3DF-73E7E82ACB22}" destId="{6CF3AD2E-7FE2-40D7-B9CD-59DFFBC33074}" srcOrd="1" destOrd="0" presId="urn:microsoft.com/office/officeart/2005/8/layout/cycle4"/>
    <dgm:cxn modelId="{81F96F87-014A-4401-BD6D-FDF7E3265837}" type="presParOf" srcId="{6CF3AD2E-7FE2-40D7-B9CD-59DFFBC33074}" destId="{E584D432-A39A-48B3-83FF-ECA699166B2D}" srcOrd="0" destOrd="0" presId="urn:microsoft.com/office/officeart/2005/8/layout/cycle4"/>
    <dgm:cxn modelId="{CFFBDF1C-F724-462E-9BFF-6335A120CF07}" type="presParOf" srcId="{6CF3AD2E-7FE2-40D7-B9CD-59DFFBC33074}" destId="{104D3C70-35DB-40E2-BA8B-BCC576D10AA4}" srcOrd="1" destOrd="0" presId="urn:microsoft.com/office/officeart/2005/8/layout/cycle4"/>
    <dgm:cxn modelId="{6446ECE8-96CD-439B-9C4C-F07851325C9F}" type="presParOf" srcId="{930D6B76-4502-4166-B3DF-73E7E82ACB22}" destId="{C4F0BF19-C942-47CB-A5D0-50EBF4E9536D}" srcOrd="2" destOrd="0" presId="urn:microsoft.com/office/officeart/2005/8/layout/cycle4"/>
    <dgm:cxn modelId="{157C86D5-F185-4FA2-B9FC-ECDCF2C9EE04}" type="presParOf" srcId="{C4F0BF19-C942-47CB-A5D0-50EBF4E9536D}" destId="{B8F79058-4FD3-4FC6-BC4B-9976178C2134}" srcOrd="0" destOrd="0" presId="urn:microsoft.com/office/officeart/2005/8/layout/cycle4"/>
    <dgm:cxn modelId="{6E47B814-222C-4C0B-B99B-1DF6A09C489E}" type="presParOf" srcId="{C4F0BF19-C942-47CB-A5D0-50EBF4E9536D}" destId="{0280DC48-53AB-4104-8F15-90822B712A07}" srcOrd="1" destOrd="0" presId="urn:microsoft.com/office/officeart/2005/8/layout/cycle4"/>
    <dgm:cxn modelId="{E64C16B8-BDD3-4DDD-A743-5F1185345D81}" type="presParOf" srcId="{930D6B76-4502-4166-B3DF-73E7E82ACB22}" destId="{46C0AFA3-2C41-4249-935A-D6548C9737C5}" srcOrd="3" destOrd="0" presId="urn:microsoft.com/office/officeart/2005/8/layout/cycle4"/>
    <dgm:cxn modelId="{DB07DA96-B94F-4FFA-A8B6-04C481C14165}" type="presParOf" srcId="{46C0AFA3-2C41-4249-935A-D6548C9737C5}" destId="{F6FF58E2-1E0B-4562-857A-0FE10DE16BCC}" srcOrd="0" destOrd="0" presId="urn:microsoft.com/office/officeart/2005/8/layout/cycle4"/>
    <dgm:cxn modelId="{B9D510AB-FCC9-48F1-9F0F-FD7DA9727DE3}" type="presParOf" srcId="{46C0AFA3-2C41-4249-935A-D6548C9737C5}" destId="{89EE9661-9165-444B-9F43-2A660FEC41F1}" srcOrd="1" destOrd="0" presId="urn:microsoft.com/office/officeart/2005/8/layout/cycle4"/>
    <dgm:cxn modelId="{059B26C5-99AE-4111-802A-048B2476A6DA}" type="presParOf" srcId="{930D6B76-4502-4166-B3DF-73E7E82ACB22}" destId="{548EE33B-3BD9-4933-A50B-3A2B5FBDD4D1}" srcOrd="4" destOrd="0" presId="urn:microsoft.com/office/officeart/2005/8/layout/cycle4"/>
    <dgm:cxn modelId="{64D4D093-A933-47D5-815A-066246C4E08A}" type="presParOf" srcId="{3E407E0B-D55F-4F55-8C95-8EF287157875}" destId="{97D43296-3298-4D6C-82C6-AB69DE0850DD}" srcOrd="1" destOrd="0" presId="urn:microsoft.com/office/officeart/2005/8/layout/cycle4"/>
    <dgm:cxn modelId="{397A31D8-B007-4C57-BD2E-DD565B81B73F}" type="presParOf" srcId="{97D43296-3298-4D6C-82C6-AB69DE0850DD}" destId="{F92C71E4-1783-4ED8-8C3C-E2F510359E5D}" srcOrd="0" destOrd="0" presId="urn:microsoft.com/office/officeart/2005/8/layout/cycle4"/>
    <dgm:cxn modelId="{36A59164-8750-46DA-A8E1-04F1DC5DA43C}" type="presParOf" srcId="{97D43296-3298-4D6C-82C6-AB69DE0850DD}" destId="{C6E10E21-4152-4EC2-A64A-AB1E47E73125}" srcOrd="1" destOrd="0" presId="urn:microsoft.com/office/officeart/2005/8/layout/cycle4"/>
    <dgm:cxn modelId="{9DBD093D-2218-45CE-A513-EDD552275740}" type="presParOf" srcId="{97D43296-3298-4D6C-82C6-AB69DE0850DD}" destId="{7D5D4286-22D9-4D8B-8C73-9DB021906464}" srcOrd="2" destOrd="0" presId="urn:microsoft.com/office/officeart/2005/8/layout/cycle4"/>
    <dgm:cxn modelId="{40594FD2-CA74-4CC7-A663-74B0A0CB3194}" type="presParOf" srcId="{97D43296-3298-4D6C-82C6-AB69DE0850DD}" destId="{EA957976-AA1B-49AE-8874-9994BA80D52F}" srcOrd="3" destOrd="0" presId="urn:microsoft.com/office/officeart/2005/8/layout/cycle4"/>
    <dgm:cxn modelId="{9F6E53F6-08AA-479A-AA79-82B34C696F73}" type="presParOf" srcId="{97D43296-3298-4D6C-82C6-AB69DE0850DD}" destId="{52A5D97F-D103-4A34-8785-95D6703DF4FF}" srcOrd="4" destOrd="0" presId="urn:microsoft.com/office/officeart/2005/8/layout/cycle4"/>
    <dgm:cxn modelId="{2019C12F-08AD-4C8F-8941-42EF0CF8DE25}" type="presParOf" srcId="{3E407E0B-D55F-4F55-8C95-8EF287157875}" destId="{FA6C9437-F06D-4A49-BD24-F5A9B5297589}" srcOrd="2" destOrd="0" presId="urn:microsoft.com/office/officeart/2005/8/layout/cycle4"/>
    <dgm:cxn modelId="{A10362AB-7DAF-4B03-B2C7-7A3A0F7ABA91}" type="presParOf" srcId="{3E407E0B-D55F-4F55-8C95-8EF287157875}" destId="{E8982EE3-73C0-4198-86AD-709E753CD99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F5EDC6-A963-49FB-A52A-2BABE4A505E0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B4CD6E59-0457-4DAE-97BC-473043DD9716}">
      <dgm:prSet/>
      <dgm:spPr/>
      <dgm:t>
        <a:bodyPr/>
        <a:lstStyle/>
        <a:p>
          <a:r>
            <a:rPr lang="en-US"/>
            <a:t>$400,000 for faculty promotion equity issue:</a:t>
          </a:r>
        </a:p>
      </dgm:t>
    </dgm:pt>
    <dgm:pt modelId="{9DC2F89E-63F4-44EF-BC04-D2C1DF12998E}" type="parTrans" cxnId="{04E8B07D-7AB6-4200-BF07-6C9ED1250A23}">
      <dgm:prSet/>
      <dgm:spPr/>
      <dgm:t>
        <a:bodyPr/>
        <a:lstStyle/>
        <a:p>
          <a:endParaRPr lang="en-US"/>
        </a:p>
      </dgm:t>
    </dgm:pt>
    <dgm:pt modelId="{FAC83C8B-D213-43F6-81DA-89A1B3417DAA}" type="sibTrans" cxnId="{04E8B07D-7AB6-4200-BF07-6C9ED1250A23}">
      <dgm:prSet/>
      <dgm:spPr/>
      <dgm:t>
        <a:bodyPr/>
        <a:lstStyle/>
        <a:p>
          <a:endParaRPr lang="en-US"/>
        </a:p>
      </dgm:t>
    </dgm:pt>
    <dgm:pt modelId="{DE24F125-BE08-4FEA-86E4-5CA00D3FD0A0}">
      <dgm:prSet/>
      <dgm:spPr/>
      <dgm:t>
        <a:bodyPr/>
        <a:lstStyle/>
        <a:p>
          <a:r>
            <a:rPr lang="en-US"/>
            <a:t>Salary increases granted with promotion for faculty are not enough to bring faculty up to the minimum salary established through CUPA.</a:t>
          </a:r>
        </a:p>
      </dgm:t>
    </dgm:pt>
    <dgm:pt modelId="{E5242F00-E533-490F-972B-CDF7C2077CFC}" type="parTrans" cxnId="{CFA547A1-EBCB-4702-81E7-91B39896BFA2}">
      <dgm:prSet/>
      <dgm:spPr/>
      <dgm:t>
        <a:bodyPr/>
        <a:lstStyle/>
        <a:p>
          <a:endParaRPr lang="en-US"/>
        </a:p>
      </dgm:t>
    </dgm:pt>
    <dgm:pt modelId="{DFB46713-FBD5-4A58-89F6-BD1AADB533BD}" type="sibTrans" cxnId="{CFA547A1-EBCB-4702-81E7-91B39896BFA2}">
      <dgm:prSet/>
      <dgm:spPr/>
      <dgm:t>
        <a:bodyPr/>
        <a:lstStyle/>
        <a:p>
          <a:endParaRPr lang="en-US"/>
        </a:p>
      </dgm:t>
    </dgm:pt>
    <dgm:pt modelId="{F9DB508D-9EF9-4BDE-BC10-0A1B2E8935D7}">
      <dgm:prSet/>
      <dgm:spPr/>
      <dgm:t>
        <a:bodyPr/>
        <a:lstStyle/>
        <a:p>
          <a:r>
            <a:rPr lang="en-US"/>
            <a:t>Consequently, newly promoted professors where making significantly less than those that were promoted last year.</a:t>
          </a:r>
        </a:p>
      </dgm:t>
    </dgm:pt>
    <dgm:pt modelId="{9C1BC2CB-6463-4704-981E-0B9F305DD929}" type="parTrans" cxnId="{69109E0F-55A3-4899-982E-22824E89CADA}">
      <dgm:prSet/>
      <dgm:spPr/>
      <dgm:t>
        <a:bodyPr/>
        <a:lstStyle/>
        <a:p>
          <a:endParaRPr lang="en-US"/>
        </a:p>
      </dgm:t>
    </dgm:pt>
    <dgm:pt modelId="{010C3806-3335-4A89-BF36-9C746ACC4A99}" type="sibTrans" cxnId="{69109E0F-55A3-4899-982E-22824E89CADA}">
      <dgm:prSet/>
      <dgm:spPr/>
      <dgm:t>
        <a:bodyPr/>
        <a:lstStyle/>
        <a:p>
          <a:endParaRPr lang="en-US"/>
        </a:p>
      </dgm:t>
    </dgm:pt>
    <dgm:pt modelId="{55561E71-BF21-454F-A6F5-80BB5621F28B}">
      <dgm:prSet/>
      <dgm:spPr/>
      <dgm:t>
        <a:bodyPr/>
        <a:lstStyle/>
        <a:p>
          <a:r>
            <a:rPr lang="en-US"/>
            <a:t>Recommendation: Bring faculty promoted as of Fall 2020 to the minimum salary level using last year’s CUPA.  </a:t>
          </a:r>
        </a:p>
      </dgm:t>
    </dgm:pt>
    <dgm:pt modelId="{B505131B-9495-4FF4-84E8-C3457377D47F}" type="parTrans" cxnId="{E60F679E-F69E-48F6-A642-52DAC6DD971D}">
      <dgm:prSet/>
      <dgm:spPr/>
      <dgm:t>
        <a:bodyPr/>
        <a:lstStyle/>
        <a:p>
          <a:endParaRPr lang="en-US"/>
        </a:p>
      </dgm:t>
    </dgm:pt>
    <dgm:pt modelId="{D3B51EE8-1D73-424C-B193-4476AA86742F}" type="sibTrans" cxnId="{E60F679E-F69E-48F6-A642-52DAC6DD971D}">
      <dgm:prSet/>
      <dgm:spPr/>
      <dgm:t>
        <a:bodyPr/>
        <a:lstStyle/>
        <a:p>
          <a:endParaRPr lang="en-US"/>
        </a:p>
      </dgm:t>
    </dgm:pt>
    <dgm:pt modelId="{C4F19866-D7C4-4D7C-951A-6CEE5231FB0E}">
      <dgm:prSet/>
      <dgm:spPr/>
      <dgm:t>
        <a:bodyPr/>
        <a:lstStyle/>
        <a:p>
          <a:r>
            <a:rPr lang="en-US"/>
            <a:t>$680,000 for financial aid</a:t>
          </a:r>
        </a:p>
      </dgm:t>
    </dgm:pt>
    <dgm:pt modelId="{C539AC8D-65AC-4B29-A5B2-2710387E7552}" type="parTrans" cxnId="{87FC04FA-4C79-4635-9EB1-C1086C23A76C}">
      <dgm:prSet/>
      <dgm:spPr/>
      <dgm:t>
        <a:bodyPr/>
        <a:lstStyle/>
        <a:p>
          <a:endParaRPr lang="en-US"/>
        </a:p>
      </dgm:t>
    </dgm:pt>
    <dgm:pt modelId="{5ACADC91-B5C5-4663-A4F9-DDD360898CA8}" type="sibTrans" cxnId="{87FC04FA-4C79-4635-9EB1-C1086C23A76C}">
      <dgm:prSet/>
      <dgm:spPr/>
      <dgm:t>
        <a:bodyPr/>
        <a:lstStyle/>
        <a:p>
          <a:endParaRPr lang="en-US"/>
        </a:p>
      </dgm:t>
    </dgm:pt>
    <dgm:pt modelId="{A817B449-8CB5-42C0-8B8D-816BA1A271AC}">
      <dgm:prSet/>
      <dgm:spPr/>
      <dgm:t>
        <a:bodyPr/>
        <a:lstStyle/>
        <a:p>
          <a:r>
            <a:rPr lang="en-US"/>
            <a:t>Cover 3% tuition increase for students with the highest need and Pell eligible students.</a:t>
          </a:r>
        </a:p>
      </dgm:t>
    </dgm:pt>
    <dgm:pt modelId="{BCABC4E6-7252-462A-A072-086B9C1486A2}" type="parTrans" cxnId="{46155FF9-891F-4E72-AD61-AC52D259B1D7}">
      <dgm:prSet/>
      <dgm:spPr/>
      <dgm:t>
        <a:bodyPr/>
        <a:lstStyle/>
        <a:p>
          <a:endParaRPr lang="en-US"/>
        </a:p>
      </dgm:t>
    </dgm:pt>
    <dgm:pt modelId="{F4D0E1C2-8F3A-49C3-ABBE-E71B7988B056}" type="sibTrans" cxnId="{46155FF9-891F-4E72-AD61-AC52D259B1D7}">
      <dgm:prSet/>
      <dgm:spPr/>
      <dgm:t>
        <a:bodyPr/>
        <a:lstStyle/>
        <a:p>
          <a:endParaRPr lang="en-US"/>
        </a:p>
      </dgm:t>
    </dgm:pt>
    <dgm:pt modelId="{B3E5768E-005C-487B-A162-78C9EA3DA362}" type="pres">
      <dgm:prSet presAssocID="{5FF5EDC6-A963-49FB-A52A-2BABE4A505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51995B-3EEC-4516-ACB8-06FA2DD0D5A2}" type="pres">
      <dgm:prSet presAssocID="{B4CD6E59-0457-4DAE-97BC-473043DD9716}" presName="parentLin" presStyleCnt="0"/>
      <dgm:spPr/>
    </dgm:pt>
    <dgm:pt modelId="{78BA4579-B6CD-4234-BCEB-C659702B7D6D}" type="pres">
      <dgm:prSet presAssocID="{B4CD6E59-0457-4DAE-97BC-473043DD9716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9EE80CC2-102A-4C7F-9726-A3E1B763C12A}" type="pres">
      <dgm:prSet presAssocID="{B4CD6E59-0457-4DAE-97BC-473043DD971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096E04-3161-4EE8-B8AE-7AF5148D2B70}" type="pres">
      <dgm:prSet presAssocID="{B4CD6E59-0457-4DAE-97BC-473043DD9716}" presName="negativeSpace" presStyleCnt="0"/>
      <dgm:spPr/>
    </dgm:pt>
    <dgm:pt modelId="{100F4423-3950-4248-9ED4-51211FE1DAD5}" type="pres">
      <dgm:prSet presAssocID="{B4CD6E59-0457-4DAE-97BC-473043DD9716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A0E3E-2193-423B-AF15-4BCF4BBDD127}" type="pres">
      <dgm:prSet presAssocID="{FAC83C8B-D213-43F6-81DA-89A1B3417DAA}" presName="spaceBetweenRectangles" presStyleCnt="0"/>
      <dgm:spPr/>
    </dgm:pt>
    <dgm:pt modelId="{B6EDF9E0-003A-4BB2-87D6-4F4C135E4584}" type="pres">
      <dgm:prSet presAssocID="{C4F19866-D7C4-4D7C-951A-6CEE5231FB0E}" presName="parentLin" presStyleCnt="0"/>
      <dgm:spPr/>
    </dgm:pt>
    <dgm:pt modelId="{AE8B80DA-F410-40EC-BFCB-8C3B0E735393}" type="pres">
      <dgm:prSet presAssocID="{C4F19866-D7C4-4D7C-951A-6CEE5231FB0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DF4D3F78-5930-46D5-AC6A-BE2D823A4539}" type="pres">
      <dgm:prSet presAssocID="{C4F19866-D7C4-4D7C-951A-6CEE5231FB0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2AC185-DE03-417C-9C20-396B45D48D10}" type="pres">
      <dgm:prSet presAssocID="{C4F19866-D7C4-4D7C-951A-6CEE5231FB0E}" presName="negativeSpace" presStyleCnt="0"/>
      <dgm:spPr/>
    </dgm:pt>
    <dgm:pt modelId="{80FFD924-BB0A-45D4-8C00-D53C67334BB1}" type="pres">
      <dgm:prSet presAssocID="{C4F19866-D7C4-4D7C-951A-6CEE5231FB0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2BB674B-1998-4AAA-A4FD-BCB53A38B99B}" type="presOf" srcId="{55561E71-BF21-454F-A6F5-80BB5621F28B}" destId="{100F4423-3950-4248-9ED4-51211FE1DAD5}" srcOrd="0" destOrd="2" presId="urn:microsoft.com/office/officeart/2005/8/layout/list1"/>
    <dgm:cxn modelId="{1F75E39E-6885-4AAF-8468-775178CF8B61}" type="presOf" srcId="{F9DB508D-9EF9-4BDE-BC10-0A1B2E8935D7}" destId="{100F4423-3950-4248-9ED4-51211FE1DAD5}" srcOrd="0" destOrd="1" presId="urn:microsoft.com/office/officeart/2005/8/layout/list1"/>
    <dgm:cxn modelId="{87709AB1-EA54-4107-A730-FBB468A4DB90}" type="presOf" srcId="{C4F19866-D7C4-4D7C-951A-6CEE5231FB0E}" destId="{AE8B80DA-F410-40EC-BFCB-8C3B0E735393}" srcOrd="0" destOrd="0" presId="urn:microsoft.com/office/officeart/2005/8/layout/list1"/>
    <dgm:cxn modelId="{CFA547A1-EBCB-4702-81E7-91B39896BFA2}" srcId="{B4CD6E59-0457-4DAE-97BC-473043DD9716}" destId="{DE24F125-BE08-4FEA-86E4-5CA00D3FD0A0}" srcOrd="0" destOrd="0" parTransId="{E5242F00-E533-490F-972B-CDF7C2077CFC}" sibTransId="{DFB46713-FBD5-4A58-89F6-BD1AADB533BD}"/>
    <dgm:cxn modelId="{46155FF9-891F-4E72-AD61-AC52D259B1D7}" srcId="{C4F19866-D7C4-4D7C-951A-6CEE5231FB0E}" destId="{A817B449-8CB5-42C0-8B8D-816BA1A271AC}" srcOrd="0" destOrd="0" parTransId="{BCABC4E6-7252-462A-A072-086B9C1486A2}" sibTransId="{F4D0E1C2-8F3A-49C3-ABBE-E71B7988B056}"/>
    <dgm:cxn modelId="{E60F679E-F69E-48F6-A642-52DAC6DD971D}" srcId="{B4CD6E59-0457-4DAE-97BC-473043DD9716}" destId="{55561E71-BF21-454F-A6F5-80BB5621F28B}" srcOrd="2" destOrd="0" parTransId="{B505131B-9495-4FF4-84E8-C3457377D47F}" sibTransId="{D3B51EE8-1D73-424C-B193-4476AA86742F}"/>
    <dgm:cxn modelId="{AA727B36-8DDA-4ADF-9B0E-5CFA737666EF}" type="presOf" srcId="{A817B449-8CB5-42C0-8B8D-816BA1A271AC}" destId="{80FFD924-BB0A-45D4-8C00-D53C67334BB1}" srcOrd="0" destOrd="0" presId="urn:microsoft.com/office/officeart/2005/8/layout/list1"/>
    <dgm:cxn modelId="{92C00C92-7E72-4FED-A085-D759F807F6C1}" type="presOf" srcId="{C4F19866-D7C4-4D7C-951A-6CEE5231FB0E}" destId="{DF4D3F78-5930-46D5-AC6A-BE2D823A4539}" srcOrd="1" destOrd="0" presId="urn:microsoft.com/office/officeart/2005/8/layout/list1"/>
    <dgm:cxn modelId="{04E8B07D-7AB6-4200-BF07-6C9ED1250A23}" srcId="{5FF5EDC6-A963-49FB-A52A-2BABE4A505E0}" destId="{B4CD6E59-0457-4DAE-97BC-473043DD9716}" srcOrd="0" destOrd="0" parTransId="{9DC2F89E-63F4-44EF-BC04-D2C1DF12998E}" sibTransId="{FAC83C8B-D213-43F6-81DA-89A1B3417DAA}"/>
    <dgm:cxn modelId="{28C328A1-1004-4E0B-AE87-D41306610927}" type="presOf" srcId="{DE24F125-BE08-4FEA-86E4-5CA00D3FD0A0}" destId="{100F4423-3950-4248-9ED4-51211FE1DAD5}" srcOrd="0" destOrd="0" presId="urn:microsoft.com/office/officeart/2005/8/layout/list1"/>
    <dgm:cxn modelId="{C08FA9FD-D46C-401F-A397-C42832FCB1EF}" type="presOf" srcId="{5FF5EDC6-A963-49FB-A52A-2BABE4A505E0}" destId="{B3E5768E-005C-487B-A162-78C9EA3DA362}" srcOrd="0" destOrd="0" presId="urn:microsoft.com/office/officeart/2005/8/layout/list1"/>
    <dgm:cxn modelId="{C8BB6156-86C3-4744-891C-8A73036D6F07}" type="presOf" srcId="{B4CD6E59-0457-4DAE-97BC-473043DD9716}" destId="{78BA4579-B6CD-4234-BCEB-C659702B7D6D}" srcOrd="0" destOrd="0" presId="urn:microsoft.com/office/officeart/2005/8/layout/list1"/>
    <dgm:cxn modelId="{AA83993A-E1A8-46FE-A99C-EC2341303169}" type="presOf" srcId="{B4CD6E59-0457-4DAE-97BC-473043DD9716}" destId="{9EE80CC2-102A-4C7F-9726-A3E1B763C12A}" srcOrd="1" destOrd="0" presId="urn:microsoft.com/office/officeart/2005/8/layout/list1"/>
    <dgm:cxn modelId="{87FC04FA-4C79-4635-9EB1-C1086C23A76C}" srcId="{5FF5EDC6-A963-49FB-A52A-2BABE4A505E0}" destId="{C4F19866-D7C4-4D7C-951A-6CEE5231FB0E}" srcOrd="1" destOrd="0" parTransId="{C539AC8D-65AC-4B29-A5B2-2710387E7552}" sibTransId="{5ACADC91-B5C5-4663-A4F9-DDD360898CA8}"/>
    <dgm:cxn modelId="{69109E0F-55A3-4899-982E-22824E89CADA}" srcId="{B4CD6E59-0457-4DAE-97BC-473043DD9716}" destId="{F9DB508D-9EF9-4BDE-BC10-0A1B2E8935D7}" srcOrd="1" destOrd="0" parTransId="{9C1BC2CB-6463-4704-981E-0B9F305DD929}" sibTransId="{010C3806-3335-4A89-BF36-9C746ACC4A99}"/>
    <dgm:cxn modelId="{9A6A7486-EC8B-4007-AAA2-2CA42776BA0E}" type="presParOf" srcId="{B3E5768E-005C-487B-A162-78C9EA3DA362}" destId="{9151995B-3EEC-4516-ACB8-06FA2DD0D5A2}" srcOrd="0" destOrd="0" presId="urn:microsoft.com/office/officeart/2005/8/layout/list1"/>
    <dgm:cxn modelId="{97F558D9-4A29-4D08-810F-E305BC095995}" type="presParOf" srcId="{9151995B-3EEC-4516-ACB8-06FA2DD0D5A2}" destId="{78BA4579-B6CD-4234-BCEB-C659702B7D6D}" srcOrd="0" destOrd="0" presId="urn:microsoft.com/office/officeart/2005/8/layout/list1"/>
    <dgm:cxn modelId="{EA79CF34-03C4-4298-B489-410726EA2A17}" type="presParOf" srcId="{9151995B-3EEC-4516-ACB8-06FA2DD0D5A2}" destId="{9EE80CC2-102A-4C7F-9726-A3E1B763C12A}" srcOrd="1" destOrd="0" presId="urn:microsoft.com/office/officeart/2005/8/layout/list1"/>
    <dgm:cxn modelId="{A27046D4-A950-4006-B955-3FF72ED0D362}" type="presParOf" srcId="{B3E5768E-005C-487B-A162-78C9EA3DA362}" destId="{E8096E04-3161-4EE8-B8AE-7AF5148D2B70}" srcOrd="1" destOrd="0" presId="urn:microsoft.com/office/officeart/2005/8/layout/list1"/>
    <dgm:cxn modelId="{1FC07795-9A00-4B71-941B-04C4DA654DB1}" type="presParOf" srcId="{B3E5768E-005C-487B-A162-78C9EA3DA362}" destId="{100F4423-3950-4248-9ED4-51211FE1DAD5}" srcOrd="2" destOrd="0" presId="urn:microsoft.com/office/officeart/2005/8/layout/list1"/>
    <dgm:cxn modelId="{A8566F91-9CCD-4DF4-83A2-EFE0C3C5E293}" type="presParOf" srcId="{B3E5768E-005C-487B-A162-78C9EA3DA362}" destId="{946A0E3E-2193-423B-AF15-4BCF4BBDD127}" srcOrd="3" destOrd="0" presId="urn:microsoft.com/office/officeart/2005/8/layout/list1"/>
    <dgm:cxn modelId="{0D7F2A64-33C6-42AD-B00A-661370FAC14E}" type="presParOf" srcId="{B3E5768E-005C-487B-A162-78C9EA3DA362}" destId="{B6EDF9E0-003A-4BB2-87D6-4F4C135E4584}" srcOrd="4" destOrd="0" presId="urn:microsoft.com/office/officeart/2005/8/layout/list1"/>
    <dgm:cxn modelId="{58CF606A-402B-44EA-931C-40232B8DACB0}" type="presParOf" srcId="{B6EDF9E0-003A-4BB2-87D6-4F4C135E4584}" destId="{AE8B80DA-F410-40EC-BFCB-8C3B0E735393}" srcOrd="0" destOrd="0" presId="urn:microsoft.com/office/officeart/2005/8/layout/list1"/>
    <dgm:cxn modelId="{9FEC061C-9925-436A-9B67-098FF9394290}" type="presParOf" srcId="{B6EDF9E0-003A-4BB2-87D6-4F4C135E4584}" destId="{DF4D3F78-5930-46D5-AC6A-BE2D823A4539}" srcOrd="1" destOrd="0" presId="urn:microsoft.com/office/officeart/2005/8/layout/list1"/>
    <dgm:cxn modelId="{9C26577A-E165-4087-B34A-44A27E013AE6}" type="presParOf" srcId="{B3E5768E-005C-487B-A162-78C9EA3DA362}" destId="{B82AC185-DE03-417C-9C20-396B45D48D10}" srcOrd="5" destOrd="0" presId="urn:microsoft.com/office/officeart/2005/8/layout/list1"/>
    <dgm:cxn modelId="{613A9705-F417-4284-884C-D094DADDAF64}" type="presParOf" srcId="{B3E5768E-005C-487B-A162-78C9EA3DA362}" destId="{80FFD924-BB0A-45D4-8C00-D53C67334BB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FDEBA-4637-4074-9F65-808B6705257E}">
      <dsp:nvSpPr>
        <dsp:cNvPr id="0" name=""/>
        <dsp:cNvSpPr/>
      </dsp:nvSpPr>
      <dsp:spPr>
        <a:xfrm>
          <a:off x="0" y="398119"/>
          <a:ext cx="5961345" cy="148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667" tIns="333248" rIns="46266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7% decline in resident and 20% decline in non-resident enrollment for the full year.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Classes will continue to be mostly online for the Spring 2021 semester.</a:t>
          </a:r>
        </a:p>
      </dsp:txBody>
      <dsp:txXfrm>
        <a:off x="0" y="398119"/>
        <a:ext cx="5961345" cy="1486800"/>
      </dsp:txXfrm>
    </dsp:sp>
    <dsp:sp modelId="{36331541-DAEA-4E97-8401-CA67CE9CE293}">
      <dsp:nvSpPr>
        <dsp:cNvPr id="0" name=""/>
        <dsp:cNvSpPr/>
      </dsp:nvSpPr>
      <dsp:spPr>
        <a:xfrm>
          <a:off x="298067" y="161959"/>
          <a:ext cx="4172941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27" tIns="0" rIns="157727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Assumptions:</a:t>
          </a:r>
        </a:p>
      </dsp:txBody>
      <dsp:txXfrm>
        <a:off x="321124" y="185016"/>
        <a:ext cx="4126827" cy="426206"/>
      </dsp:txXfrm>
    </dsp:sp>
    <dsp:sp modelId="{AED682FE-D5BB-4D4D-AD12-2BA2CFAD2B6E}">
      <dsp:nvSpPr>
        <dsp:cNvPr id="0" name=""/>
        <dsp:cNvSpPr/>
      </dsp:nvSpPr>
      <dsp:spPr>
        <a:xfrm>
          <a:off x="0" y="2207479"/>
          <a:ext cx="5961345" cy="148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667" tIns="333248" rIns="46266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Increase tuition by 3% for both resident and non-resident effective Spring 2021 semester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Maintain the alternative fee schedule that was approved for the Fall 2020 semester for Spring &amp; Summer 2021.</a:t>
          </a:r>
        </a:p>
      </dsp:txBody>
      <dsp:txXfrm>
        <a:off x="0" y="2207479"/>
        <a:ext cx="5961345" cy="1486800"/>
      </dsp:txXfrm>
    </dsp:sp>
    <dsp:sp modelId="{E8BDAFB1-69E6-42CD-A77C-E85B1CD9777E}">
      <dsp:nvSpPr>
        <dsp:cNvPr id="0" name=""/>
        <dsp:cNvSpPr/>
      </dsp:nvSpPr>
      <dsp:spPr>
        <a:xfrm>
          <a:off x="298067" y="1971319"/>
          <a:ext cx="4172941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27" tIns="0" rIns="157727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Tuition &amp; Fee Recommendations:</a:t>
          </a:r>
        </a:p>
      </dsp:txBody>
      <dsp:txXfrm>
        <a:off x="321124" y="1994376"/>
        <a:ext cx="4126827" cy="426206"/>
      </dsp:txXfrm>
    </dsp:sp>
    <dsp:sp modelId="{7ED87798-7D24-4AFF-8461-0D229C63D40A}">
      <dsp:nvSpPr>
        <dsp:cNvPr id="0" name=""/>
        <dsp:cNvSpPr/>
      </dsp:nvSpPr>
      <dsp:spPr>
        <a:xfrm>
          <a:off x="0" y="4016840"/>
          <a:ext cx="5961345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2667" tIns="333248" rIns="462667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Faculty Promotions Equity</a:t>
          </a:r>
        </a:p>
        <a:p>
          <a:pPr marL="171450" lvl="1" indent="-171450" algn="l" defTabSz="7112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/>
            <a:t>Financial Aid for students with highest needs and Pell eligible students.</a:t>
          </a:r>
        </a:p>
      </dsp:txBody>
      <dsp:txXfrm>
        <a:off x="0" y="4016840"/>
        <a:ext cx="5961345" cy="1234800"/>
      </dsp:txXfrm>
    </dsp:sp>
    <dsp:sp modelId="{0E7C946B-61BA-4488-A832-C3E5E561806C}">
      <dsp:nvSpPr>
        <dsp:cNvPr id="0" name=""/>
        <dsp:cNvSpPr/>
      </dsp:nvSpPr>
      <dsp:spPr>
        <a:xfrm>
          <a:off x="298067" y="3780680"/>
          <a:ext cx="4172941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7727" tIns="0" rIns="157727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/>
            <a:t>Phase II Additional Budget Recommendation:</a:t>
          </a:r>
        </a:p>
      </dsp:txBody>
      <dsp:txXfrm>
        <a:off x="321124" y="3803737"/>
        <a:ext cx="4126827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F79058-4FD3-4FC6-BC4B-9976178C2134}">
      <dsp:nvSpPr>
        <dsp:cNvPr id="0" name=""/>
        <dsp:cNvSpPr/>
      </dsp:nvSpPr>
      <dsp:spPr>
        <a:xfrm>
          <a:off x="5240094" y="4403208"/>
          <a:ext cx="3198801" cy="207209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Tuition increase could mitigate the budget shortfall for FY21 and future years</a:t>
          </a:r>
        </a:p>
      </dsp:txBody>
      <dsp:txXfrm>
        <a:off x="6245251" y="4966750"/>
        <a:ext cx="2148127" cy="1463039"/>
      </dsp:txXfrm>
    </dsp:sp>
    <dsp:sp modelId="{F6FF58E2-1E0B-4562-857A-0FE10DE16BCC}">
      <dsp:nvSpPr>
        <dsp:cNvPr id="0" name=""/>
        <dsp:cNvSpPr/>
      </dsp:nvSpPr>
      <dsp:spPr>
        <a:xfrm>
          <a:off x="20996" y="4403208"/>
          <a:ext cx="3198801" cy="207209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Recession= ongoing shortfalls at the State level</a:t>
          </a: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Students face increased economic barriers</a:t>
          </a:r>
        </a:p>
      </dsp:txBody>
      <dsp:txXfrm>
        <a:off x="66513" y="4966750"/>
        <a:ext cx="2148127" cy="1463039"/>
      </dsp:txXfrm>
    </dsp:sp>
    <dsp:sp modelId="{E584D432-A39A-48B3-83FF-ECA699166B2D}">
      <dsp:nvSpPr>
        <dsp:cNvPr id="0" name=""/>
        <dsp:cNvSpPr/>
      </dsp:nvSpPr>
      <dsp:spPr>
        <a:xfrm>
          <a:off x="5240094" y="0"/>
          <a:ext cx="3198801" cy="207209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Will remain mostly online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Limited access to on-campus services</a:t>
          </a:r>
        </a:p>
      </dsp:txBody>
      <dsp:txXfrm>
        <a:off x="6245251" y="45517"/>
        <a:ext cx="2148127" cy="1463039"/>
      </dsp:txXfrm>
    </dsp:sp>
    <dsp:sp modelId="{96CF40AB-917E-4D2C-AAE5-7A9898A35AF5}">
      <dsp:nvSpPr>
        <dsp:cNvPr id="0" name=""/>
        <dsp:cNvSpPr/>
      </dsp:nvSpPr>
      <dsp:spPr>
        <a:xfrm>
          <a:off x="20996" y="0"/>
          <a:ext cx="3198801" cy="207209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Total additional cost to student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/>
            <a:t>Potential loss of services</a:t>
          </a:r>
        </a:p>
      </dsp:txBody>
      <dsp:txXfrm>
        <a:off x="66513" y="45517"/>
        <a:ext cx="2148127" cy="1463039"/>
      </dsp:txXfrm>
    </dsp:sp>
    <dsp:sp modelId="{F92C71E4-1783-4ED8-8C3C-E2F510359E5D}">
      <dsp:nvSpPr>
        <dsp:cNvPr id="0" name=""/>
        <dsp:cNvSpPr/>
      </dsp:nvSpPr>
      <dsp:spPr>
        <a:xfrm>
          <a:off x="1361385" y="369092"/>
          <a:ext cx="2803807" cy="2803807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entury Schoolbook"/>
            </a:rPr>
            <a:t>Impact on Student</a:t>
          </a:r>
          <a:endParaRPr lang="en-US" sz="2800" kern="1200" dirty="0"/>
        </a:p>
      </dsp:txBody>
      <dsp:txXfrm>
        <a:off x="2182601" y="1190308"/>
        <a:ext cx="1982591" cy="1982591"/>
      </dsp:txXfrm>
    </dsp:sp>
    <dsp:sp modelId="{C6E10E21-4152-4EC2-A64A-AB1E47E73125}">
      <dsp:nvSpPr>
        <dsp:cNvPr id="0" name=""/>
        <dsp:cNvSpPr/>
      </dsp:nvSpPr>
      <dsp:spPr>
        <a:xfrm rot="5400000">
          <a:off x="4294699" y="369092"/>
          <a:ext cx="2803807" cy="2803807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entury Schoolbook" panose="02040604050505020304"/>
            </a:rPr>
            <a:t>Learning Environ-</a:t>
          </a:r>
          <a:r>
            <a:rPr lang="en-US" sz="2800" kern="1200" dirty="0" err="1">
              <a:latin typeface="Century Schoolbook" panose="02040604050505020304"/>
            </a:rPr>
            <a:t>ment</a:t>
          </a:r>
          <a:endParaRPr lang="en-US" sz="2800" kern="1200" dirty="0"/>
        </a:p>
      </dsp:txBody>
      <dsp:txXfrm rot="-5400000">
        <a:off x="4294699" y="1190308"/>
        <a:ext cx="1982591" cy="1982591"/>
      </dsp:txXfrm>
    </dsp:sp>
    <dsp:sp modelId="{7D5D4286-22D9-4D8B-8C73-9DB021906464}">
      <dsp:nvSpPr>
        <dsp:cNvPr id="0" name=""/>
        <dsp:cNvSpPr/>
      </dsp:nvSpPr>
      <dsp:spPr>
        <a:xfrm rot="10800000">
          <a:off x="4294699" y="3302406"/>
          <a:ext cx="2803807" cy="2803807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Impact on Budget</a:t>
          </a:r>
        </a:p>
      </dsp:txBody>
      <dsp:txXfrm rot="10800000">
        <a:off x="4294699" y="3302406"/>
        <a:ext cx="1982591" cy="1982591"/>
      </dsp:txXfrm>
    </dsp:sp>
    <dsp:sp modelId="{EA957976-AA1B-49AE-8874-9994BA80D52F}">
      <dsp:nvSpPr>
        <dsp:cNvPr id="0" name=""/>
        <dsp:cNvSpPr/>
      </dsp:nvSpPr>
      <dsp:spPr>
        <a:xfrm rot="16200000">
          <a:off x="1361385" y="3302406"/>
          <a:ext cx="2803807" cy="2803807"/>
        </a:xfrm>
        <a:prstGeom prst="pieWedg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Century Schoolbook" panose="02040604050505020304"/>
            </a:rPr>
            <a:t>Economic Outlook</a:t>
          </a:r>
          <a:endParaRPr lang="en-US" sz="2800" kern="1200" dirty="0"/>
        </a:p>
      </dsp:txBody>
      <dsp:txXfrm rot="5400000">
        <a:off x="2182601" y="3302406"/>
        <a:ext cx="1982591" cy="1982591"/>
      </dsp:txXfrm>
    </dsp:sp>
    <dsp:sp modelId="{FA6C9437-F06D-4A49-BD24-F5A9B5297589}">
      <dsp:nvSpPr>
        <dsp:cNvPr id="0" name=""/>
        <dsp:cNvSpPr/>
      </dsp:nvSpPr>
      <dsp:spPr>
        <a:xfrm>
          <a:off x="3745917" y="2654875"/>
          <a:ext cx="968058" cy="841789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82EE3-73C0-4198-86AD-709E753CD993}">
      <dsp:nvSpPr>
        <dsp:cNvPr id="0" name=""/>
        <dsp:cNvSpPr/>
      </dsp:nvSpPr>
      <dsp:spPr>
        <a:xfrm rot="10800000">
          <a:off x="3745917" y="2978641"/>
          <a:ext cx="968058" cy="841789"/>
        </a:xfrm>
        <a:prstGeom prst="circular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0F4423-3950-4248-9ED4-51211FE1DAD5}">
      <dsp:nvSpPr>
        <dsp:cNvPr id="0" name=""/>
        <dsp:cNvSpPr/>
      </dsp:nvSpPr>
      <dsp:spPr>
        <a:xfrm>
          <a:off x="0" y="878371"/>
          <a:ext cx="7240043" cy="289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908" tIns="416560" rIns="5619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/>
            <a:t>Salary increases granted with promotion for faculty are not enough to bring faculty up to the minimum salary established through CUPA.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/>
            <a:t>Consequently, newly promoted professors where making significantly less than those that were promoted last year.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/>
            <a:t>Recommendation: Bring faculty promoted as of Fall 2020 to the minimum salary level using last year’s CUPA.  </a:t>
          </a:r>
        </a:p>
      </dsp:txBody>
      <dsp:txXfrm>
        <a:off x="0" y="878371"/>
        <a:ext cx="7240043" cy="2898000"/>
      </dsp:txXfrm>
    </dsp:sp>
    <dsp:sp modelId="{9EE80CC2-102A-4C7F-9726-A3E1B763C12A}">
      <dsp:nvSpPr>
        <dsp:cNvPr id="0" name=""/>
        <dsp:cNvSpPr/>
      </dsp:nvSpPr>
      <dsp:spPr>
        <a:xfrm>
          <a:off x="362002" y="583171"/>
          <a:ext cx="5068030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59" tIns="0" rIns="19155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$400,000 for faculty promotion equity issue:</a:t>
          </a:r>
        </a:p>
      </dsp:txBody>
      <dsp:txXfrm>
        <a:off x="390823" y="611992"/>
        <a:ext cx="5010388" cy="532758"/>
      </dsp:txXfrm>
    </dsp:sp>
    <dsp:sp modelId="{80FFD924-BB0A-45D4-8C00-D53C67334BB1}">
      <dsp:nvSpPr>
        <dsp:cNvPr id="0" name=""/>
        <dsp:cNvSpPr/>
      </dsp:nvSpPr>
      <dsp:spPr>
        <a:xfrm>
          <a:off x="0" y="4179571"/>
          <a:ext cx="7240043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106248"/>
              <a:satOff val="12561"/>
              <a:lumOff val="1137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1908" tIns="416560" rIns="56190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/>
            <a:t>Cover 3% tuition increase for students with the highest need and Pell eligible students.</a:t>
          </a:r>
        </a:p>
      </dsp:txBody>
      <dsp:txXfrm>
        <a:off x="0" y="4179571"/>
        <a:ext cx="7240043" cy="1134000"/>
      </dsp:txXfrm>
    </dsp:sp>
    <dsp:sp modelId="{DF4D3F78-5930-46D5-AC6A-BE2D823A4539}">
      <dsp:nvSpPr>
        <dsp:cNvPr id="0" name=""/>
        <dsp:cNvSpPr/>
      </dsp:nvSpPr>
      <dsp:spPr>
        <a:xfrm>
          <a:off x="362002" y="3884371"/>
          <a:ext cx="5068030" cy="590400"/>
        </a:xfrm>
        <a:prstGeom prst="roundRect">
          <a:avLst/>
        </a:prstGeom>
        <a:solidFill>
          <a:schemeClr val="accent5">
            <a:hueOff val="1106248"/>
            <a:satOff val="12561"/>
            <a:lumOff val="113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559" tIns="0" rIns="191559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/>
            <a:t>$680,000 for financial aid</a:t>
          </a:r>
        </a:p>
      </dsp:txBody>
      <dsp:txXfrm>
        <a:off x="390823" y="3913192"/>
        <a:ext cx="5010388" cy="532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75F02-2F18-442A-A930-F39C5E9C7DCE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D1BF80-7AFE-4561-BF8E-20D842FCC1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90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D1BF80-7AFE-4561-BF8E-20D842FCC1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74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1BF80-7AFE-4561-BF8E-20D842FCC1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555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599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62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721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78A04D-0692-9248-9FDE-92BDC9314F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350" y="3572"/>
            <a:ext cx="12179300" cy="6850856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1B94D7D-9A9E-4CD0-96D0-2F37EB291B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518150" y="5250077"/>
            <a:ext cx="4014788" cy="406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 algn="l"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Month DD, YYYY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9FB8309-E9EC-482E-BE20-B870BEACC91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18150" y="5656477"/>
            <a:ext cx="5749925" cy="420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Department Name or additional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035CAC-0CD4-49A7-9949-9682DB072F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53050" y="523875"/>
            <a:ext cx="6143625" cy="2551834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5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765556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775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78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4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148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69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538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58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68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8/25/2020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15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September 3,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5518150" y="5656477"/>
            <a:ext cx="5749925" cy="767472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Board of Trustees Finance Committee Meeting</a:t>
            </a:r>
          </a:p>
          <a:p>
            <a:endParaRPr lang="en-US" dirty="0"/>
          </a:p>
          <a:p>
            <a:r>
              <a:rPr lang="en-US" dirty="0"/>
              <a:t>Prepared by: MSU Denver Budget Office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Fiscal Year 2020-21</a:t>
            </a:r>
          </a:p>
          <a:p>
            <a:r>
              <a:rPr lang="en-US" dirty="0"/>
              <a:t>Proposed Budget</a:t>
            </a:r>
          </a:p>
          <a:p>
            <a:r>
              <a:rPr lang="en-US" dirty="0"/>
              <a:t>Phase II</a:t>
            </a:r>
          </a:p>
        </p:txBody>
      </p:sp>
    </p:spTree>
    <p:extLst>
      <p:ext uri="{BB962C8B-B14F-4D97-AF65-F5344CB8AC3E}">
        <p14:creationId xmlns:p14="http://schemas.microsoft.com/office/powerpoint/2010/main" val="3998489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1566473"/>
            <a:ext cx="10601325" cy="21667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latin typeface="+mj-lt"/>
                <a:ea typeface="+mj-ea"/>
                <a:cs typeface="+mj-cs"/>
              </a:rPr>
              <a:t>Questions/Comments?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342-9507-4A03-BEC2-CC15BE793C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99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Fee Structure Changes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28164" y="961812"/>
            <a:ext cx="6609071" cy="49309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10257" y="6356350"/>
            <a:ext cx="56000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4679342-9507-4A03-BEC2-CC15BE793CAF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362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Academic Year Cost: </a:t>
            </a:r>
            <a:r>
              <a:rPr lang="en-US" sz="37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Non-resident </a:t>
            </a:r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Undergraduate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Includes: 3% fee increase effective Spring &amp; revised fee structure</a:t>
            </a:r>
            <a:r>
              <a:rPr lang="en-US" sz="2000"/>
              <a:t/>
            </a:r>
            <a:br>
              <a:rPr lang="en-US" sz="2000"/>
            </a:br>
            <a:r>
              <a:rPr lang="en-US" sz="2000" dirty="0"/>
              <a:t>Excludes: RTD Fee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4679342-9507-4A03-BEC2-CC15BE793CAF}" type="slidenum">
              <a:rPr lang="en-US" dirty="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dirty="0">
              <a:solidFill>
                <a:srgbClr val="30303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626" y="1448946"/>
            <a:ext cx="6379803" cy="32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164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Colorado</a:t>
            </a:r>
            <a:r>
              <a:rPr lang="en-US" dirty="0"/>
              <a:t> Comparison for On-going Rate:</a:t>
            </a:r>
            <a:br>
              <a:rPr lang="en-US" dirty="0"/>
            </a:br>
            <a:r>
              <a:rPr lang="en-US" dirty="0"/>
              <a:t>Non-resident Undergraduate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830" y="6550406"/>
            <a:ext cx="10893213" cy="419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Source: FY20-21 Tuition and Fee Schedules on IHE websites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342-9507-4A03-BEC2-CC15BE793CAF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60" y="1361810"/>
            <a:ext cx="10340513" cy="521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70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6">
            <a:extLst>
              <a:ext uri="{FF2B5EF4-FFF2-40B4-BE49-F238E27FC236}">
                <a16:creationId xmlns:a16="http://schemas.microsoft.com/office/drawing/2014/main" id="{DC8C3900-B8A1-4965-88E6-CBCBFE0672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65945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624568"/>
            <a:ext cx="3351755" cy="5412920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Summary of Proposed Changes for Phase II: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128250" y="6356350"/>
            <a:ext cx="122555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4679342-9507-4A03-BEC2-CC15BE793CAF}" type="slidenum">
              <a:rPr lang="en-US" dirty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12" name="Diagram 4">
            <a:extLst>
              <a:ext uri="{FF2B5EF4-FFF2-40B4-BE49-F238E27FC236}">
                <a16:creationId xmlns:a16="http://schemas.microsoft.com/office/drawing/2014/main" id="{FBAFCB3A-DFFD-43D9-8740-AE8D852171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1686886"/>
              </p:ext>
            </p:extLst>
          </p:nvPr>
        </p:nvGraphicFramePr>
        <p:xfrm>
          <a:off x="5392455" y="623888"/>
          <a:ext cx="5961345" cy="541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3928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7">
            <a:extLst>
              <a:ext uri="{FF2B5EF4-FFF2-40B4-BE49-F238E27FC236}">
                <a16:creationId xmlns:a16="http://schemas.microsoft.com/office/drawing/2014/main" id="{FFCC6562-0592-4B58-A5F5-AAF33DFB3F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1252407"/>
              </p:ext>
            </p:extLst>
          </p:nvPr>
        </p:nvGraphicFramePr>
        <p:xfrm>
          <a:off x="169333" y="194054"/>
          <a:ext cx="8459893" cy="6475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866293" y="0"/>
            <a:ext cx="3325707" cy="686341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vert="horz" wrap="square" rtlCol="0">
            <a:spAutoFit/>
          </a:bodyPr>
          <a:lstStyle/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Spring &amp; Summer Tuition and Fees:</a:t>
            </a:r>
          </a:p>
          <a:p>
            <a:pPr algn="ctr"/>
            <a:r>
              <a:rPr lang="en-US" sz="4000" dirty="0">
                <a:solidFill>
                  <a:schemeClr val="bg1"/>
                </a:solidFill>
              </a:rPr>
              <a:t>Decision Factors</a:t>
            </a: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  <a:p>
            <a:pPr algn="ctr"/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549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Impact of Tuition Rates on Budget  and Students</a:t>
            </a:r>
          </a:p>
        </p:txBody>
      </p:sp>
      <p:sp>
        <p:nvSpPr>
          <p:cNvPr id="16" name="Rectangle 1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45066" y="2031101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3% increase = an additional $1.7 million in revenue</a:t>
            </a:r>
          </a:p>
          <a:p>
            <a:pPr marL="102870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$12 million revenue shortfall versus $14 million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Inc. to student = $108 per semester at 15 credit hours</a:t>
            </a:r>
          </a:p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18" name="Rectangle 2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7738" y="1202930"/>
            <a:ext cx="5628018" cy="42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07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3">
            <a:extLst>
              <a:ext uri="{FF2B5EF4-FFF2-40B4-BE49-F238E27FC236}">
                <a16:creationId xmlns:a16="http://schemas.microsoft.com/office/drawing/2014/main" id="{E0F901BB-7A9C-4782-8C5A-6C87181334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8613BD32-1832-419B-B375-14DAB288BF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526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48393"/>
            <a:ext cx="5266944" cy="1495968"/>
          </a:xfrm>
        </p:spPr>
        <p:txBody>
          <a:bodyPr anchor="ctr">
            <a:normAutofit/>
          </a:bodyPr>
          <a:lstStyle/>
          <a:p>
            <a:r>
              <a:rPr lang="en-US" sz="3600"/>
              <a:t>Proposed Mandatory Fees: Spring and Summer 2021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9BCCBF24-A5FC-4809-8882-96D2EBD249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732636"/>
            <a:ext cx="242107" cy="1340860"/>
            <a:chOff x="56167" y="732636"/>
            <a:chExt cx="242107" cy="1340860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B1C919A5-9324-43B7-B584-C751124B3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30239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59">
              <a:extLst>
                <a:ext uri="{FF2B5EF4-FFF2-40B4-BE49-F238E27FC236}">
                  <a16:creationId xmlns:a16="http://schemas.microsoft.com/office/drawing/2014/main" id="{E0394F1E-9121-4BA3-A344-03CD863F84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30239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2E1CB3FD-451C-41DB-9A95-CFCBF3F72D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16028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59">
              <a:extLst>
                <a:ext uri="{FF2B5EF4-FFF2-40B4-BE49-F238E27FC236}">
                  <a16:creationId xmlns:a16="http://schemas.microsoft.com/office/drawing/2014/main" id="{3941BDF4-2C7B-4F7B-AADD-2E317E152A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16028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A5F45902-1E0F-4C31-9BF2-0D5473449B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01816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59">
              <a:extLst>
                <a:ext uri="{FF2B5EF4-FFF2-40B4-BE49-F238E27FC236}">
                  <a16:creationId xmlns:a16="http://schemas.microsoft.com/office/drawing/2014/main" id="{0581E84C-5FFB-4E46-A7F6-94C262FC83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01816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">
              <a:extLst>
                <a:ext uri="{FF2B5EF4-FFF2-40B4-BE49-F238E27FC236}">
                  <a16:creationId xmlns:a16="http://schemas.microsoft.com/office/drawing/2014/main" id="{7476DA65-723A-4829-AADB-810425EE15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87605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9">
              <a:extLst>
                <a:ext uri="{FF2B5EF4-FFF2-40B4-BE49-F238E27FC236}">
                  <a16:creationId xmlns:a16="http://schemas.microsoft.com/office/drawing/2014/main" id="{C73F0238-ADDE-4DA0-B936-2DC4B1AA57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87605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">
              <a:extLst>
                <a:ext uri="{FF2B5EF4-FFF2-40B4-BE49-F238E27FC236}">
                  <a16:creationId xmlns:a16="http://schemas.microsoft.com/office/drawing/2014/main" id="{D076D669-A494-45D5-AAFA-8E8746FD32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73393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59">
              <a:extLst>
                <a:ext uri="{FF2B5EF4-FFF2-40B4-BE49-F238E27FC236}">
                  <a16:creationId xmlns:a16="http://schemas.microsoft.com/office/drawing/2014/main" id="{AB11E871-BEEB-4F16-8A37-92CE004AE7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73393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FA94A9EF-C8CE-4360-889A-5B96D8481A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01296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38233E7C-6BA5-408D-B0AB-A5281EFFD3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1296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">
              <a:extLst>
                <a:ext uri="{FF2B5EF4-FFF2-40B4-BE49-F238E27FC236}">
                  <a16:creationId xmlns:a16="http://schemas.microsoft.com/office/drawing/2014/main" id="{C32AD6D9-AB92-4A94-901B-9C24EDFAE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8708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59">
              <a:extLst>
                <a:ext uri="{FF2B5EF4-FFF2-40B4-BE49-F238E27FC236}">
                  <a16:creationId xmlns:a16="http://schemas.microsoft.com/office/drawing/2014/main" id="{F939E5E3-2983-4245-A15B-70E8504896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87085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4D105E1D-01E1-4781-8367-E3F1A36BD2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72873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947FFAC3-25C6-41CC-A113-9AC8F02837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72873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1D90096B-EE58-4431-92ED-D7F585951A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58662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59">
              <a:extLst>
                <a:ext uri="{FF2B5EF4-FFF2-40B4-BE49-F238E27FC236}">
                  <a16:creationId xmlns:a16="http://schemas.microsoft.com/office/drawing/2014/main" id="{A7BF5857-E226-439D-991C-D2C53DE48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58662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2">
              <a:extLst>
                <a:ext uri="{FF2B5EF4-FFF2-40B4-BE49-F238E27FC236}">
                  <a16:creationId xmlns:a16="http://schemas.microsoft.com/office/drawing/2014/main" id="{153CC321-EEA7-4B92-A167-FF10D6996C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144450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59">
              <a:extLst>
                <a:ext uri="{FF2B5EF4-FFF2-40B4-BE49-F238E27FC236}">
                  <a16:creationId xmlns:a16="http://schemas.microsoft.com/office/drawing/2014/main" id="{34EA3582-4879-4009-BAB1-53AD64BA28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144450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190" y="2652506"/>
            <a:ext cx="5954601" cy="37326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1300"/>
          </a:p>
          <a:p>
            <a:pPr marL="0" indent="0">
              <a:buNone/>
            </a:pPr>
            <a:r>
              <a:rPr lang="en-US" sz="1300" dirty="0"/>
              <a:t>Issue:</a:t>
            </a:r>
            <a:endParaRPr lang="en-US" sz="1300" dirty="0">
              <a:cs typeface="Calibri"/>
            </a:endParaRPr>
          </a:p>
          <a:p>
            <a:r>
              <a:rPr lang="en-US" sz="1300" dirty="0"/>
              <a:t>Fee structure was modified for Fall to accommodate the mostly online learning environment.</a:t>
            </a:r>
            <a:endParaRPr lang="en-US" sz="1300" dirty="0">
              <a:cs typeface="Calibri"/>
            </a:endParaRPr>
          </a:p>
          <a:p>
            <a:r>
              <a:rPr lang="en-US" sz="1300" dirty="0"/>
              <a:t>For spring, the fee structure will revert back to normal.</a:t>
            </a:r>
            <a:endParaRPr lang="en-US" sz="1300" dirty="0">
              <a:cs typeface="Calibri"/>
            </a:endParaRPr>
          </a:p>
          <a:p>
            <a:r>
              <a:rPr lang="en-US" sz="1300" dirty="0"/>
              <a:t>With classes mainly online for Spring, traditionally on-campus students will be forced to take more courses online this will mean higher fees for students.</a:t>
            </a:r>
          </a:p>
          <a:p>
            <a:r>
              <a:rPr lang="en-US" sz="1300" dirty="0"/>
              <a:t>Students will pay fees for services that they cannot fully access, such as Campus Recreation and Athletics.</a:t>
            </a:r>
            <a:endParaRPr lang="en-US" sz="1300">
              <a:cs typeface="Calibri"/>
            </a:endParaRPr>
          </a:p>
          <a:p>
            <a:r>
              <a:rPr lang="en-US" sz="1300" dirty="0"/>
              <a:t>RTD Bus Pass – Fee was waived for Fall because University opted out of contract.  If it is not waived in Spring, the fee would be assessed to students.</a:t>
            </a:r>
            <a:endParaRPr lang="en-US" sz="1300" dirty="0">
              <a:cs typeface="Calibri"/>
            </a:endParaRPr>
          </a:p>
          <a:p>
            <a:pPr marL="914400" lvl="2" indent="0">
              <a:buNone/>
            </a:pPr>
            <a:endParaRPr lang="en-US" sz="13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734" y="3561386"/>
            <a:ext cx="5175504" cy="1410884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4E6624E0-4F60-48BC-A7A3-E9E39558C6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980" y="2147294"/>
            <a:ext cx="12184565" cy="3786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Recommendation: Maintain the fall structure through Spring 2021 &amp; Summer 2021.</a:t>
            </a:r>
            <a:endParaRPr lang="en-US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578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Academic Year Cost: Resident Undergraduate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931" y="2438400"/>
            <a:ext cx="3505494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Includes: 3% fee increase effective Spring &amp; revised fee structure</a:t>
            </a:r>
            <a:r>
              <a:rPr lang="en-US" sz="2000"/>
              <a:t/>
            </a:r>
            <a:br>
              <a:rPr lang="en-US" sz="2000"/>
            </a:br>
            <a:r>
              <a:rPr lang="en-US" sz="2000" dirty="0"/>
              <a:t>Excludes: RTD Fee</a:t>
            </a:r>
            <a:r>
              <a:rPr lang="en-US" sz="2000"/>
              <a:t/>
            </a:r>
            <a:br>
              <a:rPr lang="en-US" sz="2000"/>
            </a:br>
            <a:r>
              <a:rPr lang="en-US" sz="2000"/>
              <a:t/>
            </a:r>
            <a:br>
              <a:rPr lang="en-US" sz="2000"/>
            </a:br>
            <a:endParaRPr lang="en-US" sz="2000"/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862" y="1832254"/>
            <a:ext cx="6019331" cy="3190245"/>
          </a:xfrm>
          <a:prstGeom prst="rect">
            <a:avLst/>
          </a:prstGeom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4679342-9507-4A03-BEC2-CC15BE793CAF}" type="slidenum">
              <a:rPr lang="en-US" dirty="0">
                <a:solidFill>
                  <a:srgbClr val="303030"/>
                </a:solidFill>
              </a:rPr>
              <a:pPr>
                <a:spcAft>
                  <a:spcPts val="600"/>
                </a:spcAft>
              </a:pPr>
              <a:t>6</a:t>
            </a:fld>
            <a:endParaRPr lang="en-US" dirty="0">
              <a:solidFill>
                <a:srgbClr val="303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7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Colorado Comparison for On-going Rate:</a:t>
            </a:r>
            <a:br>
              <a:rPr lang="en-US" dirty="0"/>
            </a:br>
            <a:r>
              <a:rPr lang="en-US" dirty="0"/>
              <a:t>Resident Undergraduate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830" y="6550406"/>
            <a:ext cx="10893213" cy="419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Source: FY20-21 Tuition and Fee Schedules on IHE websites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9342-9507-4A03-BEC2-CC15BE793CAF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44" y="1348551"/>
            <a:ext cx="10179022" cy="5201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62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3657600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637125"/>
            <a:ext cx="3163448" cy="5256371"/>
          </a:xfrm>
        </p:spPr>
        <p:txBody>
          <a:bodyPr>
            <a:normAutofit/>
          </a:bodyPr>
          <a:lstStyle/>
          <a:p>
            <a:r>
              <a:rPr lang="en-US" dirty="0"/>
              <a:t>Additional Budget Allocations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4679342-9507-4A03-BEC2-CC15BE793CAF}" type="slidenum">
              <a:rPr lang="en-US">
                <a:solidFill>
                  <a:srgbClr val="898989"/>
                </a:solidFill>
              </a:rPr>
              <a:pPr>
                <a:spcAft>
                  <a:spcPts val="600"/>
                </a:spcAft>
              </a:pPr>
              <a:t>8</a:t>
            </a:fld>
            <a:endParaRPr lang="en-US">
              <a:solidFill>
                <a:srgbClr val="898989"/>
              </a:solidFill>
            </a:endParaRPr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69FBF9A5-21AA-4FFF-9755-5B01F104A1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01464"/>
              </p:ext>
            </p:extLst>
          </p:nvPr>
        </p:nvGraphicFramePr>
        <p:xfrm>
          <a:off x="4515633" y="303591"/>
          <a:ext cx="7240043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3318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FY2020-21 Estimated</a:t>
            </a:r>
            <a:b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Phase II Budget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00266" y="492573"/>
            <a:ext cx="4860657" cy="58807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26317" y="6423025"/>
            <a:ext cx="77152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4679342-9507-4A03-BEC2-CC15BE793CAF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25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554</Words>
  <Application>Microsoft Office PowerPoint</Application>
  <PresentationFormat>Widescreen</PresentationFormat>
  <Paragraphs>79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Schoolbook</vt:lpstr>
      <vt:lpstr>Office Theme</vt:lpstr>
      <vt:lpstr>PowerPoint Presentation</vt:lpstr>
      <vt:lpstr>Summary of Proposed Changes for Phase II:</vt:lpstr>
      <vt:lpstr>PowerPoint Presentation</vt:lpstr>
      <vt:lpstr>Impact of Tuition Rates on Budget  and Students</vt:lpstr>
      <vt:lpstr>Proposed Mandatory Fees: Spring and Summer 2021</vt:lpstr>
      <vt:lpstr>Academic Year Cost: Resident Undergraduate</vt:lpstr>
      <vt:lpstr>Colorado Comparison for On-going Rate: Resident Undergraduate</vt:lpstr>
      <vt:lpstr>Additional Budget Allocations</vt:lpstr>
      <vt:lpstr>FY2020-21 Estimated Phase II Budget</vt:lpstr>
      <vt:lpstr>Questions/Comments?</vt:lpstr>
      <vt:lpstr>Fee Structure Changes</vt:lpstr>
      <vt:lpstr>Academic Year Cost: Non-resident Undergraduate</vt:lpstr>
      <vt:lpstr>Colorado Comparison for On-going Rate: Non-resident Undergraduate</vt:lpstr>
    </vt:vector>
  </TitlesOfParts>
  <Company>Metropolitan State University of Denver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Patterson, Cipriana</dc:creator>
  <cp:lastModifiedBy>Patterson, Cipriana</cp:lastModifiedBy>
  <cp:revision>176</cp:revision>
  <dcterms:created xsi:type="dcterms:W3CDTF">2020-06-01T16:54:44Z</dcterms:created>
  <dcterms:modified xsi:type="dcterms:W3CDTF">2020-08-26T01:12:13Z</dcterms:modified>
</cp:coreProperties>
</file>