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1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5821-3783-4B68-9811-1BEB862757F9}" type="datetimeFigureOut">
              <a:rPr lang="en-US" smtClean="0"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7433-8689-4131-9A7A-355BBF1FC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67" y="130709"/>
            <a:ext cx="6618493" cy="6727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13" y="1520421"/>
            <a:ext cx="9144000" cy="2387600"/>
          </a:xfrm>
        </p:spPr>
        <p:txBody>
          <a:bodyPr/>
          <a:lstStyle/>
          <a:p>
            <a:r>
              <a:rPr lang="en-US" b="1" dirty="0" smtClean="0"/>
              <a:t>Anishinaabe Bimaadiziwin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4422"/>
            <a:ext cx="9144000" cy="943377"/>
          </a:xfrm>
        </p:spPr>
        <p:txBody>
          <a:bodyPr/>
          <a:lstStyle/>
          <a:p>
            <a:r>
              <a:rPr lang="en-US" b="1" dirty="0" smtClean="0"/>
              <a:t>Barbara Nolan, Anishinaabemowin Kinomaagekwe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5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Kwaabimin</a:t>
            </a:r>
            <a:endParaRPr lang="en-US" dirty="0"/>
          </a:p>
        </p:txBody>
      </p:sp>
      <p:pic>
        <p:nvPicPr>
          <p:cNvPr id="2050" name="Picture 2" descr="https://origin.ih.constantcontact.com/fs067/1102527936766/img/3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08" y="3756074"/>
            <a:ext cx="3897783" cy="23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9" y="3114083"/>
            <a:ext cx="3310415" cy="798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891" y="3114083"/>
            <a:ext cx="3493311" cy="853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95" y="2947374"/>
            <a:ext cx="296900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Jiinaagwa</a:t>
            </a:r>
            <a:r>
              <a:rPr lang="en-US" dirty="0" smtClean="0"/>
              <a:t> </a:t>
            </a:r>
            <a:r>
              <a:rPr lang="en-US" dirty="0" err="1" smtClean="0"/>
              <a:t>kii-waabimin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1661" y="2940147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Nongwa</a:t>
            </a:r>
            <a:endParaRPr lang="en-US" sz="3600" b="1" dirty="0"/>
          </a:p>
        </p:txBody>
      </p:sp>
      <p:sp>
        <p:nvSpPr>
          <p:cNvPr id="6" name="Left Arrow 5"/>
          <p:cNvSpPr/>
          <p:nvPr/>
        </p:nvSpPr>
        <p:spPr>
          <a:xfrm>
            <a:off x="1336431" y="2841674"/>
            <a:ext cx="3291840" cy="759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343334" y="2855350"/>
            <a:ext cx="3474720" cy="81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23" y="3671276"/>
            <a:ext cx="3901778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Waabang </a:t>
            </a:r>
            <a:r>
              <a:rPr lang="en-US" dirty="0" err="1" smtClean="0"/>
              <a:t>Ka-waabimin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1661" y="2940147"/>
            <a:ext cx="296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Nongwa</a:t>
            </a:r>
            <a:endParaRPr lang="en-US" sz="3600" b="1" dirty="0"/>
          </a:p>
        </p:txBody>
      </p:sp>
      <p:sp>
        <p:nvSpPr>
          <p:cNvPr id="6" name="Left Arrow 5"/>
          <p:cNvSpPr/>
          <p:nvPr/>
        </p:nvSpPr>
        <p:spPr>
          <a:xfrm>
            <a:off x="1336431" y="2841674"/>
            <a:ext cx="3291840" cy="7596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343334" y="2855350"/>
            <a:ext cx="3474720" cy="81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05" y="4121832"/>
            <a:ext cx="3901778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Miigwech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Baamaapii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</a:t>
            </a:r>
          </a:p>
          <a:p>
            <a:r>
              <a:rPr lang="en-US" dirty="0" smtClean="0"/>
              <a:t>Watch the teacher</a:t>
            </a:r>
          </a:p>
          <a:p>
            <a:r>
              <a:rPr lang="en-US" dirty="0" smtClean="0"/>
              <a:t>Try to catch the meaning</a:t>
            </a:r>
          </a:p>
          <a:p>
            <a:r>
              <a:rPr lang="en-US" dirty="0" smtClean="0"/>
              <a:t>Try to answer if you can in Anishinaabemowin (or English)</a:t>
            </a:r>
          </a:p>
          <a:p>
            <a:r>
              <a:rPr lang="en-US" dirty="0" smtClean="0"/>
              <a:t>Do the activities when told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Wegnesh </a:t>
            </a:r>
            <a:r>
              <a:rPr lang="en-US" dirty="0" err="1" smtClean="0"/>
              <a:t>Ezhichigemgak</a:t>
            </a:r>
            <a:r>
              <a:rPr lang="en-US" dirty="0" smtClean="0"/>
              <a:t> </a:t>
            </a:r>
            <a:r>
              <a:rPr lang="en-US" dirty="0" err="1" smtClean="0"/>
              <a:t>Maanda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446" y="1690688"/>
            <a:ext cx="4625706" cy="4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0"/>
            <a:ext cx="8882967" cy="6864112"/>
          </a:xfrm>
        </p:spPr>
      </p:pic>
    </p:spTree>
    <p:extLst>
      <p:ext uri="{BB962C8B-B14F-4D97-AF65-F5344CB8AC3E}">
        <p14:creationId xmlns:p14="http://schemas.microsoft.com/office/powerpoint/2010/main" val="33483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Mzinbiigen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Waawiyeyaa</a:t>
            </a:r>
            <a:endParaRPr lang="en-US" dirty="0" smtClean="0"/>
          </a:p>
          <a:p>
            <a:r>
              <a:rPr lang="en-US" dirty="0" err="1" smtClean="0"/>
              <a:t>Aazhide’aakodan</a:t>
            </a:r>
            <a:endParaRPr lang="en-US" dirty="0" smtClean="0"/>
          </a:p>
          <a:p>
            <a:r>
              <a:rPr lang="en-US" dirty="0" err="1" smtClean="0"/>
              <a:t>Tisigek</a:t>
            </a:r>
            <a:endParaRPr lang="en-US" dirty="0" smtClean="0"/>
          </a:p>
          <a:p>
            <a:pPr lvl="1"/>
            <a:r>
              <a:rPr lang="en-US" dirty="0" err="1" smtClean="0"/>
              <a:t>Waabinong-Ozaawaa</a:t>
            </a:r>
            <a:endParaRPr lang="en-US" dirty="0" smtClean="0"/>
          </a:p>
          <a:p>
            <a:pPr lvl="1"/>
            <a:r>
              <a:rPr lang="en-US" dirty="0" err="1" smtClean="0"/>
              <a:t>Zhaawanong-Miskwaa</a:t>
            </a:r>
            <a:endParaRPr lang="en-US" dirty="0" smtClean="0"/>
          </a:p>
          <a:p>
            <a:pPr lvl="1"/>
            <a:r>
              <a:rPr lang="en-US" dirty="0" err="1" smtClean="0"/>
              <a:t>Ninga-bii’awanong-Makadewaa</a:t>
            </a:r>
            <a:endParaRPr lang="en-US" dirty="0" smtClean="0"/>
          </a:p>
          <a:p>
            <a:pPr lvl="1"/>
            <a:r>
              <a:rPr lang="en-US" dirty="0" err="1" smtClean="0"/>
              <a:t>Giwedinong-Waabshkaa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Wegnesh </a:t>
            </a:r>
            <a:r>
              <a:rPr lang="en-US" dirty="0" err="1" smtClean="0"/>
              <a:t>Ezhichigemgak</a:t>
            </a:r>
            <a:r>
              <a:rPr lang="en-US" dirty="0" smtClean="0"/>
              <a:t> </a:t>
            </a:r>
            <a:r>
              <a:rPr lang="en-US" dirty="0" err="1" smtClean="0"/>
              <a:t>Nonda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25" y="1938166"/>
            <a:ext cx="2775891" cy="277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320" y="2180407"/>
            <a:ext cx="278130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5575"/>
          <a:stretch/>
        </p:blipFill>
        <p:spPr>
          <a:xfrm>
            <a:off x="7483425" y="1690688"/>
            <a:ext cx="4234962" cy="47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37522" y="4111245"/>
            <a:ext cx="1684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Nongwa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444694"/>
            <a:ext cx="291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Gchi-osnaagwa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20348" y="2941788"/>
            <a:ext cx="253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Osnaagwa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6262" y="3526470"/>
            <a:ext cx="210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Jiinaagwa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14098" y="3526470"/>
            <a:ext cx="181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Waabang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35255" y="2941695"/>
            <a:ext cx="22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Oswaabang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960671" y="2367403"/>
            <a:ext cx="308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Gchi-oswaabang</a:t>
            </a:r>
            <a:endParaRPr lang="en-US" sz="3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200275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99771"/>
              </p:ext>
            </p:extLst>
          </p:nvPr>
        </p:nvGraphicFramePr>
        <p:xfrm>
          <a:off x="186982" y="5110390"/>
          <a:ext cx="11818033" cy="1104265"/>
        </p:xfrm>
        <a:graphic>
          <a:graphicData uri="http://schemas.openxmlformats.org/drawingml/2006/table">
            <a:tbl>
              <a:tblPr firstRow="1" firstCol="1" bandRow="1"/>
              <a:tblGrid>
                <a:gridCol w="1686934"/>
                <a:gridCol w="1686934"/>
                <a:gridCol w="1688833"/>
                <a:gridCol w="1688833"/>
                <a:gridCol w="1688833"/>
                <a:gridCol w="1688833"/>
                <a:gridCol w="1688833"/>
              </a:tblGrid>
              <a:tr h="33274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9" name="Straight Arrow Connector 28"/>
          <p:cNvCxnSpPr>
            <a:stCxn id="16" idx="2"/>
          </p:cNvCxnSpPr>
          <p:nvPr/>
        </p:nvCxnSpPr>
        <p:spPr>
          <a:xfrm>
            <a:off x="5879617" y="4696020"/>
            <a:ext cx="0" cy="107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64037" y="4111245"/>
            <a:ext cx="0" cy="165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>
            <a:off x="2447778" y="3526470"/>
            <a:ext cx="14068" cy="2241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>
          <a:xfrm>
            <a:off x="548640" y="3029469"/>
            <a:ext cx="14068" cy="2738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stCxn id="22" idx="2"/>
          </p:cNvCxnSpPr>
          <p:nvPr/>
        </p:nvCxnSpPr>
        <p:spPr>
          <a:xfrm>
            <a:off x="7423535" y="4111245"/>
            <a:ext cx="0" cy="165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/>
          <p:nvPr/>
        </p:nvCxnSpPr>
        <p:spPr>
          <a:xfrm flipH="1">
            <a:off x="10789920" y="3029469"/>
            <a:ext cx="14068" cy="2738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/>
          <p:cNvCxnSpPr>
            <a:stCxn id="23" idx="2"/>
          </p:cNvCxnSpPr>
          <p:nvPr/>
        </p:nvCxnSpPr>
        <p:spPr>
          <a:xfrm flipH="1">
            <a:off x="8960670" y="3526470"/>
            <a:ext cx="1" cy="2241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Mzinbii’an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2141"/>
          </a:xfrm>
        </p:spPr>
        <p:txBody>
          <a:bodyPr/>
          <a:lstStyle/>
          <a:p>
            <a:r>
              <a:rPr lang="en-US" dirty="0" smtClean="0"/>
              <a:t>Anishinaabe </a:t>
            </a:r>
            <a:r>
              <a:rPr lang="en-US" dirty="0" err="1" smtClean="0"/>
              <a:t>Biimskobiigen</a:t>
            </a:r>
            <a:endParaRPr lang="en-US" dirty="0" smtClean="0"/>
          </a:p>
          <a:p>
            <a:r>
              <a:rPr lang="en-US" dirty="0" err="1" smtClean="0"/>
              <a:t>Aaniish</a:t>
            </a:r>
            <a:r>
              <a:rPr lang="en-US" dirty="0" smtClean="0"/>
              <a:t> </a:t>
            </a:r>
            <a:r>
              <a:rPr lang="en-US" dirty="0" err="1" smtClean="0"/>
              <a:t>ensabiboongiziyin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436" y="971635"/>
            <a:ext cx="3960548" cy="50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Wenesh</a:t>
            </a:r>
            <a:r>
              <a:rPr lang="en-US" dirty="0" smtClean="0"/>
              <a:t> </a:t>
            </a:r>
            <a:r>
              <a:rPr lang="en-US" dirty="0" err="1" smtClean="0"/>
              <a:t>Gaa-zhichigeyin</a:t>
            </a:r>
            <a:r>
              <a:rPr lang="en-US" dirty="0" smtClean="0"/>
              <a:t> </a:t>
            </a:r>
            <a:r>
              <a:rPr lang="en-US" dirty="0" err="1" smtClean="0"/>
              <a:t>Jiinaagwa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7654"/>
            <a:ext cx="3806375" cy="2306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26" y="3074163"/>
            <a:ext cx="4160559" cy="3519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270" y="3854548"/>
            <a:ext cx="4206093" cy="284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868" y="261513"/>
            <a:ext cx="3299132" cy="24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87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Anishinaabe Bimaadiziwin</vt:lpstr>
      <vt:lpstr>What to do</vt:lpstr>
      <vt:lpstr>Wegnesh Ezhichigemgak Maanda?</vt:lpstr>
      <vt:lpstr>PowerPoint Presentation</vt:lpstr>
      <vt:lpstr>Mzinbiigen </vt:lpstr>
      <vt:lpstr>Wegnesh Ezhichigemgak Nonda?</vt:lpstr>
      <vt:lpstr>PowerPoint Presentation</vt:lpstr>
      <vt:lpstr>Mzinbii’an</vt:lpstr>
      <vt:lpstr>Wenesh Gaa-zhichigeyin Jiinaagwa</vt:lpstr>
      <vt:lpstr>Kwaabimin</vt:lpstr>
      <vt:lpstr>Jiinaagwa kii-waabimin</vt:lpstr>
      <vt:lpstr>Waabang Ka-waabimin</vt:lpstr>
      <vt:lpstr>Miigwech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Anishinaabe Bimaadiziwin</dc:title>
  <dc:creator>Microsoft account</dc:creator>
  <cp:lastModifiedBy>Microsoft account</cp:lastModifiedBy>
  <cp:revision>19</cp:revision>
  <dcterms:created xsi:type="dcterms:W3CDTF">2016-01-09T00:54:21Z</dcterms:created>
  <dcterms:modified xsi:type="dcterms:W3CDTF">2016-01-23T22:17:41Z</dcterms:modified>
</cp:coreProperties>
</file>