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70" r:id="rId5"/>
    <p:sldId id="397" r:id="rId6"/>
    <p:sldId id="392" r:id="rId7"/>
    <p:sldId id="401" r:id="rId8"/>
    <p:sldId id="399" r:id="rId9"/>
    <p:sldId id="298" r:id="rId10"/>
    <p:sldId id="403" r:id="rId11"/>
    <p:sldId id="356" r:id="rId12"/>
    <p:sldId id="398" r:id="rId13"/>
    <p:sldId id="402" r:id="rId14"/>
    <p:sldId id="396" r:id="rId15"/>
    <p:sldId id="377" r:id="rId16"/>
    <p:sldId id="419" r:id="rId17"/>
    <p:sldId id="422" r:id="rId18"/>
    <p:sldId id="413" r:id="rId19"/>
    <p:sldId id="423" r:id="rId20"/>
    <p:sldId id="400" r:id="rId21"/>
    <p:sldId id="420" r:id="rId22"/>
    <p:sldId id="42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coe, Katie" initials="BK" lastIdx="6" clrIdx="0">
    <p:extLst>
      <p:ext uri="{19B8F6BF-5375-455C-9EA6-DF929625EA0E}">
        <p15:presenceInfo xmlns:p15="http://schemas.microsoft.com/office/powerpoint/2012/main" userId="S::kbiscoe1@msudenver.edu::657e2041-1cb4-4d64-acd1-78bec093fdfc" providerId="AD"/>
      </p:ext>
    </p:extLst>
  </p:cmAuthor>
  <p:cmAuthor id="2" name="Marquez-Hudson, Christine" initials="MC" lastIdx="13" clrIdx="1">
    <p:extLst>
      <p:ext uri="{19B8F6BF-5375-455C-9EA6-DF929625EA0E}">
        <p15:presenceInfo xmlns:p15="http://schemas.microsoft.com/office/powerpoint/2012/main" userId="S::cmarqu37@msudenver.edu::ebabe5db-0775-40b3-a75b-088b8cd34e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47C"/>
    <a:srgbClr val="ADADAD"/>
    <a:srgbClr val="888888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97CF8-D769-7340-86B6-1D28C36298B9}" v="170" dt="2022-03-03T03:31:12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23"/>
    <p:restoredTop sz="71905"/>
  </p:normalViewPr>
  <p:slideViewPr>
    <p:cSldViewPr snapToGrid="0" snapToObjects="1">
      <p:cViewPr varScale="1">
        <p:scale>
          <a:sx n="79" d="100"/>
          <a:sy n="79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quez-Hudson, Christine" userId="ebabe5db-0775-40b3-a75b-088b8cd34ec9" providerId="ADAL" clId="{123C30B5-30BC-5D4E-83F6-DC947ACAF525}"/>
    <pc:docChg chg="undo custSel addSld delSld modSld sldOrd">
      <pc:chgData name="Marquez-Hudson, Christine" userId="ebabe5db-0775-40b3-a75b-088b8cd34ec9" providerId="ADAL" clId="{123C30B5-30BC-5D4E-83F6-DC947ACAF525}" dt="2022-03-02T00:14:31.686" v="3708" actId="2696"/>
      <pc:docMkLst>
        <pc:docMk/>
      </pc:docMkLst>
      <pc:sldChg chg="delSp modSp mod">
        <pc:chgData name="Marquez-Hudson, Christine" userId="ebabe5db-0775-40b3-a75b-088b8cd34ec9" providerId="ADAL" clId="{123C30B5-30BC-5D4E-83F6-DC947ACAF525}" dt="2022-03-01T20:02:55.561" v="127" actId="20577"/>
        <pc:sldMkLst>
          <pc:docMk/>
          <pc:sldMk cId="1323986087" sldId="270"/>
        </pc:sldMkLst>
        <pc:spChg chg="mod">
          <ac:chgData name="Marquez-Hudson, Christine" userId="ebabe5db-0775-40b3-a75b-088b8cd34ec9" providerId="ADAL" clId="{123C30B5-30BC-5D4E-83F6-DC947ACAF525}" dt="2022-03-01T20:02:06.688" v="28" actId="20577"/>
          <ac:spMkLst>
            <pc:docMk/>
            <pc:sldMk cId="1323986087" sldId="270"/>
            <ac:spMk id="2" creationId="{26B43A31-162C-304F-B59C-006C2DAC4244}"/>
          </ac:spMkLst>
        </pc:spChg>
        <pc:spChg chg="mod">
          <ac:chgData name="Marquez-Hudson, Christine" userId="ebabe5db-0775-40b3-a75b-088b8cd34ec9" providerId="ADAL" clId="{123C30B5-30BC-5D4E-83F6-DC947ACAF525}" dt="2022-03-01T20:02:55.561" v="127" actId="20577"/>
          <ac:spMkLst>
            <pc:docMk/>
            <pc:sldMk cId="1323986087" sldId="270"/>
            <ac:spMk id="3" creationId="{607176A6-6924-1043-92EB-B0A19AAA3F85}"/>
          </ac:spMkLst>
        </pc:spChg>
        <pc:picChg chg="del">
          <ac:chgData name="Marquez-Hudson, Christine" userId="ebabe5db-0775-40b3-a75b-088b8cd34ec9" providerId="ADAL" clId="{123C30B5-30BC-5D4E-83F6-DC947ACAF525}" dt="2022-03-01T20:01:56.698" v="0" actId="478"/>
          <ac:picMkLst>
            <pc:docMk/>
            <pc:sldMk cId="1323986087" sldId="270"/>
            <ac:picMk id="6" creationId="{17F9CF07-F35E-3A4D-8D05-55163611856D}"/>
          </ac:picMkLst>
        </pc:picChg>
      </pc:sldChg>
      <pc:sldChg chg="addSp delSp modSp add del mod setBg">
        <pc:chgData name="Marquez-Hudson, Christine" userId="ebabe5db-0775-40b3-a75b-088b8cd34ec9" providerId="ADAL" clId="{123C30B5-30BC-5D4E-83F6-DC947ACAF525}" dt="2022-03-02T00:14:31.686" v="3708" actId="2696"/>
        <pc:sldMkLst>
          <pc:docMk/>
          <pc:sldMk cId="2999710404" sldId="296"/>
        </pc:sldMkLst>
        <pc:picChg chg="add del mod">
          <ac:chgData name="Marquez-Hudson, Christine" userId="ebabe5db-0775-40b3-a75b-088b8cd34ec9" providerId="ADAL" clId="{123C30B5-30BC-5D4E-83F6-DC947ACAF525}" dt="2022-03-02T00:03:09.310" v="3305" actId="14100"/>
          <ac:picMkLst>
            <pc:docMk/>
            <pc:sldMk cId="2999710404" sldId="296"/>
            <ac:picMk id="2" creationId="{F62D7679-7234-4075-AB87-2B2105AA03A4}"/>
          </ac:picMkLst>
        </pc:picChg>
        <pc:picChg chg="add del mod">
          <ac:chgData name="Marquez-Hudson, Christine" userId="ebabe5db-0775-40b3-a75b-088b8cd34ec9" providerId="ADAL" clId="{123C30B5-30BC-5D4E-83F6-DC947ACAF525}" dt="2022-03-02T00:02:57.036" v="3304"/>
          <ac:picMkLst>
            <pc:docMk/>
            <pc:sldMk cId="2999710404" sldId="296"/>
            <ac:picMk id="2050" creationId="{CE560201-EC95-C54B-9BD2-3CFCBF7BB5FD}"/>
          </ac:picMkLst>
        </pc:picChg>
      </pc:sldChg>
      <pc:sldChg chg="addSp delSp modSp add mod setBg delDesignElem">
        <pc:chgData name="Marquez-Hudson, Christine" userId="ebabe5db-0775-40b3-a75b-088b8cd34ec9" providerId="ADAL" clId="{123C30B5-30BC-5D4E-83F6-DC947ACAF525}" dt="2022-03-02T00:01:32.762" v="3295" actId="1076"/>
        <pc:sldMkLst>
          <pc:docMk/>
          <pc:sldMk cId="2937612712" sldId="298"/>
        </pc:sldMkLst>
        <pc:spChg chg="add mod">
          <ac:chgData name="Marquez-Hudson, Christine" userId="ebabe5db-0775-40b3-a75b-088b8cd34ec9" providerId="ADAL" clId="{123C30B5-30BC-5D4E-83F6-DC947ACAF525}" dt="2022-03-02T00:01:29.467" v="3294" actId="1076"/>
          <ac:spMkLst>
            <pc:docMk/>
            <pc:sldMk cId="2937612712" sldId="298"/>
            <ac:spMk id="25" creationId="{C7A2CD39-5274-A546-A46B-15741DF2FBF0}"/>
          </ac:spMkLst>
        </pc:spChg>
        <pc:spChg chg="add mod">
          <ac:chgData name="Marquez-Hudson, Christine" userId="ebabe5db-0775-40b3-a75b-088b8cd34ec9" providerId="ADAL" clId="{123C30B5-30BC-5D4E-83F6-DC947ACAF525}" dt="2022-03-02T00:01:32.762" v="3295" actId="1076"/>
          <ac:spMkLst>
            <pc:docMk/>
            <pc:sldMk cId="2937612712" sldId="298"/>
            <ac:spMk id="28" creationId="{2263D473-B1E7-0D46-85DE-BAB588289085}"/>
          </ac:spMkLst>
        </pc:spChg>
        <pc:spChg chg="mod">
          <ac:chgData name="Marquez-Hudson, Christine" userId="ebabe5db-0775-40b3-a75b-088b8cd34ec9" providerId="ADAL" clId="{123C30B5-30BC-5D4E-83F6-DC947ACAF525}" dt="2022-03-02T00:01:25.539" v="3293" actId="20577"/>
          <ac:spMkLst>
            <pc:docMk/>
            <pc:sldMk cId="2937612712" sldId="298"/>
            <ac:spMk id="82" creationId="{B7F93FE5-BD96-884C-A863-316456898AC3}"/>
          </ac:spMkLst>
        </pc:spChg>
        <pc:spChg chg="del">
          <ac:chgData name="Marquez-Hudson, Christine" userId="ebabe5db-0775-40b3-a75b-088b8cd34ec9" providerId="ADAL" clId="{123C30B5-30BC-5D4E-83F6-DC947ACAF525}" dt="2022-03-01T23:57:53.067" v="3190"/>
          <ac:spMkLst>
            <pc:docMk/>
            <pc:sldMk cId="2937612712" sldId="298"/>
            <ac:spMk id="106" creationId="{15627614-0421-44C9-BA45-98C62DB304E7}"/>
          </ac:spMkLst>
        </pc:spChg>
        <pc:spChg chg="del">
          <ac:chgData name="Marquez-Hudson, Christine" userId="ebabe5db-0775-40b3-a75b-088b8cd34ec9" providerId="ADAL" clId="{123C30B5-30BC-5D4E-83F6-DC947ACAF525}" dt="2022-03-01T23:57:53.067" v="3190"/>
          <ac:spMkLst>
            <pc:docMk/>
            <pc:sldMk cId="2937612712" sldId="298"/>
            <ac:spMk id="108" creationId="{A95CF63B-42D2-437D-AF2A-6C97E4CADD39}"/>
          </ac:spMkLst>
        </pc:spChg>
        <pc:spChg chg="del">
          <ac:chgData name="Marquez-Hudson, Christine" userId="ebabe5db-0775-40b3-a75b-088b8cd34ec9" providerId="ADAL" clId="{123C30B5-30BC-5D4E-83F6-DC947ACAF525}" dt="2022-03-01T23:57:53.067" v="3190"/>
          <ac:spMkLst>
            <pc:docMk/>
            <pc:sldMk cId="2937612712" sldId="298"/>
            <ac:spMk id="112" creationId="{B7540109-CF43-47F9-8FE7-EDA4BD692F24}"/>
          </ac:spMkLst>
        </pc:spChg>
        <pc:spChg chg="del">
          <ac:chgData name="Marquez-Hudson, Christine" userId="ebabe5db-0775-40b3-a75b-088b8cd34ec9" providerId="ADAL" clId="{123C30B5-30BC-5D4E-83F6-DC947ACAF525}" dt="2022-03-01T23:57:53.067" v="3190"/>
          <ac:spMkLst>
            <pc:docMk/>
            <pc:sldMk cId="2937612712" sldId="298"/>
            <ac:spMk id="114" creationId="{3D4FA15D-C738-4D25-9598-13735B0C5E5D}"/>
          </ac:spMkLst>
        </pc:spChg>
        <pc:spChg chg="del">
          <ac:chgData name="Marquez-Hudson, Christine" userId="ebabe5db-0775-40b3-a75b-088b8cd34ec9" providerId="ADAL" clId="{123C30B5-30BC-5D4E-83F6-DC947ACAF525}" dt="2022-03-01T23:57:53.067" v="3190"/>
          <ac:spMkLst>
            <pc:docMk/>
            <pc:sldMk cId="2937612712" sldId="298"/>
            <ac:spMk id="116" creationId="{1E7252E9-008D-4B3D-9621-A2CCC288DC5B}"/>
          </ac:spMkLst>
        </pc:spChg>
        <pc:picChg chg="add mod">
          <ac:chgData name="Marquez-Hudson, Christine" userId="ebabe5db-0775-40b3-a75b-088b8cd34ec9" providerId="ADAL" clId="{123C30B5-30BC-5D4E-83F6-DC947ACAF525}" dt="2022-03-01T23:59:22.862" v="3195" actId="1076"/>
          <ac:picMkLst>
            <pc:docMk/>
            <pc:sldMk cId="2937612712" sldId="298"/>
            <ac:picMk id="1026" creationId="{CC5CE014-91F5-0A4E-BEBA-5FD3AE0665EF}"/>
          </ac:picMkLst>
        </pc:picChg>
        <pc:cxnChg chg="del">
          <ac:chgData name="Marquez-Hudson, Christine" userId="ebabe5db-0775-40b3-a75b-088b8cd34ec9" providerId="ADAL" clId="{123C30B5-30BC-5D4E-83F6-DC947ACAF525}" dt="2022-03-01T23:57:53.067" v="3190"/>
          <ac:cxnSpMkLst>
            <pc:docMk/>
            <pc:sldMk cId="2937612712" sldId="298"/>
            <ac:cxnSpMk id="110" creationId="{42D988CC-1BCA-4015-B859-258C2B796EAB}"/>
          </ac:cxnSpMkLst>
        </pc:cxnChg>
      </pc:sldChg>
      <pc:sldChg chg="add del ord">
        <pc:chgData name="Marquez-Hudson, Christine" userId="ebabe5db-0775-40b3-a75b-088b8cd34ec9" providerId="ADAL" clId="{123C30B5-30BC-5D4E-83F6-DC947ACAF525}" dt="2022-03-01T23:25:15.802" v="1352" actId="2696"/>
        <pc:sldMkLst>
          <pc:docMk/>
          <pc:sldMk cId="786137459" sldId="342"/>
        </pc:sldMkLst>
      </pc:sldChg>
      <pc:sldChg chg="add">
        <pc:chgData name="Marquez-Hudson, Christine" userId="ebabe5db-0775-40b3-a75b-088b8cd34ec9" providerId="ADAL" clId="{123C30B5-30BC-5D4E-83F6-DC947ACAF525}" dt="2022-03-01T20:04:41.596" v="129"/>
        <pc:sldMkLst>
          <pc:docMk/>
          <pc:sldMk cId="253769193" sldId="343"/>
        </pc:sldMkLst>
      </pc:sldChg>
      <pc:sldChg chg="addSp delSp modSp add mod ord modClrScheme chgLayout">
        <pc:chgData name="Marquez-Hudson, Christine" userId="ebabe5db-0775-40b3-a75b-088b8cd34ec9" providerId="ADAL" clId="{123C30B5-30BC-5D4E-83F6-DC947ACAF525}" dt="2022-03-01T23:29:28.205" v="1416" actId="1076"/>
        <pc:sldMkLst>
          <pc:docMk/>
          <pc:sldMk cId="4208776678" sldId="356"/>
        </pc:sldMkLst>
        <pc:spChg chg="add del mod">
          <ac:chgData name="Marquez-Hudson, Christine" userId="ebabe5db-0775-40b3-a75b-088b8cd34ec9" providerId="ADAL" clId="{123C30B5-30BC-5D4E-83F6-DC947ACAF525}" dt="2022-03-01T20:40:51.951" v="816"/>
          <ac:spMkLst>
            <pc:docMk/>
            <pc:sldMk cId="4208776678" sldId="356"/>
            <ac:spMk id="3" creationId="{EB1E42C6-72A2-524D-8B1B-B07574E41201}"/>
          </ac:spMkLst>
        </pc:spChg>
        <pc:spChg chg="add mod">
          <ac:chgData name="Marquez-Hudson, Christine" userId="ebabe5db-0775-40b3-a75b-088b8cd34ec9" providerId="ADAL" clId="{123C30B5-30BC-5D4E-83F6-DC947ACAF525}" dt="2022-03-01T23:26:45.985" v="1394" actId="1076"/>
          <ac:spMkLst>
            <pc:docMk/>
            <pc:sldMk cId="4208776678" sldId="356"/>
            <ac:spMk id="4" creationId="{5236566D-DBA9-3A4A-92FB-BB13D6992AC3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8" creationId="{18BA802F-DB19-409B-B43D-6875B2B5CC17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9" creationId="{510BD183-E28D-40D1-B1A3-C3559EC4A8DC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0" creationId="{807F1994-F52D-486F-A63D-36F157555EA9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1" creationId="{DC63F843-710B-4CA8-87E1-01A771C0909C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2" creationId="{5763B64C-F7E0-44F5-8408-1DEFA836C302}"/>
          </ac:spMkLst>
        </pc:spChg>
        <pc:spChg chg="mod">
          <ac:chgData name="Marquez-Hudson, Christine" userId="ebabe5db-0775-40b3-a75b-088b8cd34ec9" providerId="ADAL" clId="{123C30B5-30BC-5D4E-83F6-DC947ACAF525}" dt="2022-03-01T23:26:00.826" v="1373" actId="20577"/>
          <ac:spMkLst>
            <pc:docMk/>
            <pc:sldMk cId="4208776678" sldId="356"/>
            <ac:spMk id="13" creationId="{91100FDF-C07D-4ED9-8728-D15EB5493FB6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4" creationId="{88AADCC1-B0B3-4795-BA0E-B82648368273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5" creationId="{1B86E7BB-57A3-4E07-8E1A-6CB05EBAF52D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6" creationId="{47CF1F45-0211-4F07-82A5-58AE2C8A50CF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7" creationId="{88EC13D8-E058-4133-B288-2FE378536C1D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8" creationId="{9D69AC59-2731-40F5-B11E-9C1DCF19CF39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19" creationId="{FE7C3E2F-EECB-41B9-ADB3-ED286E4F3704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21" creationId="{96455625-3517-4A4A-9F8D-A76FB85B3AAF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22" creationId="{0E9B69FD-9D67-4CB2-BBED-1CBD6988C936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24" creationId="{04377CC2-15F7-4AE4-9913-C7A55230949D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25" creationId="{1CC2642E-1ADB-49B8-9C22-E1522288F500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26" creationId="{9283B159-84ED-4C78-981B-EF7A81276E74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27" creationId="{723B48A2-4020-46A9-A478-616A29EA7F00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28" creationId="{8674D6D5-D481-459A-813D-25C2C3CCDE6F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29" creationId="{EEF0613F-10DD-41A8-8C75-FB92D4074993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0" creationId="{54D728F5-2900-4F27-94E1-0010F16A6D4E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1" creationId="{34249E52-27FB-4703-8E1E-AF88B07B2F0C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3" creationId="{6A6808CE-4495-42F1-9215-929F536AE88F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4" creationId="{561E5EA6-6467-42E4-8EC2-5B0BE80D3AD4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5" creationId="{5DDC525E-6C39-47C0-B7F3-7367FCFC411C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6" creationId="{A90FCF78-B80C-4099-AB14-E810F94F1D0F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7" creationId="{B5665B4C-1415-4FB4-9B0D-5D2123FDC793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8" creationId="{04FC9599-76DD-42A2-9B1B-6297EE3EF0B7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39" creationId="{FEEB91B4-3D15-4162-9453-3D6D902FA02E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40" creationId="{B5E38B94-816D-433E-8837-7730A3F30EE2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41" creationId="{42C1810B-C027-4641-A3E1-F12797692975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42" creationId="{0DCBDD56-B434-4D01-9901-C5764DE4C67C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44" creationId="{D4AD1B9E-5CB9-4270-9DD2-90A962858DC0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45" creationId="{F3E406A3-93BE-4130-A315-2232D21A9670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47" creationId="{14BBA6FE-5A03-45AD-BA2E-63ACD30C29B8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48" creationId="{F2E63F74-970D-43D6-AD89-73050668FB30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49" creationId="{8AEC69F0-7CDE-4B06-96B1-F400C53AEC5A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50" creationId="{5C69CA1F-B6A9-445F-BEE6-A19A773D9E44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53" creationId="{643FADFF-40D3-485B-AE87-B7EBD888B75D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55" creationId="{5C03132E-52FA-4AAF-AED5-A61315465B8A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56" creationId="{C3427C0F-FDE6-4905-8B31-FA6CB3E97F4B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57" creationId="{0840DE73-1FAA-499E-A1AF-1E0AD191DB96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58" creationId="{8F297A4C-B2A8-4D5B-8514-08D083B1436A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59" creationId="{1F6FA161-7E38-4B93-BF32-0625AFA8B3ED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60" creationId="{A9AA134D-92E0-4320-8879-95894C82DA6A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61" creationId="{94160D40-7B1E-4B1C-ACAF-8AF7B0593B6E}"/>
          </ac:spMkLst>
        </pc:spChg>
        <pc:spChg chg="mod">
          <ac:chgData name="Marquez-Hudson, Christine" userId="ebabe5db-0775-40b3-a75b-088b8cd34ec9" providerId="ADAL" clId="{123C30B5-30BC-5D4E-83F6-DC947ACAF525}" dt="2022-03-01T20:42:09.195" v="825" actId="14100"/>
          <ac:spMkLst>
            <pc:docMk/>
            <pc:sldMk cId="4208776678" sldId="356"/>
            <ac:spMk id="62" creationId="{9FA8B2CD-B0C6-4182-A64C-8306C947E3F5}"/>
          </ac:spMkLst>
        </pc:spChg>
        <pc:spChg chg="add mod">
          <ac:chgData name="Marquez-Hudson, Christine" userId="ebabe5db-0775-40b3-a75b-088b8cd34ec9" providerId="ADAL" clId="{123C30B5-30BC-5D4E-83F6-DC947ACAF525}" dt="2022-03-01T23:27:16.434" v="1396" actId="207"/>
          <ac:spMkLst>
            <pc:docMk/>
            <pc:sldMk cId="4208776678" sldId="356"/>
            <ac:spMk id="64" creationId="{DFDD9D7E-7944-0B4D-8D76-EEED867438D7}"/>
          </ac:spMkLst>
        </pc:spChg>
        <pc:spChg chg="add mod">
          <ac:chgData name="Marquez-Hudson, Christine" userId="ebabe5db-0775-40b3-a75b-088b8cd34ec9" providerId="ADAL" clId="{123C30B5-30BC-5D4E-83F6-DC947ACAF525}" dt="2022-03-01T23:27:45.069" v="1398" actId="1076"/>
          <ac:spMkLst>
            <pc:docMk/>
            <pc:sldMk cId="4208776678" sldId="356"/>
            <ac:spMk id="65" creationId="{18DBC3E1-B86D-E74F-8906-83BDF89FF42C}"/>
          </ac:spMkLst>
        </pc:spChg>
        <pc:spChg chg="add mod">
          <ac:chgData name="Marquez-Hudson, Christine" userId="ebabe5db-0775-40b3-a75b-088b8cd34ec9" providerId="ADAL" clId="{123C30B5-30BC-5D4E-83F6-DC947ACAF525}" dt="2022-03-01T23:28:26.313" v="1404" actId="14100"/>
          <ac:spMkLst>
            <pc:docMk/>
            <pc:sldMk cId="4208776678" sldId="356"/>
            <ac:spMk id="66" creationId="{04AB640A-F5AD-2A46-9673-4E108CDAFF91}"/>
          </ac:spMkLst>
        </pc:spChg>
        <pc:spChg chg="add mod">
          <ac:chgData name="Marquez-Hudson, Christine" userId="ebabe5db-0775-40b3-a75b-088b8cd34ec9" providerId="ADAL" clId="{123C30B5-30BC-5D4E-83F6-DC947ACAF525}" dt="2022-03-01T23:28:35.174" v="1406" actId="1076"/>
          <ac:spMkLst>
            <pc:docMk/>
            <pc:sldMk cId="4208776678" sldId="356"/>
            <ac:spMk id="67" creationId="{56413E5B-0FD3-AF43-99E0-DAAF190E967D}"/>
          </ac:spMkLst>
        </pc:spChg>
        <pc:spChg chg="add del mod">
          <ac:chgData name="Marquez-Hudson, Christine" userId="ebabe5db-0775-40b3-a75b-088b8cd34ec9" providerId="ADAL" clId="{123C30B5-30BC-5D4E-83F6-DC947ACAF525}" dt="2022-03-01T23:29:06.863" v="1408"/>
          <ac:spMkLst>
            <pc:docMk/>
            <pc:sldMk cId="4208776678" sldId="356"/>
            <ac:spMk id="68" creationId="{41385E73-BDB4-744E-97C1-A51662C75DCD}"/>
          </ac:spMkLst>
        </pc:spChg>
        <pc:spChg chg="add del mod">
          <ac:chgData name="Marquez-Hudson, Christine" userId="ebabe5db-0775-40b3-a75b-088b8cd34ec9" providerId="ADAL" clId="{123C30B5-30BC-5D4E-83F6-DC947ACAF525}" dt="2022-03-01T23:29:10.120" v="1410"/>
          <ac:spMkLst>
            <pc:docMk/>
            <pc:sldMk cId="4208776678" sldId="356"/>
            <ac:spMk id="69" creationId="{1B87CB4D-EEAD-3144-A4A1-DB017EC391EE}"/>
          </ac:spMkLst>
        </pc:spChg>
        <pc:spChg chg="add del mod">
          <ac:chgData name="Marquez-Hudson, Christine" userId="ebabe5db-0775-40b3-a75b-088b8cd34ec9" providerId="ADAL" clId="{123C30B5-30BC-5D4E-83F6-DC947ACAF525}" dt="2022-03-01T23:29:23.255" v="1414"/>
          <ac:spMkLst>
            <pc:docMk/>
            <pc:sldMk cId="4208776678" sldId="356"/>
            <ac:spMk id="71" creationId="{9569A61F-3AA0-0D4A-AAC9-67CDE357B81D}"/>
          </ac:spMkLst>
        </pc:s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2" creationId="{65F669EB-B4F9-4A23-A235-C25A92EFBEE3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5" creationId="{8E4FF6DD-9BD9-451A-A47F-5BB1F7AA8BD5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6" creationId="{450312A0-E128-4868-B843-E65EDC165661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7" creationId="{67CBF3CB-B104-4D78-A3B0-339334A2DE40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20" creationId="{0A3660CC-17B4-42AC-AF3D-32E2DEB11BFB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23" creationId="{1E881A46-E9D1-4E40-B642-86B7EE0249C3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32" creationId="{D6B4F515-19DD-470E-8245-ABE084D86C25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46" creationId="{8C873C59-938A-44F7-8962-6C958032A0E8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51" creationId="{57595AD3-4C38-4D85-8731-8F55FF0E325F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52" creationId="{8DF0239F-23C0-43D3-B386-C713292B1D54}"/>
          </ac:grpSpMkLst>
        </pc:grpChg>
        <pc:grpChg chg="mod">
          <ac:chgData name="Marquez-Hudson, Christine" userId="ebabe5db-0775-40b3-a75b-088b8cd34ec9" providerId="ADAL" clId="{123C30B5-30BC-5D4E-83F6-DC947ACAF525}" dt="2022-03-01T20:42:09.195" v="825" actId="14100"/>
          <ac:grpSpMkLst>
            <pc:docMk/>
            <pc:sldMk cId="4208776678" sldId="356"/>
            <ac:grpSpMk id="54" creationId="{495606FE-2C3E-45FD-9F06-C24ACEC571FF}"/>
          </ac:grpSpMkLst>
        </pc:grpChg>
        <pc:picChg chg="mod">
          <ac:chgData name="Marquez-Hudson, Christine" userId="ebabe5db-0775-40b3-a75b-088b8cd34ec9" providerId="ADAL" clId="{123C30B5-30BC-5D4E-83F6-DC947ACAF525}" dt="2022-03-01T20:42:09.195" v="825" actId="14100"/>
          <ac:picMkLst>
            <pc:docMk/>
            <pc:sldMk cId="4208776678" sldId="356"/>
            <ac:picMk id="43" creationId="{225B3522-D59B-4EC2-9A82-7197E3D9CFE0}"/>
          </ac:picMkLst>
        </pc:picChg>
        <pc:picChg chg="add mod">
          <ac:chgData name="Marquez-Hudson, Christine" userId="ebabe5db-0775-40b3-a75b-088b8cd34ec9" providerId="ADAL" clId="{123C30B5-30BC-5D4E-83F6-DC947ACAF525}" dt="2022-03-01T20:42:29.777" v="832"/>
          <ac:picMkLst>
            <pc:docMk/>
            <pc:sldMk cId="4208776678" sldId="356"/>
            <ac:picMk id="63" creationId="{241443DF-7212-7541-A8DB-6A2ED16E18AE}"/>
          </ac:picMkLst>
        </pc:picChg>
        <pc:picChg chg="add mod">
          <ac:chgData name="Marquez-Hudson, Christine" userId="ebabe5db-0775-40b3-a75b-088b8cd34ec9" providerId="ADAL" clId="{123C30B5-30BC-5D4E-83F6-DC947ACAF525}" dt="2022-03-01T23:29:13.262" v="1412" actId="1076"/>
          <ac:picMkLst>
            <pc:docMk/>
            <pc:sldMk cId="4208776678" sldId="356"/>
            <ac:picMk id="70" creationId="{2D889C95-25AC-EC45-A8A2-9741180CBAB6}"/>
          </ac:picMkLst>
        </pc:picChg>
        <pc:picChg chg="add mod">
          <ac:chgData name="Marquez-Hudson, Christine" userId="ebabe5db-0775-40b3-a75b-088b8cd34ec9" providerId="ADAL" clId="{123C30B5-30BC-5D4E-83F6-DC947ACAF525}" dt="2022-03-01T23:29:28.205" v="1416" actId="1076"/>
          <ac:picMkLst>
            <pc:docMk/>
            <pc:sldMk cId="4208776678" sldId="356"/>
            <ac:picMk id="72" creationId="{717BEBDB-36CE-784B-9D0E-5551DEB254A9}"/>
          </ac:picMkLst>
        </pc:picChg>
      </pc:sldChg>
      <pc:sldChg chg="modSp add mod modClrScheme chgLayout">
        <pc:chgData name="Marquez-Hudson, Christine" userId="ebabe5db-0775-40b3-a75b-088b8cd34ec9" providerId="ADAL" clId="{123C30B5-30BC-5D4E-83F6-DC947ACAF525}" dt="2022-03-01T23:55:42.607" v="3188" actId="2711"/>
        <pc:sldMkLst>
          <pc:docMk/>
          <pc:sldMk cId="2844095603" sldId="377"/>
        </pc:sldMkLst>
        <pc:spChg chg="mod">
          <ac:chgData name="Marquez-Hudson, Christine" userId="ebabe5db-0775-40b3-a75b-088b8cd34ec9" providerId="ADAL" clId="{123C30B5-30BC-5D4E-83F6-DC947ACAF525}" dt="2022-03-01T23:55:42.607" v="3188" actId="2711"/>
          <ac:spMkLst>
            <pc:docMk/>
            <pc:sldMk cId="2844095603" sldId="377"/>
            <ac:spMk id="19" creationId="{045C3362-1AE6-4948-B650-F0BCDE4D1D11}"/>
          </ac:spMkLst>
        </pc:spChg>
      </pc:sldChg>
      <pc:sldChg chg="modSp add mod modClrScheme chgLayout">
        <pc:chgData name="Marquez-Hudson, Christine" userId="ebabe5db-0775-40b3-a75b-088b8cd34ec9" providerId="ADAL" clId="{123C30B5-30BC-5D4E-83F6-DC947ACAF525}" dt="2022-03-01T20:41:38.347" v="822" actId="1076"/>
        <pc:sldMkLst>
          <pc:docMk/>
          <pc:sldMk cId="694533939" sldId="390"/>
        </pc:sldMkLst>
        <pc:spChg chg="mod">
          <ac:chgData name="Marquez-Hudson, Christine" userId="ebabe5db-0775-40b3-a75b-088b8cd34ec9" providerId="ADAL" clId="{123C30B5-30BC-5D4E-83F6-DC947ACAF525}" dt="2022-03-01T20:41:38.347" v="822" actId="1076"/>
          <ac:spMkLst>
            <pc:docMk/>
            <pc:sldMk cId="694533939" sldId="390"/>
            <ac:spMk id="13" creationId="{91100FDF-C07D-4ED9-8728-D15EB5493FB6}"/>
          </ac:spMkLst>
        </pc:spChg>
      </pc:sldChg>
      <pc:sldChg chg="add">
        <pc:chgData name="Marquez-Hudson, Christine" userId="ebabe5db-0775-40b3-a75b-088b8cd34ec9" providerId="ADAL" clId="{123C30B5-30BC-5D4E-83F6-DC947ACAF525}" dt="2022-03-01T20:04:41.596" v="129"/>
        <pc:sldMkLst>
          <pc:docMk/>
          <pc:sldMk cId="1491859654" sldId="391"/>
        </pc:sldMkLst>
      </pc:sldChg>
      <pc:sldChg chg="addSp delSp modSp new mod modClrScheme chgLayout">
        <pc:chgData name="Marquez-Hudson, Christine" userId="ebabe5db-0775-40b3-a75b-088b8cd34ec9" providerId="ADAL" clId="{123C30B5-30BC-5D4E-83F6-DC947ACAF525}" dt="2022-03-01T23:23:35.803" v="1280" actId="6559"/>
        <pc:sldMkLst>
          <pc:docMk/>
          <pc:sldMk cId="247655009" sldId="392"/>
        </pc:sldMkLst>
        <pc:spChg chg="del mod ord">
          <ac:chgData name="Marquez-Hudson, Christine" userId="ebabe5db-0775-40b3-a75b-088b8cd34ec9" providerId="ADAL" clId="{123C30B5-30BC-5D4E-83F6-DC947ACAF525}" dt="2022-03-01T20:10:55.444" v="134" actId="700"/>
          <ac:spMkLst>
            <pc:docMk/>
            <pc:sldMk cId="247655009" sldId="392"/>
            <ac:spMk id="2" creationId="{84741C0E-39B4-D043-A5E0-33B5E11920CD}"/>
          </ac:spMkLst>
        </pc:spChg>
        <pc:spChg chg="del mod ord">
          <ac:chgData name="Marquez-Hudson, Christine" userId="ebabe5db-0775-40b3-a75b-088b8cd34ec9" providerId="ADAL" clId="{123C30B5-30BC-5D4E-83F6-DC947ACAF525}" dt="2022-03-01T20:10:55.444" v="134" actId="700"/>
          <ac:spMkLst>
            <pc:docMk/>
            <pc:sldMk cId="247655009" sldId="392"/>
            <ac:spMk id="3" creationId="{F6E72B4B-922B-FF42-83B5-951473CA50A2}"/>
          </ac:spMkLst>
        </pc:spChg>
        <pc:spChg chg="add mod ord">
          <ac:chgData name="Marquez-Hudson, Christine" userId="ebabe5db-0775-40b3-a75b-088b8cd34ec9" providerId="ADAL" clId="{123C30B5-30BC-5D4E-83F6-DC947ACAF525}" dt="2022-03-01T23:23:35.803" v="1280" actId="6559"/>
          <ac:spMkLst>
            <pc:docMk/>
            <pc:sldMk cId="247655009" sldId="392"/>
            <ac:spMk id="4" creationId="{A542100F-6222-A54F-86B3-63E88C535A29}"/>
          </ac:spMkLst>
        </pc:spChg>
        <pc:spChg chg="add del mod ord">
          <ac:chgData name="Marquez-Hudson, Christine" userId="ebabe5db-0775-40b3-a75b-088b8cd34ec9" providerId="ADAL" clId="{123C30B5-30BC-5D4E-83F6-DC947ACAF525}" dt="2022-03-01T20:12:40.999" v="169" actId="1032"/>
          <ac:spMkLst>
            <pc:docMk/>
            <pc:sldMk cId="247655009" sldId="392"/>
            <ac:spMk id="5" creationId="{C1D63244-79F3-4143-BBA0-5C25A735B7C6}"/>
          </ac:spMkLst>
        </pc:spChg>
        <pc:spChg chg="add del mod">
          <ac:chgData name="Marquez-Hudson, Christine" userId="ebabe5db-0775-40b3-a75b-088b8cd34ec9" providerId="ADAL" clId="{123C30B5-30BC-5D4E-83F6-DC947ACAF525}" dt="2022-03-01T20:25:37.417" v="286" actId="1032"/>
          <ac:spMkLst>
            <pc:docMk/>
            <pc:sldMk cId="247655009" sldId="392"/>
            <ac:spMk id="12" creationId="{A16C6233-5810-DB43-AC0F-5797D99F16F9}"/>
          </ac:spMkLst>
        </pc:spChg>
        <pc:spChg chg="add del mod">
          <ac:chgData name="Marquez-Hudson, Christine" userId="ebabe5db-0775-40b3-a75b-088b8cd34ec9" providerId="ADAL" clId="{123C30B5-30BC-5D4E-83F6-DC947ACAF525}" dt="2022-03-01T20:42:20.934" v="829"/>
          <ac:spMkLst>
            <pc:docMk/>
            <pc:sldMk cId="247655009" sldId="392"/>
            <ac:spMk id="14" creationId="{F3FBB1F9-D79C-D146-81F4-90BEEC93908E}"/>
          </ac:spMkLst>
        </pc:spChg>
        <pc:spChg chg="add del mod">
          <ac:chgData name="Marquez-Hudson, Christine" userId="ebabe5db-0775-40b3-a75b-088b8cd34ec9" providerId="ADAL" clId="{123C30B5-30BC-5D4E-83F6-DC947ACAF525}" dt="2022-03-01T20:42:28.580" v="831"/>
          <ac:spMkLst>
            <pc:docMk/>
            <pc:sldMk cId="247655009" sldId="392"/>
            <ac:spMk id="15" creationId="{415FD00F-B9B6-C544-8193-6B834E14DBD8}"/>
          </ac:spMkLst>
        </pc:spChg>
        <pc:graphicFrameChg chg="add del mod modGraphic">
          <ac:chgData name="Marquez-Hudson, Christine" userId="ebabe5db-0775-40b3-a75b-088b8cd34ec9" providerId="ADAL" clId="{123C30B5-30BC-5D4E-83F6-DC947ACAF525}" dt="2022-03-01T20:24:11.250" v="285" actId="21"/>
          <ac:graphicFrameMkLst>
            <pc:docMk/>
            <pc:sldMk cId="247655009" sldId="392"/>
            <ac:graphicFrameMk id="6" creationId="{B6E12B29-DA6E-8940-8CC5-286BB2305BAC}"/>
          </ac:graphicFrameMkLst>
        </pc:graphicFrameChg>
        <pc:graphicFrameChg chg="add mod modGraphic">
          <ac:chgData name="Marquez-Hudson, Christine" userId="ebabe5db-0775-40b3-a75b-088b8cd34ec9" providerId="ADAL" clId="{123C30B5-30BC-5D4E-83F6-DC947ACAF525}" dt="2022-03-01T20:38:42.094" v="812" actId="20577"/>
          <ac:graphicFrameMkLst>
            <pc:docMk/>
            <pc:sldMk cId="247655009" sldId="392"/>
            <ac:graphicFrameMk id="13" creationId="{AB9485EE-42DC-D04E-89F7-9F4A0A13A1AC}"/>
          </ac:graphicFrameMkLst>
        </pc:graphicFrameChg>
        <pc:picChg chg="add del mod">
          <ac:chgData name="Marquez-Hudson, Christine" userId="ebabe5db-0775-40b3-a75b-088b8cd34ec9" providerId="ADAL" clId="{123C30B5-30BC-5D4E-83F6-DC947ACAF525}" dt="2022-03-01T20:18:18.172" v="264" actId="478"/>
          <ac:picMkLst>
            <pc:docMk/>
            <pc:sldMk cId="247655009" sldId="392"/>
            <ac:picMk id="8" creationId="{4D7618B3-B2DA-6643-B0B0-1E8BA88A4F81}"/>
          </ac:picMkLst>
        </pc:picChg>
        <pc:picChg chg="add del mod">
          <ac:chgData name="Marquez-Hudson, Christine" userId="ebabe5db-0775-40b3-a75b-088b8cd34ec9" providerId="ADAL" clId="{123C30B5-30BC-5D4E-83F6-DC947ACAF525}" dt="2022-03-01T20:20:18.132" v="269" actId="21"/>
          <ac:picMkLst>
            <pc:docMk/>
            <pc:sldMk cId="247655009" sldId="392"/>
            <ac:picMk id="10" creationId="{931BF809-7856-3D41-B098-352373047986}"/>
          </ac:picMkLst>
        </pc:picChg>
      </pc:sldChg>
      <pc:sldChg chg="addSp delSp modSp add mod modClrScheme chgLayout">
        <pc:chgData name="Marquez-Hudson, Christine" userId="ebabe5db-0775-40b3-a75b-088b8cd34ec9" providerId="ADAL" clId="{123C30B5-30BC-5D4E-83F6-DC947ACAF525}" dt="2022-03-01T23:46:16.249" v="2481" actId="478"/>
        <pc:sldMkLst>
          <pc:docMk/>
          <pc:sldMk cId="1114444308" sldId="396"/>
        </pc:sldMkLst>
        <pc:spChg chg="add mod ord">
          <ac:chgData name="Marquez-Hudson, Christine" userId="ebabe5db-0775-40b3-a75b-088b8cd34ec9" providerId="ADAL" clId="{123C30B5-30BC-5D4E-83F6-DC947ACAF525}" dt="2022-03-01T23:46:09.223" v="2480" actId="113"/>
          <ac:spMkLst>
            <pc:docMk/>
            <pc:sldMk cId="1114444308" sldId="396"/>
            <ac:spMk id="2" creationId="{B5E54115-E8C3-CB41-BB31-E0A785ED88AF}"/>
          </ac:spMkLst>
        </pc:spChg>
        <pc:spChg chg="add del mod ord">
          <ac:chgData name="Marquez-Hudson, Christine" userId="ebabe5db-0775-40b3-a75b-088b8cd34ec9" providerId="ADAL" clId="{123C30B5-30BC-5D4E-83F6-DC947ACAF525}" dt="2022-03-01T23:46:16.249" v="2481" actId="478"/>
          <ac:spMkLst>
            <pc:docMk/>
            <pc:sldMk cId="1114444308" sldId="396"/>
            <ac:spMk id="3" creationId="{9EE85732-9386-6546-B2A4-4B8F137BF7CA}"/>
          </ac:spMkLst>
        </pc:spChg>
        <pc:spChg chg="mod">
          <ac:chgData name="Marquez-Hudson, Christine" userId="ebabe5db-0775-40b3-a75b-088b8cd34ec9" providerId="ADAL" clId="{123C30B5-30BC-5D4E-83F6-DC947ACAF525}" dt="2022-03-01T23:45:54.080" v="2457" actId="6549"/>
          <ac:spMkLst>
            <pc:docMk/>
            <pc:sldMk cId="1114444308" sldId="396"/>
            <ac:spMk id="13" creationId="{91100FDF-C07D-4ED9-8728-D15EB5493FB6}"/>
          </ac:spMkLst>
        </pc:spChg>
      </pc:sldChg>
      <pc:sldChg chg="modSp new mod">
        <pc:chgData name="Marquez-Hudson, Christine" userId="ebabe5db-0775-40b3-a75b-088b8cd34ec9" providerId="ADAL" clId="{123C30B5-30BC-5D4E-83F6-DC947ACAF525}" dt="2022-03-01T23:24:35.900" v="1348" actId="20577"/>
        <pc:sldMkLst>
          <pc:docMk/>
          <pc:sldMk cId="3637780222" sldId="397"/>
        </pc:sldMkLst>
        <pc:spChg chg="mod">
          <ac:chgData name="Marquez-Hudson, Christine" userId="ebabe5db-0775-40b3-a75b-088b8cd34ec9" providerId="ADAL" clId="{123C30B5-30BC-5D4E-83F6-DC947ACAF525}" dt="2022-03-01T23:24:35.900" v="1348" actId="20577"/>
          <ac:spMkLst>
            <pc:docMk/>
            <pc:sldMk cId="3637780222" sldId="397"/>
            <ac:spMk id="2" creationId="{71E9A8A0-18E7-C141-AB45-E60D73D2EB95}"/>
          </ac:spMkLst>
        </pc:spChg>
        <pc:spChg chg="mod">
          <ac:chgData name="Marquez-Hudson, Christine" userId="ebabe5db-0775-40b3-a75b-088b8cd34ec9" providerId="ADAL" clId="{123C30B5-30BC-5D4E-83F6-DC947ACAF525}" dt="2022-03-01T23:22:32.842" v="1278" actId="20577"/>
          <ac:spMkLst>
            <pc:docMk/>
            <pc:sldMk cId="3637780222" sldId="397"/>
            <ac:spMk id="3" creationId="{D18F1B19-E95B-634E-B868-B868BF7B3E86}"/>
          </ac:spMkLst>
        </pc:spChg>
      </pc:sldChg>
      <pc:sldChg chg="addSp delSp modSp new mod setBg modClrScheme chgLayout">
        <pc:chgData name="Marquez-Hudson, Christine" userId="ebabe5db-0775-40b3-a75b-088b8cd34ec9" providerId="ADAL" clId="{123C30B5-30BC-5D4E-83F6-DC947ACAF525}" dt="2022-03-01T23:49:15.593" v="2506" actId="20577"/>
        <pc:sldMkLst>
          <pc:docMk/>
          <pc:sldMk cId="223308492" sldId="398"/>
        </pc:sldMkLst>
        <pc:spChg chg="add mod">
          <ac:chgData name="Marquez-Hudson, Christine" userId="ebabe5db-0775-40b3-a75b-088b8cd34ec9" providerId="ADAL" clId="{123C30B5-30BC-5D4E-83F6-DC947ACAF525}" dt="2022-03-01T23:44:55.315" v="2449" actId="26606"/>
          <ac:spMkLst>
            <pc:docMk/>
            <pc:sldMk cId="223308492" sldId="398"/>
            <ac:spMk id="2" creationId="{C236D77B-1622-7149-A3F1-B4A4E82E440F}"/>
          </ac:spMkLst>
        </pc:spChg>
        <pc:spChg chg="add del mod">
          <ac:chgData name="Marquez-Hudson, Christine" userId="ebabe5db-0775-40b3-a75b-088b8cd34ec9" providerId="ADAL" clId="{123C30B5-30BC-5D4E-83F6-DC947ACAF525}" dt="2022-03-01T23:44:55.315" v="2449" actId="26606"/>
          <ac:spMkLst>
            <pc:docMk/>
            <pc:sldMk cId="223308492" sldId="398"/>
            <ac:spMk id="3" creationId="{8E890C0C-900C-8140-BCCC-B99F341C9602}"/>
          </ac:spMkLst>
        </pc:spChg>
        <pc:spChg chg="add del mod">
          <ac:chgData name="Marquez-Hudson, Christine" userId="ebabe5db-0775-40b3-a75b-088b8cd34ec9" providerId="ADAL" clId="{123C30B5-30BC-5D4E-83F6-DC947ACAF525}" dt="2022-03-01T23:45:06.127" v="2451"/>
          <ac:spMkLst>
            <pc:docMk/>
            <pc:sldMk cId="223308492" sldId="398"/>
            <ac:spMk id="4" creationId="{33311036-7929-A945-BEDD-06785A75D384}"/>
          </ac:spMkLst>
        </pc:spChg>
        <pc:spChg chg="add">
          <ac:chgData name="Marquez-Hudson, Christine" userId="ebabe5db-0775-40b3-a75b-088b8cd34ec9" providerId="ADAL" clId="{123C30B5-30BC-5D4E-83F6-DC947ACAF525}" dt="2022-03-01T23:44:55.315" v="2449" actId="26606"/>
          <ac:spMkLst>
            <pc:docMk/>
            <pc:sldMk cId="223308492" sldId="398"/>
            <ac:spMk id="10" creationId="{FB5993E2-C02B-4335-ABA5-D8EC465551E3}"/>
          </ac:spMkLst>
        </pc:spChg>
        <pc:spChg chg="add">
          <ac:chgData name="Marquez-Hudson, Christine" userId="ebabe5db-0775-40b3-a75b-088b8cd34ec9" providerId="ADAL" clId="{123C30B5-30BC-5D4E-83F6-DC947ACAF525}" dt="2022-03-01T23:44:55.315" v="2449" actId="26606"/>
          <ac:spMkLst>
            <pc:docMk/>
            <pc:sldMk cId="223308492" sldId="398"/>
            <ac:spMk id="12" creationId="{C0B801A2-5622-4BE8-9AD2-C337A2CD0022}"/>
          </ac:spMkLst>
        </pc:spChg>
        <pc:spChg chg="add">
          <ac:chgData name="Marquez-Hudson, Christine" userId="ebabe5db-0775-40b3-a75b-088b8cd34ec9" providerId="ADAL" clId="{123C30B5-30BC-5D4E-83F6-DC947ACAF525}" dt="2022-03-01T23:44:55.315" v="2449" actId="26606"/>
          <ac:spMkLst>
            <pc:docMk/>
            <pc:sldMk cId="223308492" sldId="398"/>
            <ac:spMk id="14" creationId="{B7AF614F-5BC3-4086-99F5-B87C5847A071}"/>
          </ac:spMkLst>
        </pc:spChg>
        <pc:graphicFrameChg chg="add mod">
          <ac:chgData name="Marquez-Hudson, Christine" userId="ebabe5db-0775-40b3-a75b-088b8cd34ec9" providerId="ADAL" clId="{123C30B5-30BC-5D4E-83F6-DC947ACAF525}" dt="2022-03-01T23:49:15.593" v="2506" actId="20577"/>
          <ac:graphicFrameMkLst>
            <pc:docMk/>
            <pc:sldMk cId="223308492" sldId="398"/>
            <ac:graphicFrameMk id="6" creationId="{0A4E5978-647C-46C5-82B3-BA2C0FCF1291}"/>
          </ac:graphicFrameMkLst>
        </pc:graphicFrameChg>
      </pc:sldChg>
      <pc:sldChg chg="add del">
        <pc:chgData name="Marquez-Hudson, Christine" userId="ebabe5db-0775-40b3-a75b-088b8cd34ec9" providerId="ADAL" clId="{123C30B5-30BC-5D4E-83F6-DC947ACAF525}" dt="2022-03-01T20:07:49.529" v="132" actId="2696"/>
        <pc:sldMkLst>
          <pc:docMk/>
          <pc:sldMk cId="438733279" sldId="398"/>
        </pc:sldMkLst>
      </pc:sldChg>
      <pc:sldChg chg="modSp new del mod">
        <pc:chgData name="Marquez-Hudson, Christine" userId="ebabe5db-0775-40b3-a75b-088b8cd34ec9" providerId="ADAL" clId="{123C30B5-30BC-5D4E-83F6-DC947ACAF525}" dt="2022-03-01T23:25:04.274" v="1351" actId="2696"/>
        <pc:sldMkLst>
          <pc:docMk/>
          <pc:sldMk cId="2475252326" sldId="398"/>
        </pc:sldMkLst>
        <pc:spChg chg="mod">
          <ac:chgData name="Marquez-Hudson, Christine" userId="ebabe5db-0775-40b3-a75b-088b8cd34ec9" providerId="ADAL" clId="{123C30B5-30BC-5D4E-83F6-DC947ACAF525}" dt="2022-03-01T23:24:46.800" v="1350" actId="113"/>
          <ac:spMkLst>
            <pc:docMk/>
            <pc:sldMk cId="2475252326" sldId="398"/>
            <ac:spMk id="2" creationId="{05E055BE-7DB1-0945-8F74-722FEDB60212}"/>
          </ac:spMkLst>
        </pc:spChg>
      </pc:sldChg>
      <pc:sldChg chg="addSp delSp modSp new mod setBg">
        <pc:chgData name="Marquez-Hudson, Christine" userId="ebabe5db-0775-40b3-a75b-088b8cd34ec9" providerId="ADAL" clId="{123C30B5-30BC-5D4E-83F6-DC947ACAF525}" dt="2022-03-01T23:36:42.341" v="1772" actId="20577"/>
        <pc:sldMkLst>
          <pc:docMk/>
          <pc:sldMk cId="961413653" sldId="399"/>
        </pc:sldMkLst>
        <pc:spChg chg="mod">
          <ac:chgData name="Marquez-Hudson, Christine" userId="ebabe5db-0775-40b3-a75b-088b8cd34ec9" providerId="ADAL" clId="{123C30B5-30BC-5D4E-83F6-DC947ACAF525}" dt="2022-03-01T23:33:41.580" v="1683" actId="26606"/>
          <ac:spMkLst>
            <pc:docMk/>
            <pc:sldMk cId="961413653" sldId="399"/>
            <ac:spMk id="2" creationId="{663F194E-2960-6B45-B1F8-B22EE54FF6B6}"/>
          </ac:spMkLst>
        </pc:spChg>
        <pc:spChg chg="del mod">
          <ac:chgData name="Marquez-Hudson, Christine" userId="ebabe5db-0775-40b3-a75b-088b8cd34ec9" providerId="ADAL" clId="{123C30B5-30BC-5D4E-83F6-DC947ACAF525}" dt="2022-03-01T23:33:41.580" v="1683" actId="26606"/>
          <ac:spMkLst>
            <pc:docMk/>
            <pc:sldMk cId="961413653" sldId="399"/>
            <ac:spMk id="3" creationId="{3660C661-E3C1-F644-AA78-9FEAE0810661}"/>
          </ac:spMkLst>
        </pc:spChg>
        <pc:spChg chg="add">
          <ac:chgData name="Marquez-Hudson, Christine" userId="ebabe5db-0775-40b3-a75b-088b8cd34ec9" providerId="ADAL" clId="{123C30B5-30BC-5D4E-83F6-DC947ACAF525}" dt="2022-03-01T23:33:41.580" v="1683" actId="26606"/>
          <ac:spMkLst>
            <pc:docMk/>
            <pc:sldMk cId="961413653" sldId="399"/>
            <ac:spMk id="9" creationId="{FB5993E2-C02B-4335-ABA5-D8EC465551E3}"/>
          </ac:spMkLst>
        </pc:spChg>
        <pc:spChg chg="add">
          <ac:chgData name="Marquez-Hudson, Christine" userId="ebabe5db-0775-40b3-a75b-088b8cd34ec9" providerId="ADAL" clId="{123C30B5-30BC-5D4E-83F6-DC947ACAF525}" dt="2022-03-01T23:33:41.580" v="1683" actId="26606"/>
          <ac:spMkLst>
            <pc:docMk/>
            <pc:sldMk cId="961413653" sldId="399"/>
            <ac:spMk id="11" creationId="{C0B801A2-5622-4BE8-9AD2-C337A2CD0022}"/>
          </ac:spMkLst>
        </pc:spChg>
        <pc:spChg chg="add">
          <ac:chgData name="Marquez-Hudson, Christine" userId="ebabe5db-0775-40b3-a75b-088b8cd34ec9" providerId="ADAL" clId="{123C30B5-30BC-5D4E-83F6-DC947ACAF525}" dt="2022-03-01T23:33:41.580" v="1683" actId="26606"/>
          <ac:spMkLst>
            <pc:docMk/>
            <pc:sldMk cId="961413653" sldId="399"/>
            <ac:spMk id="13" creationId="{B7AF614F-5BC3-4086-99F5-B87C5847A071}"/>
          </ac:spMkLst>
        </pc:spChg>
        <pc:graphicFrameChg chg="add mod">
          <ac:chgData name="Marquez-Hudson, Christine" userId="ebabe5db-0775-40b3-a75b-088b8cd34ec9" providerId="ADAL" clId="{123C30B5-30BC-5D4E-83F6-DC947ACAF525}" dt="2022-03-01T23:36:42.341" v="1772" actId="20577"/>
          <ac:graphicFrameMkLst>
            <pc:docMk/>
            <pc:sldMk cId="961413653" sldId="399"/>
            <ac:graphicFrameMk id="5" creationId="{D56F87CD-6483-49DA-B6F8-F58FE97B6E1E}"/>
          </ac:graphicFrameMkLst>
        </pc:graphicFrameChg>
      </pc:sldChg>
      <pc:sldChg chg="modSp new mod">
        <pc:chgData name="Marquez-Hudson, Christine" userId="ebabe5db-0775-40b3-a75b-088b8cd34ec9" providerId="ADAL" clId="{123C30B5-30BC-5D4E-83F6-DC947ACAF525}" dt="2022-03-01T23:39:15.321" v="2081" actId="20577"/>
        <pc:sldMkLst>
          <pc:docMk/>
          <pc:sldMk cId="783586252" sldId="400"/>
        </pc:sldMkLst>
        <pc:spChg chg="mod">
          <ac:chgData name="Marquez-Hudson, Christine" userId="ebabe5db-0775-40b3-a75b-088b8cd34ec9" providerId="ADAL" clId="{123C30B5-30BC-5D4E-83F6-DC947ACAF525}" dt="2022-03-01T23:37:37.473" v="1808" actId="20577"/>
          <ac:spMkLst>
            <pc:docMk/>
            <pc:sldMk cId="783586252" sldId="400"/>
            <ac:spMk id="2" creationId="{0591B282-41C1-8A48-9BA9-A5E29A8FECAE}"/>
          </ac:spMkLst>
        </pc:spChg>
        <pc:spChg chg="mod">
          <ac:chgData name="Marquez-Hudson, Christine" userId="ebabe5db-0775-40b3-a75b-088b8cd34ec9" providerId="ADAL" clId="{123C30B5-30BC-5D4E-83F6-DC947ACAF525}" dt="2022-03-01T23:39:15.321" v="2081" actId="20577"/>
          <ac:spMkLst>
            <pc:docMk/>
            <pc:sldMk cId="783586252" sldId="400"/>
            <ac:spMk id="3" creationId="{CF6666B5-582D-2D43-8648-4747EB6F3540}"/>
          </ac:spMkLst>
        </pc:spChg>
      </pc:sldChg>
      <pc:sldChg chg="addSp delSp modSp new mod ord">
        <pc:chgData name="Marquez-Hudson, Christine" userId="ebabe5db-0775-40b3-a75b-088b8cd34ec9" providerId="ADAL" clId="{123C30B5-30BC-5D4E-83F6-DC947ACAF525}" dt="2022-03-01T23:42:53.922" v="2267" actId="20578"/>
        <pc:sldMkLst>
          <pc:docMk/>
          <pc:sldMk cId="792797567" sldId="401"/>
        </pc:sldMkLst>
        <pc:spChg chg="mod">
          <ac:chgData name="Marquez-Hudson, Christine" userId="ebabe5db-0775-40b3-a75b-088b8cd34ec9" providerId="ADAL" clId="{123C30B5-30BC-5D4E-83F6-DC947ACAF525}" dt="2022-03-01T23:40:11.639" v="2113" actId="20577"/>
          <ac:spMkLst>
            <pc:docMk/>
            <pc:sldMk cId="792797567" sldId="401"/>
            <ac:spMk id="2" creationId="{414F225E-8F62-B34F-9A1F-F07D54B61BA9}"/>
          </ac:spMkLst>
        </pc:spChg>
        <pc:spChg chg="del">
          <ac:chgData name="Marquez-Hudson, Christine" userId="ebabe5db-0775-40b3-a75b-088b8cd34ec9" providerId="ADAL" clId="{123C30B5-30BC-5D4E-83F6-DC947ACAF525}" dt="2022-03-01T23:40:31.499" v="2114" actId="1032"/>
          <ac:spMkLst>
            <pc:docMk/>
            <pc:sldMk cId="792797567" sldId="401"/>
            <ac:spMk id="3" creationId="{B3228D96-FA15-D44D-849E-9375ADE2939F}"/>
          </ac:spMkLst>
        </pc:spChg>
        <pc:graphicFrameChg chg="add mod modGraphic">
          <ac:chgData name="Marquez-Hudson, Christine" userId="ebabe5db-0775-40b3-a75b-088b8cd34ec9" providerId="ADAL" clId="{123C30B5-30BC-5D4E-83F6-DC947ACAF525}" dt="2022-03-01T23:42:39.265" v="2266" actId="14100"/>
          <ac:graphicFrameMkLst>
            <pc:docMk/>
            <pc:sldMk cId="792797567" sldId="401"/>
            <ac:graphicFrameMk id="4" creationId="{A9163585-A271-C741-8A94-5B71C530D7D7}"/>
          </ac:graphicFrameMkLst>
        </pc:graphicFrameChg>
      </pc:sldChg>
      <pc:sldChg chg="modSp new mod">
        <pc:chgData name="Marquez-Hudson, Christine" userId="ebabe5db-0775-40b3-a75b-088b8cd34ec9" providerId="ADAL" clId="{123C30B5-30BC-5D4E-83F6-DC947ACAF525}" dt="2022-03-01T23:54:42.987" v="3186" actId="27636"/>
        <pc:sldMkLst>
          <pc:docMk/>
          <pc:sldMk cId="1395872968" sldId="402"/>
        </pc:sldMkLst>
        <pc:spChg chg="mod">
          <ac:chgData name="Marquez-Hudson, Christine" userId="ebabe5db-0775-40b3-a75b-088b8cd34ec9" providerId="ADAL" clId="{123C30B5-30BC-5D4E-83F6-DC947ACAF525}" dt="2022-03-01T23:49:54.196" v="2574" actId="113"/>
          <ac:spMkLst>
            <pc:docMk/>
            <pc:sldMk cId="1395872968" sldId="402"/>
            <ac:spMk id="2" creationId="{512F009E-F62B-A94A-BBDB-1BE79C57DF12}"/>
          </ac:spMkLst>
        </pc:spChg>
        <pc:spChg chg="mod">
          <ac:chgData name="Marquez-Hudson, Christine" userId="ebabe5db-0775-40b3-a75b-088b8cd34ec9" providerId="ADAL" clId="{123C30B5-30BC-5D4E-83F6-DC947ACAF525}" dt="2022-03-01T23:54:42.987" v="3186" actId="27636"/>
          <ac:spMkLst>
            <pc:docMk/>
            <pc:sldMk cId="1395872968" sldId="402"/>
            <ac:spMk id="3" creationId="{2E5BD463-EC8D-224B-BD98-0E2A4479E3F5}"/>
          </ac:spMkLst>
        </pc:spChg>
      </pc:sldChg>
      <pc:sldChg chg="addSp delSp modSp add mod">
        <pc:chgData name="Marquez-Hudson, Christine" userId="ebabe5db-0775-40b3-a75b-088b8cd34ec9" providerId="ADAL" clId="{123C30B5-30BC-5D4E-83F6-DC947ACAF525}" dt="2022-03-02T00:14:20.595" v="3707" actId="20577"/>
        <pc:sldMkLst>
          <pc:docMk/>
          <pc:sldMk cId="1413562342" sldId="403"/>
        </pc:sldMkLst>
        <pc:spChg chg="del">
          <ac:chgData name="Marquez-Hudson, Christine" userId="ebabe5db-0775-40b3-a75b-088b8cd34ec9" providerId="ADAL" clId="{123C30B5-30BC-5D4E-83F6-DC947ACAF525}" dt="2022-03-02T00:04:43.708" v="3345" actId="478"/>
          <ac:spMkLst>
            <pc:docMk/>
            <pc:sldMk cId="1413562342" sldId="403"/>
            <ac:spMk id="25" creationId="{C7A2CD39-5274-A546-A46B-15741DF2FBF0}"/>
          </ac:spMkLst>
        </pc:spChg>
        <pc:spChg chg="del">
          <ac:chgData name="Marquez-Hudson, Christine" userId="ebabe5db-0775-40b3-a75b-088b8cd34ec9" providerId="ADAL" clId="{123C30B5-30BC-5D4E-83F6-DC947ACAF525}" dt="2022-03-02T00:04:46.168" v="3346" actId="478"/>
          <ac:spMkLst>
            <pc:docMk/>
            <pc:sldMk cId="1413562342" sldId="403"/>
            <ac:spMk id="28" creationId="{2263D473-B1E7-0D46-85DE-BAB588289085}"/>
          </ac:spMkLst>
        </pc:spChg>
        <pc:spChg chg="mod">
          <ac:chgData name="Marquez-Hudson, Christine" userId="ebabe5db-0775-40b3-a75b-088b8cd34ec9" providerId="ADAL" clId="{123C30B5-30BC-5D4E-83F6-DC947ACAF525}" dt="2022-03-02T00:11:43.468" v="3655" actId="1076"/>
          <ac:spMkLst>
            <pc:docMk/>
            <pc:sldMk cId="1413562342" sldId="403"/>
            <ac:spMk id="29" creationId="{CDAFBD39-1E6F-4954-A7A0-301DA6637641}"/>
          </ac:spMkLst>
        </pc:spChg>
        <pc:spChg chg="add mod">
          <ac:chgData name="Marquez-Hudson, Christine" userId="ebabe5db-0775-40b3-a75b-088b8cd34ec9" providerId="ADAL" clId="{123C30B5-30BC-5D4E-83F6-DC947ACAF525}" dt="2022-03-02T00:13:37.185" v="3686" actId="20577"/>
          <ac:spMkLst>
            <pc:docMk/>
            <pc:sldMk cId="1413562342" sldId="403"/>
            <ac:spMk id="30" creationId="{10FBC000-BAB7-9A48-A309-C20864088939}"/>
          </ac:spMkLst>
        </pc:spChg>
        <pc:spChg chg="add del mod">
          <ac:chgData name="Marquez-Hudson, Christine" userId="ebabe5db-0775-40b3-a75b-088b8cd34ec9" providerId="ADAL" clId="{123C30B5-30BC-5D4E-83F6-DC947ACAF525}" dt="2022-03-02T00:13:55.120" v="3688"/>
          <ac:spMkLst>
            <pc:docMk/>
            <pc:sldMk cId="1413562342" sldId="403"/>
            <ac:spMk id="31" creationId="{146E788F-4E40-A047-BA37-14FFB527576C}"/>
          </ac:spMkLst>
        </pc:spChg>
        <pc:spChg chg="add mod">
          <ac:chgData name="Marquez-Hudson, Christine" userId="ebabe5db-0775-40b3-a75b-088b8cd34ec9" providerId="ADAL" clId="{123C30B5-30BC-5D4E-83F6-DC947ACAF525}" dt="2022-03-02T00:14:20.595" v="3707" actId="20577"/>
          <ac:spMkLst>
            <pc:docMk/>
            <pc:sldMk cId="1413562342" sldId="403"/>
            <ac:spMk id="32" creationId="{824D6A47-3347-CB42-973C-8A37AB9D8D5E}"/>
          </ac:spMkLst>
        </pc:spChg>
        <pc:spChg chg="mod">
          <ac:chgData name="Marquez-Hudson, Christine" userId="ebabe5db-0775-40b3-a75b-088b8cd34ec9" providerId="ADAL" clId="{123C30B5-30BC-5D4E-83F6-DC947ACAF525}" dt="2022-03-02T00:11:18.272" v="3648" actId="1076"/>
          <ac:spMkLst>
            <pc:docMk/>
            <pc:sldMk cId="1413562342" sldId="403"/>
            <ac:spMk id="38" creationId="{73417302-27A5-FF4A-A7C8-D8CF50E0437D}"/>
          </ac:spMkLst>
        </pc:spChg>
        <pc:spChg chg="del">
          <ac:chgData name="Marquez-Hudson, Christine" userId="ebabe5db-0775-40b3-a75b-088b8cd34ec9" providerId="ADAL" clId="{123C30B5-30BC-5D4E-83F6-DC947ACAF525}" dt="2022-03-02T00:06:04.281" v="3361" actId="478"/>
          <ac:spMkLst>
            <pc:docMk/>
            <pc:sldMk cId="1413562342" sldId="403"/>
            <ac:spMk id="39" creationId="{EA0B0015-B3BC-7E46-8C3B-DDCCE17D7D7D}"/>
          </ac:spMkLst>
        </pc:spChg>
        <pc:spChg chg="mod">
          <ac:chgData name="Marquez-Hudson, Christine" userId="ebabe5db-0775-40b3-a75b-088b8cd34ec9" providerId="ADAL" clId="{123C30B5-30BC-5D4E-83F6-DC947ACAF525}" dt="2022-03-02T00:11:27.995" v="3651" actId="1076"/>
          <ac:spMkLst>
            <pc:docMk/>
            <pc:sldMk cId="1413562342" sldId="403"/>
            <ac:spMk id="40" creationId="{95597353-60F9-B24D-AA3B-44988B6CAB1E}"/>
          </ac:spMkLst>
        </pc:spChg>
        <pc:spChg chg="mod">
          <ac:chgData name="Marquez-Hudson, Christine" userId="ebabe5db-0775-40b3-a75b-088b8cd34ec9" providerId="ADAL" clId="{123C30B5-30BC-5D4E-83F6-DC947ACAF525}" dt="2022-03-02T00:11:40.022" v="3654" actId="1076"/>
          <ac:spMkLst>
            <pc:docMk/>
            <pc:sldMk cId="1413562342" sldId="403"/>
            <ac:spMk id="41" creationId="{99E56258-12BE-C34A-A353-911ACBECFA42}"/>
          </ac:spMkLst>
        </pc:spChg>
        <pc:spChg chg="mod">
          <ac:chgData name="Marquez-Hudson, Christine" userId="ebabe5db-0775-40b3-a75b-088b8cd34ec9" providerId="ADAL" clId="{123C30B5-30BC-5D4E-83F6-DC947ACAF525}" dt="2022-03-02T00:11:21.573" v="3649" actId="1076"/>
          <ac:spMkLst>
            <pc:docMk/>
            <pc:sldMk cId="1413562342" sldId="403"/>
            <ac:spMk id="43" creationId="{4FF4049E-FB22-0641-A5C1-0F029AD22FE1}"/>
          </ac:spMkLst>
        </pc:spChg>
        <pc:spChg chg="del mod">
          <ac:chgData name="Marquez-Hudson, Christine" userId="ebabe5db-0775-40b3-a75b-088b8cd34ec9" providerId="ADAL" clId="{123C30B5-30BC-5D4E-83F6-DC947ACAF525}" dt="2022-03-02T00:06:08.861" v="3363" actId="478"/>
          <ac:spMkLst>
            <pc:docMk/>
            <pc:sldMk cId="1413562342" sldId="403"/>
            <ac:spMk id="44" creationId="{9AE2A570-9639-1B4B-BCCB-575D86D740BE}"/>
          </ac:spMkLst>
        </pc:spChg>
        <pc:spChg chg="mod">
          <ac:chgData name="Marquez-Hudson, Christine" userId="ebabe5db-0775-40b3-a75b-088b8cd34ec9" providerId="ADAL" clId="{123C30B5-30BC-5D4E-83F6-DC947ACAF525}" dt="2022-03-02T00:11:31.372" v="3652" actId="1076"/>
          <ac:spMkLst>
            <pc:docMk/>
            <pc:sldMk cId="1413562342" sldId="403"/>
            <ac:spMk id="45" creationId="{37BA4649-FEF1-FC46-A6BC-7D4E9983356A}"/>
          </ac:spMkLst>
        </pc:spChg>
        <pc:spChg chg="del">
          <ac:chgData name="Marquez-Hudson, Christine" userId="ebabe5db-0775-40b3-a75b-088b8cd34ec9" providerId="ADAL" clId="{123C30B5-30BC-5D4E-83F6-DC947ACAF525}" dt="2022-03-02T00:09:04.888" v="3503" actId="478"/>
          <ac:spMkLst>
            <pc:docMk/>
            <pc:sldMk cId="1413562342" sldId="403"/>
            <ac:spMk id="47" creationId="{D81B331D-9DF0-DB4F-AEB3-0655B395D651}"/>
          </ac:spMkLst>
        </pc:spChg>
        <pc:spChg chg="del">
          <ac:chgData name="Marquez-Hudson, Christine" userId="ebabe5db-0775-40b3-a75b-088b8cd34ec9" providerId="ADAL" clId="{123C30B5-30BC-5D4E-83F6-DC947ACAF525}" dt="2022-03-02T00:09:07.322" v="3504" actId="478"/>
          <ac:spMkLst>
            <pc:docMk/>
            <pc:sldMk cId="1413562342" sldId="403"/>
            <ac:spMk id="48" creationId="{D99AD4F2-4824-6441-85A7-D16599D283C0}"/>
          </ac:spMkLst>
        </pc:spChg>
        <pc:spChg chg="mod">
          <ac:chgData name="Marquez-Hudson, Christine" userId="ebabe5db-0775-40b3-a75b-088b8cd34ec9" providerId="ADAL" clId="{123C30B5-30BC-5D4E-83F6-DC947ACAF525}" dt="2022-03-02T00:04:51.386" v="3351" actId="20577"/>
          <ac:spMkLst>
            <pc:docMk/>
            <pc:sldMk cId="1413562342" sldId="403"/>
            <ac:spMk id="82" creationId="{B7F93FE5-BD96-884C-A863-316456898AC3}"/>
          </ac:spMkLst>
        </pc:spChg>
        <pc:picChg chg="del">
          <ac:chgData name="Marquez-Hudson, Christine" userId="ebabe5db-0775-40b3-a75b-088b8cd34ec9" providerId="ADAL" clId="{123C30B5-30BC-5D4E-83F6-DC947ACAF525}" dt="2022-03-02T00:07:29.774" v="3420" actId="478"/>
          <ac:picMkLst>
            <pc:docMk/>
            <pc:sldMk cId="1413562342" sldId="403"/>
            <ac:picMk id="3" creationId="{D13E07CC-0DFD-47C3-B1F1-BB389FFC03FD}"/>
          </ac:picMkLst>
        </pc:picChg>
        <pc:picChg chg="del">
          <ac:chgData name="Marquez-Hudson, Christine" userId="ebabe5db-0775-40b3-a75b-088b8cd34ec9" providerId="ADAL" clId="{123C30B5-30BC-5D4E-83F6-DC947ACAF525}" dt="2022-03-02T00:05:59.983" v="3360" actId="478"/>
          <ac:picMkLst>
            <pc:docMk/>
            <pc:sldMk cId="1413562342" sldId="403"/>
            <ac:picMk id="5" creationId="{D6CD6306-0C03-4F81-975A-00C2C375BC87}"/>
          </ac:picMkLst>
        </pc:picChg>
        <pc:picChg chg="del mod">
          <ac:chgData name="Marquez-Hudson, Christine" userId="ebabe5db-0775-40b3-a75b-088b8cd34ec9" providerId="ADAL" clId="{123C30B5-30BC-5D4E-83F6-DC947ACAF525}" dt="2022-03-02T00:11:10.032" v="3646" actId="478"/>
          <ac:picMkLst>
            <pc:docMk/>
            <pc:sldMk cId="1413562342" sldId="403"/>
            <ac:picMk id="26" creationId="{FB9D9A4D-0037-EB43-900C-13FA32254EDF}"/>
          </ac:picMkLst>
        </pc:picChg>
        <pc:picChg chg="del mod">
          <ac:chgData name="Marquez-Hudson, Christine" userId="ebabe5db-0775-40b3-a75b-088b8cd34ec9" providerId="ADAL" clId="{123C30B5-30BC-5D4E-83F6-DC947ACAF525}" dt="2022-03-02T00:05:21.122" v="3355" actId="478"/>
          <ac:picMkLst>
            <pc:docMk/>
            <pc:sldMk cId="1413562342" sldId="403"/>
            <ac:picMk id="27" creationId="{B453ED36-8454-4D8F-A7DA-A8C04AF16AE1}"/>
          </ac:picMkLst>
        </pc:picChg>
        <pc:picChg chg="del">
          <ac:chgData name="Marquez-Hudson, Christine" userId="ebabe5db-0775-40b3-a75b-088b8cd34ec9" providerId="ADAL" clId="{123C30B5-30BC-5D4E-83F6-DC947ACAF525}" dt="2022-03-02T00:09:01.538" v="3502" actId="478"/>
          <ac:picMkLst>
            <pc:docMk/>
            <pc:sldMk cId="1413562342" sldId="403"/>
            <ac:picMk id="36" creationId="{056CC76E-4C6D-9944-A510-1BF35AD9AC0B}"/>
          </ac:picMkLst>
        </pc:picChg>
        <pc:picChg chg="del">
          <ac:chgData name="Marquez-Hudson, Christine" userId="ebabe5db-0775-40b3-a75b-088b8cd34ec9" providerId="ADAL" clId="{123C30B5-30BC-5D4E-83F6-DC947ACAF525}" dt="2022-03-02T00:04:39.503" v="3344" actId="478"/>
          <ac:picMkLst>
            <pc:docMk/>
            <pc:sldMk cId="1413562342" sldId="403"/>
            <ac:picMk id="1026" creationId="{CC5CE014-91F5-0A4E-BEBA-5FD3AE0665EF}"/>
          </ac:picMkLst>
        </pc:picChg>
        <pc:picChg chg="add del mod">
          <ac:chgData name="Marquez-Hudson, Christine" userId="ebabe5db-0775-40b3-a75b-088b8cd34ec9" providerId="ADAL" clId="{123C30B5-30BC-5D4E-83F6-DC947ACAF525}" dt="2022-03-02T00:05:21.122" v="3355" actId="478"/>
          <ac:picMkLst>
            <pc:docMk/>
            <pc:sldMk cId="1413562342" sldId="403"/>
            <ac:picMk id="3074" creationId="{46986549-D270-144B-8D8B-2FC910D288B1}"/>
          </ac:picMkLst>
        </pc:picChg>
        <pc:picChg chg="add mod">
          <ac:chgData name="Marquez-Hudson, Christine" userId="ebabe5db-0775-40b3-a75b-088b8cd34ec9" providerId="ADAL" clId="{123C30B5-30BC-5D4E-83F6-DC947ACAF525}" dt="2022-03-02T00:11:36.806" v="3653" actId="1076"/>
          <ac:picMkLst>
            <pc:docMk/>
            <pc:sldMk cId="1413562342" sldId="403"/>
            <ac:picMk id="3076" creationId="{0067A8C0-F872-1C47-9035-FD0DF2F4E2F5}"/>
          </ac:picMkLst>
        </pc:picChg>
        <pc:picChg chg="add del">
          <ac:chgData name="Marquez-Hudson, Christine" userId="ebabe5db-0775-40b3-a75b-088b8cd34ec9" providerId="ADAL" clId="{123C30B5-30BC-5D4E-83F6-DC947ACAF525}" dt="2022-03-02T00:07:29.774" v="3420" actId="478"/>
          <ac:picMkLst>
            <pc:docMk/>
            <pc:sldMk cId="1413562342" sldId="403"/>
            <ac:picMk id="3078" creationId="{935AA14C-804A-DF4B-BE87-D5516C3F6D27}"/>
          </ac:picMkLst>
        </pc:picChg>
        <pc:picChg chg="add mod">
          <ac:chgData name="Marquez-Hudson, Christine" userId="ebabe5db-0775-40b3-a75b-088b8cd34ec9" providerId="ADAL" clId="{123C30B5-30BC-5D4E-83F6-DC947ACAF525}" dt="2022-03-02T00:11:24.371" v="3650" actId="1076"/>
          <ac:picMkLst>
            <pc:docMk/>
            <pc:sldMk cId="1413562342" sldId="403"/>
            <ac:picMk id="3080" creationId="{CF2EE30A-DE8B-3345-82D4-AA6B8DF18A91}"/>
          </ac:picMkLst>
        </pc:picChg>
        <pc:picChg chg="add mod">
          <ac:chgData name="Marquez-Hudson, Christine" userId="ebabe5db-0775-40b3-a75b-088b8cd34ec9" providerId="ADAL" clId="{123C30B5-30BC-5D4E-83F6-DC947ACAF525}" dt="2022-03-02T00:11:14.588" v="3647" actId="1076"/>
          <ac:picMkLst>
            <pc:docMk/>
            <pc:sldMk cId="1413562342" sldId="403"/>
            <ac:picMk id="3082" creationId="{835A7B60-313F-8D4B-8E73-24B274DFF7DF}"/>
          </ac:picMkLst>
        </pc:picChg>
        <pc:picChg chg="add mod">
          <ac:chgData name="Marquez-Hudson, Christine" userId="ebabe5db-0775-40b3-a75b-088b8cd34ec9" providerId="ADAL" clId="{123C30B5-30BC-5D4E-83F6-DC947ACAF525}" dt="2022-03-02T00:13:01.356" v="3663" actId="732"/>
          <ac:picMkLst>
            <pc:docMk/>
            <pc:sldMk cId="1413562342" sldId="403"/>
            <ac:picMk id="3084" creationId="{54BE6EB8-CAF5-DA41-8F59-39E6685BBB84}"/>
          </ac:picMkLst>
        </pc:picChg>
        <pc:picChg chg="add del">
          <ac:chgData name="Marquez-Hudson, Christine" userId="ebabe5db-0775-40b3-a75b-088b8cd34ec9" providerId="ADAL" clId="{123C30B5-30BC-5D4E-83F6-DC947ACAF525}" dt="2022-03-02T00:13:18.609" v="3665" actId="478"/>
          <ac:picMkLst>
            <pc:docMk/>
            <pc:sldMk cId="1413562342" sldId="403"/>
            <ac:picMk id="3086" creationId="{647163F6-5471-7040-838B-0E3DB968C3E2}"/>
          </ac:picMkLst>
        </pc:picChg>
      </pc:sldChg>
      <pc:sldChg chg="add del">
        <pc:chgData name="Marquez-Hudson, Christine" userId="ebabe5db-0775-40b3-a75b-088b8cd34ec9" providerId="ADAL" clId="{123C30B5-30BC-5D4E-83F6-DC947ACAF525}" dt="2022-03-01T20:07:49.529" v="132" actId="2696"/>
        <pc:sldMkLst>
          <pc:docMk/>
          <pc:sldMk cId="3279780657" sldId="408"/>
        </pc:sldMkLst>
      </pc:sldChg>
      <pc:sldChg chg="add del">
        <pc:chgData name="Marquez-Hudson, Christine" userId="ebabe5db-0775-40b3-a75b-088b8cd34ec9" providerId="ADAL" clId="{123C30B5-30BC-5D4E-83F6-DC947ACAF525}" dt="2022-03-01T20:07:49.529" v="132" actId="2696"/>
        <pc:sldMkLst>
          <pc:docMk/>
          <pc:sldMk cId="2674949276" sldId="410"/>
        </pc:sldMkLst>
      </pc:sldChg>
      <pc:sldMasterChg chg="delSldLayout">
        <pc:chgData name="Marquez-Hudson, Christine" userId="ebabe5db-0775-40b3-a75b-088b8cd34ec9" providerId="ADAL" clId="{123C30B5-30BC-5D4E-83F6-DC947ACAF525}" dt="2022-03-01T23:25:15.802" v="1352" actId="2696"/>
        <pc:sldMasterMkLst>
          <pc:docMk/>
          <pc:sldMasterMk cId="587918458" sldId="2147483660"/>
        </pc:sldMasterMkLst>
        <pc:sldLayoutChg chg="del">
          <pc:chgData name="Marquez-Hudson, Christine" userId="ebabe5db-0775-40b3-a75b-088b8cd34ec9" providerId="ADAL" clId="{123C30B5-30BC-5D4E-83F6-DC947ACAF525}" dt="2022-03-01T23:25:15.802" v="1352" actId="2696"/>
          <pc:sldLayoutMkLst>
            <pc:docMk/>
            <pc:sldMasterMk cId="587918458" sldId="2147483660"/>
            <pc:sldLayoutMk cId="1130808627" sldId="2147483673"/>
          </pc:sldLayoutMkLst>
        </pc:sldLayoutChg>
      </pc:sldMasterChg>
    </pc:docChg>
  </pc:docChgLst>
  <pc:docChgLst>
    <pc:chgData name="Marquez-Hudson, Christine" userId="ebabe5db-0775-40b3-a75b-088b8cd34ec9" providerId="ADAL" clId="{39997CF8-D769-7340-86B6-1D28C36298B9}"/>
    <pc:docChg chg="undo custSel addSld delSld modSld sldOrd">
      <pc:chgData name="Marquez-Hudson, Christine" userId="ebabe5db-0775-40b3-a75b-088b8cd34ec9" providerId="ADAL" clId="{39997CF8-D769-7340-86B6-1D28C36298B9}" dt="2022-03-03T03:30:12.078" v="1154"/>
      <pc:docMkLst>
        <pc:docMk/>
      </pc:docMkLst>
      <pc:sldChg chg="addSp delSp modSp mod">
        <pc:chgData name="Marquez-Hudson, Christine" userId="ebabe5db-0775-40b3-a75b-088b8cd34ec9" providerId="ADAL" clId="{39997CF8-D769-7340-86B6-1D28C36298B9}" dt="2022-03-02T04:38:08.519" v="412" actId="1076"/>
        <pc:sldMkLst>
          <pc:docMk/>
          <pc:sldMk cId="1323986087" sldId="270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1323986087" sldId="270"/>
            <ac:spMk id="4" creationId="{86F00FBB-5E7E-8541-9F8E-E367DF858D4C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1323986087" sldId="270"/>
            <ac:spMk id="6" creationId="{C1198EF7-BEC9-F64D-8FB8-A86444FC249A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1323986087" sldId="270"/>
            <ac:spMk id="8" creationId="{AC5F80A6-40E7-924E-98D3-791EEE86CA02}"/>
          </ac:spMkLst>
        </pc:spChg>
        <pc:picChg chg="mod">
          <ac:chgData name="Marquez-Hudson, Christine" userId="ebabe5db-0775-40b3-a75b-088b8cd34ec9" providerId="ADAL" clId="{39997CF8-D769-7340-86B6-1D28C36298B9}" dt="2022-03-02T04:38:08.519" v="412" actId="1076"/>
          <ac:picMkLst>
            <pc:docMk/>
            <pc:sldMk cId="1323986087" sldId="270"/>
            <ac:picMk id="5" creationId="{82ECE769-F643-8E4A-ADE8-822A081C71E9}"/>
          </ac:picMkLst>
        </pc:picChg>
      </pc:sldChg>
      <pc:sldChg chg="del">
        <pc:chgData name="Marquez-Hudson, Christine" userId="ebabe5db-0775-40b3-a75b-088b8cd34ec9" providerId="ADAL" clId="{39997CF8-D769-7340-86B6-1D28C36298B9}" dt="2022-03-02T04:35:58.355" v="405" actId="2696"/>
        <pc:sldMkLst>
          <pc:docMk/>
          <pc:sldMk cId="3483512968" sldId="271"/>
        </pc:sldMkLst>
      </pc:sldChg>
      <pc:sldChg chg="del">
        <pc:chgData name="Marquez-Hudson, Christine" userId="ebabe5db-0775-40b3-a75b-088b8cd34ec9" providerId="ADAL" clId="{39997CF8-D769-7340-86B6-1D28C36298B9}" dt="2022-03-02T04:35:50.899" v="399" actId="2696"/>
        <pc:sldMkLst>
          <pc:docMk/>
          <pc:sldMk cId="1144041802" sldId="275"/>
        </pc:sldMkLst>
      </pc:sldChg>
      <pc:sldChg chg="del">
        <pc:chgData name="Marquez-Hudson, Christine" userId="ebabe5db-0775-40b3-a75b-088b8cd34ec9" providerId="ADAL" clId="{39997CF8-D769-7340-86B6-1D28C36298B9}" dt="2022-03-02T04:35:41.643" v="397" actId="2696"/>
        <pc:sldMkLst>
          <pc:docMk/>
          <pc:sldMk cId="1976937737" sldId="282"/>
        </pc:sldMkLst>
      </pc:sldChg>
      <pc:sldChg chg="del">
        <pc:chgData name="Marquez-Hudson, Christine" userId="ebabe5db-0775-40b3-a75b-088b8cd34ec9" providerId="ADAL" clId="{39997CF8-D769-7340-86B6-1D28C36298B9}" dt="2022-03-02T04:35:55.082" v="403" actId="2696"/>
        <pc:sldMkLst>
          <pc:docMk/>
          <pc:sldMk cId="395297979" sldId="285"/>
        </pc:sldMkLst>
      </pc:sldChg>
      <pc:sldChg chg="del">
        <pc:chgData name="Marquez-Hudson, Christine" userId="ebabe5db-0775-40b3-a75b-088b8cd34ec9" providerId="ADAL" clId="{39997CF8-D769-7340-86B6-1D28C36298B9}" dt="2022-03-02T04:35:39.583" v="395" actId="2696"/>
        <pc:sldMkLst>
          <pc:docMk/>
          <pc:sldMk cId="2822010296" sldId="290"/>
        </pc:sldMkLst>
      </pc:sldChg>
      <pc:sldChg chg="del">
        <pc:chgData name="Marquez-Hudson, Christine" userId="ebabe5db-0775-40b3-a75b-088b8cd34ec9" providerId="ADAL" clId="{39997CF8-D769-7340-86B6-1D28C36298B9}" dt="2022-03-02T04:35:40.305" v="396" actId="2696"/>
        <pc:sldMkLst>
          <pc:docMk/>
          <pc:sldMk cId="3096363831" sldId="295"/>
        </pc:sldMkLst>
      </pc:sldChg>
      <pc:sldChg chg="addSp delSp modSp mod ord">
        <pc:chgData name="Marquez-Hudson, Christine" userId="ebabe5db-0775-40b3-a75b-088b8cd34ec9" providerId="ADAL" clId="{39997CF8-D769-7340-86B6-1D28C36298B9}" dt="2022-03-02T04:38:06.911" v="411"/>
        <pc:sldMkLst>
          <pc:docMk/>
          <pc:sldMk cId="2937612712" sldId="298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2937612712" sldId="298"/>
            <ac:spMk id="6" creationId="{486898C3-2773-D44C-B6EB-95B152BC28E0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937612712" sldId="298"/>
            <ac:spMk id="7" creationId="{5415901F-27A1-FD46-A180-CA6D4222CF67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937612712" sldId="298"/>
            <ac:spMk id="8" creationId="{B3C98EAE-55B5-2648-AB07-18917937B55C}"/>
          </ac:spMkLst>
        </pc:spChg>
        <pc:spChg chg="mod">
          <ac:chgData name="Marquez-Hudson, Christine" userId="ebabe5db-0775-40b3-a75b-088b8cd34ec9" providerId="ADAL" clId="{39997CF8-D769-7340-86B6-1D28C36298B9}" dt="2022-03-02T04:13:21.342" v="288" actId="27636"/>
          <ac:spMkLst>
            <pc:docMk/>
            <pc:sldMk cId="2937612712" sldId="298"/>
            <ac:spMk id="82" creationId="{B7F93FE5-BD96-884C-A863-316456898AC3}"/>
          </ac:spMkLst>
        </pc:spChg>
        <pc:picChg chg="add del mod">
          <ac:chgData name="Marquez-Hudson, Christine" userId="ebabe5db-0775-40b3-a75b-088b8cd34ec9" providerId="ADAL" clId="{39997CF8-D769-7340-86B6-1D28C36298B9}" dt="2022-03-02T04:12:39.999" v="267" actId="21"/>
          <ac:picMkLst>
            <pc:docMk/>
            <pc:sldMk cId="2937612712" sldId="298"/>
            <ac:picMk id="4" creationId="{6F6F8ABF-43B1-BE40-87A2-674221E28694}"/>
          </ac:picMkLst>
        </pc:picChg>
        <pc:picChg chg="add mod">
          <ac:chgData name="Marquez-Hudson, Christine" userId="ebabe5db-0775-40b3-a75b-088b8cd34ec9" providerId="ADAL" clId="{39997CF8-D769-7340-86B6-1D28C36298B9}" dt="2022-03-02T04:14:53.512" v="295" actId="1076"/>
          <ac:picMkLst>
            <pc:docMk/>
            <pc:sldMk cId="2937612712" sldId="298"/>
            <ac:picMk id="23" creationId="{35021C95-1CE9-C14D-BA49-B3AEEB842B71}"/>
          </ac:picMkLst>
        </pc:picChg>
      </pc:sldChg>
      <pc:sldChg chg="del">
        <pc:chgData name="Marquez-Hudson, Christine" userId="ebabe5db-0775-40b3-a75b-088b8cd34ec9" providerId="ADAL" clId="{39997CF8-D769-7340-86B6-1D28C36298B9}" dt="2022-03-02T04:36:07.972" v="407" actId="2696"/>
        <pc:sldMkLst>
          <pc:docMk/>
          <pc:sldMk cId="1031910063" sldId="299"/>
        </pc:sldMkLst>
      </pc:sldChg>
      <pc:sldChg chg="del">
        <pc:chgData name="Marquez-Hudson, Christine" userId="ebabe5db-0775-40b3-a75b-088b8cd34ec9" providerId="ADAL" clId="{39997CF8-D769-7340-86B6-1D28C36298B9}" dt="2022-03-02T04:35:49.406" v="398" actId="2696"/>
        <pc:sldMkLst>
          <pc:docMk/>
          <pc:sldMk cId="914075839" sldId="302"/>
        </pc:sldMkLst>
      </pc:sldChg>
      <pc:sldChg chg="del">
        <pc:chgData name="Marquez-Hudson, Christine" userId="ebabe5db-0775-40b3-a75b-088b8cd34ec9" providerId="ADAL" clId="{39997CF8-D769-7340-86B6-1D28C36298B9}" dt="2022-03-02T04:35:52.814" v="400" actId="2696"/>
        <pc:sldMkLst>
          <pc:docMk/>
          <pc:sldMk cId="1467844095" sldId="303"/>
        </pc:sldMkLst>
      </pc:sldChg>
      <pc:sldChg chg="del">
        <pc:chgData name="Marquez-Hudson, Christine" userId="ebabe5db-0775-40b3-a75b-088b8cd34ec9" providerId="ADAL" clId="{39997CF8-D769-7340-86B6-1D28C36298B9}" dt="2022-03-02T04:35:54.478" v="402" actId="2696"/>
        <pc:sldMkLst>
          <pc:docMk/>
          <pc:sldMk cId="3649513028" sldId="304"/>
        </pc:sldMkLst>
      </pc:sldChg>
      <pc:sldChg chg="del">
        <pc:chgData name="Marquez-Hudson, Christine" userId="ebabe5db-0775-40b3-a75b-088b8cd34ec9" providerId="ADAL" clId="{39997CF8-D769-7340-86B6-1D28C36298B9}" dt="2022-03-02T04:35:55.699" v="404" actId="2696"/>
        <pc:sldMkLst>
          <pc:docMk/>
          <pc:sldMk cId="3774727749" sldId="305"/>
        </pc:sldMkLst>
      </pc:sldChg>
      <pc:sldChg chg="del">
        <pc:chgData name="Marquez-Hudson, Christine" userId="ebabe5db-0775-40b3-a75b-088b8cd34ec9" providerId="ADAL" clId="{39997CF8-D769-7340-86B6-1D28C36298B9}" dt="2022-03-02T04:35:38.988" v="394" actId="2696"/>
        <pc:sldMkLst>
          <pc:docMk/>
          <pc:sldMk cId="1538007996" sldId="330"/>
        </pc:sldMkLst>
      </pc:sldChg>
      <pc:sldChg chg="del">
        <pc:chgData name="Marquez-Hudson, Christine" userId="ebabe5db-0775-40b3-a75b-088b8cd34ec9" providerId="ADAL" clId="{39997CF8-D769-7340-86B6-1D28C36298B9}" dt="2022-03-02T04:35:53.835" v="401" actId="2696"/>
        <pc:sldMkLst>
          <pc:docMk/>
          <pc:sldMk cId="406833520" sldId="331"/>
        </pc:sldMkLst>
      </pc:sldChg>
      <pc:sldChg chg="del">
        <pc:chgData name="Marquez-Hudson, Christine" userId="ebabe5db-0775-40b3-a75b-088b8cd34ec9" providerId="ADAL" clId="{39997CF8-D769-7340-86B6-1D28C36298B9}" dt="2022-03-02T04:36:00.882" v="406" actId="2696"/>
        <pc:sldMkLst>
          <pc:docMk/>
          <pc:sldMk cId="572441186" sldId="332"/>
        </pc:sldMkLst>
      </pc:sldChg>
      <pc:sldChg chg="del">
        <pc:chgData name="Marquez-Hudson, Christine" userId="ebabe5db-0775-40b3-a75b-088b8cd34ec9" providerId="ADAL" clId="{39997CF8-D769-7340-86B6-1D28C36298B9}" dt="2022-03-02T04:35:37.889" v="392" actId="2696"/>
        <pc:sldMkLst>
          <pc:docMk/>
          <pc:sldMk cId="3076753209" sldId="334"/>
        </pc:sldMkLst>
      </pc:sldChg>
      <pc:sldChg chg="del">
        <pc:chgData name="Marquez-Hudson, Christine" userId="ebabe5db-0775-40b3-a75b-088b8cd34ec9" providerId="ADAL" clId="{39997CF8-D769-7340-86B6-1D28C36298B9}" dt="2022-03-02T04:35:38.466" v="393" actId="2696"/>
        <pc:sldMkLst>
          <pc:docMk/>
          <pc:sldMk cId="1255796516" sldId="337"/>
        </pc:sldMkLst>
      </pc:sldChg>
      <pc:sldChg chg="del">
        <pc:chgData name="Marquez-Hudson, Christine" userId="ebabe5db-0775-40b3-a75b-088b8cd34ec9" providerId="ADAL" clId="{39997CF8-D769-7340-86B6-1D28C36298B9}" dt="2022-03-02T04:35:36.610" v="390" actId="2696"/>
        <pc:sldMkLst>
          <pc:docMk/>
          <pc:sldMk cId="253769193" sldId="343"/>
        </pc:sldMkLst>
      </pc:sldChg>
      <pc:sldChg chg="addSp delSp modSp mod modAnim">
        <pc:chgData name="Marquez-Hudson, Christine" userId="ebabe5db-0775-40b3-a75b-088b8cd34ec9" providerId="ADAL" clId="{39997CF8-D769-7340-86B6-1D28C36298B9}" dt="2022-03-03T03:17:30.865" v="1017"/>
        <pc:sldMkLst>
          <pc:docMk/>
          <pc:sldMk cId="4208776678" sldId="356"/>
        </pc:sldMkLst>
        <pc:spChg chg="mod">
          <ac:chgData name="Marquez-Hudson, Christine" userId="ebabe5db-0775-40b3-a75b-088b8cd34ec9" providerId="ADAL" clId="{39997CF8-D769-7340-86B6-1D28C36298B9}" dt="2022-03-02T04:25:14.884" v="328" actId="20577"/>
          <ac:spMkLst>
            <pc:docMk/>
            <pc:sldMk cId="4208776678" sldId="356"/>
            <ac:spMk id="13" creationId="{91100FDF-C07D-4ED9-8728-D15EB5493FB6}"/>
          </ac:spMkLst>
        </pc:spChg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4208776678" sldId="356"/>
            <ac:spMk id="69" creationId="{EF747B6B-6D23-5945-9CE3-577C53FA09DA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4208776678" sldId="356"/>
            <ac:spMk id="71" creationId="{84D69256-8393-2840-AD83-69B56F786641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4208776678" sldId="356"/>
            <ac:spMk id="73" creationId="{3049AB7B-8FB0-B14A-9DD9-2752EFF0F9D3}"/>
          </ac:spMkLst>
        </pc:spChg>
        <pc:picChg chg="add mod">
          <ac:chgData name="Marquez-Hudson, Christine" userId="ebabe5db-0775-40b3-a75b-088b8cd34ec9" providerId="ADAL" clId="{39997CF8-D769-7340-86B6-1D28C36298B9}" dt="2022-03-02T04:41:23.353" v="426" actId="207"/>
          <ac:picMkLst>
            <pc:docMk/>
            <pc:sldMk cId="4208776678" sldId="356"/>
            <ac:picMk id="68" creationId="{41D5C45D-96A7-4144-9BE2-5B7E96031A7C}"/>
          </ac:picMkLst>
        </pc:picChg>
      </pc:sldChg>
      <pc:sldChg chg="addSp delSp modSp mod">
        <pc:chgData name="Marquez-Hudson, Christine" userId="ebabe5db-0775-40b3-a75b-088b8cd34ec9" providerId="ADAL" clId="{39997CF8-D769-7340-86B6-1D28C36298B9}" dt="2022-03-02T04:47:26.392" v="496" actId="1076"/>
        <pc:sldMkLst>
          <pc:docMk/>
          <pc:sldMk cId="2844095603" sldId="377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2844095603" sldId="377"/>
            <ac:spMk id="2" creationId="{B7F5B573-39C0-6340-8616-54AD00272A88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844095603" sldId="377"/>
            <ac:spMk id="3" creationId="{805BC71B-8DED-344B-B095-F7BF3249AA53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844095603" sldId="377"/>
            <ac:spMk id="4" creationId="{03F6448A-49C6-9A4E-9A87-3660BEDAC770}"/>
          </ac:spMkLst>
        </pc:spChg>
        <pc:spChg chg="mod">
          <ac:chgData name="Marquez-Hudson, Christine" userId="ebabe5db-0775-40b3-a75b-088b8cd34ec9" providerId="ADAL" clId="{39997CF8-D769-7340-86B6-1D28C36298B9}" dt="2022-03-02T04:47:18.427" v="495" actId="1076"/>
          <ac:spMkLst>
            <pc:docMk/>
            <pc:sldMk cId="2844095603" sldId="377"/>
            <ac:spMk id="13" creationId="{91100FDF-C07D-4ED9-8728-D15EB5493FB6}"/>
          </ac:spMkLst>
        </pc:spChg>
        <pc:grpChg chg="mod">
          <ac:chgData name="Marquez-Hudson, Christine" userId="ebabe5db-0775-40b3-a75b-088b8cd34ec9" providerId="ADAL" clId="{39997CF8-D769-7340-86B6-1D28C36298B9}" dt="2022-03-02T04:47:26.392" v="496" actId="1076"/>
          <ac:grpSpMkLst>
            <pc:docMk/>
            <pc:sldMk cId="2844095603" sldId="377"/>
            <ac:grpSpMk id="9" creationId="{D27A6E2F-95CE-435C-91D5-B3D2EA038AD8}"/>
          </ac:grpSpMkLst>
        </pc:grpChg>
        <pc:picChg chg="add mod">
          <ac:chgData name="Marquez-Hudson, Christine" userId="ebabe5db-0775-40b3-a75b-088b8cd34ec9" providerId="ADAL" clId="{39997CF8-D769-7340-86B6-1D28C36298B9}" dt="2022-03-02T04:26:04.730" v="329"/>
          <ac:picMkLst>
            <pc:docMk/>
            <pc:sldMk cId="2844095603" sldId="377"/>
            <ac:picMk id="17" creationId="{C2EB16A2-E546-104A-97E8-83843E53C512}"/>
          </ac:picMkLst>
        </pc:picChg>
      </pc:sldChg>
      <pc:sldChg chg="modSp add del mod modClrScheme chgLayout">
        <pc:chgData name="Marquez-Hudson, Christine" userId="ebabe5db-0775-40b3-a75b-088b8cd34ec9" providerId="ADAL" clId="{39997CF8-D769-7340-86B6-1D28C36298B9}" dt="2022-03-02T04:30:13.153" v="373" actId="2696"/>
        <pc:sldMkLst>
          <pc:docMk/>
          <pc:sldMk cId="3786944545" sldId="380"/>
        </pc:sldMkLst>
        <pc:spChg chg="mod ord">
          <ac:chgData name="Marquez-Hudson, Christine" userId="ebabe5db-0775-40b3-a75b-088b8cd34ec9" providerId="ADAL" clId="{39997CF8-D769-7340-86B6-1D28C36298B9}" dt="2022-03-02T04:28:21.112" v="372" actId="255"/>
          <ac:spMkLst>
            <pc:docMk/>
            <pc:sldMk cId="3786944545" sldId="380"/>
            <ac:spMk id="4" creationId="{C3AA6F0E-431E-47DD-842A-7534656A6BDD}"/>
          </ac:spMkLst>
        </pc:spChg>
        <pc:graphicFrameChg chg="mod">
          <ac:chgData name="Marquez-Hudson, Christine" userId="ebabe5db-0775-40b3-a75b-088b8cd34ec9" providerId="ADAL" clId="{39997CF8-D769-7340-86B6-1D28C36298B9}" dt="2022-03-02T04:26:32.260" v="331"/>
          <ac:graphicFrameMkLst>
            <pc:docMk/>
            <pc:sldMk cId="3786944545" sldId="380"/>
            <ac:graphicFrameMk id="6" creationId="{F899A50E-FFBA-45D7-A251-1AB81E8967D9}"/>
          </ac:graphicFrameMkLst>
        </pc:graphicFrameChg>
      </pc:sldChg>
      <pc:sldChg chg="del">
        <pc:chgData name="Marquez-Hudson, Christine" userId="ebabe5db-0775-40b3-a75b-088b8cd34ec9" providerId="ADAL" clId="{39997CF8-D769-7340-86B6-1D28C36298B9}" dt="2022-03-02T04:35:35.737" v="389" actId="2696"/>
        <pc:sldMkLst>
          <pc:docMk/>
          <pc:sldMk cId="694533939" sldId="390"/>
        </pc:sldMkLst>
      </pc:sldChg>
      <pc:sldChg chg="del">
        <pc:chgData name="Marquez-Hudson, Christine" userId="ebabe5db-0775-40b3-a75b-088b8cd34ec9" providerId="ADAL" clId="{39997CF8-D769-7340-86B6-1D28C36298B9}" dt="2022-03-02T04:35:37.298" v="391" actId="2696"/>
        <pc:sldMkLst>
          <pc:docMk/>
          <pc:sldMk cId="1491859654" sldId="391"/>
        </pc:sldMkLst>
      </pc:sldChg>
      <pc:sldChg chg="addSp delSp modSp mod modAnim">
        <pc:chgData name="Marquez-Hudson, Christine" userId="ebabe5db-0775-40b3-a75b-088b8cd34ec9" providerId="ADAL" clId="{39997CF8-D769-7340-86B6-1D28C36298B9}" dt="2022-03-03T03:27:47.034" v="1140"/>
        <pc:sldMkLst>
          <pc:docMk/>
          <pc:sldMk cId="247655009" sldId="392"/>
        </pc:sldMkLst>
        <pc:spChg chg="add del mod">
          <ac:chgData name="Marquez-Hudson, Christine" userId="ebabe5db-0775-40b3-a75b-088b8cd34ec9" providerId="ADAL" clId="{39997CF8-D769-7340-86B6-1D28C36298B9}" dt="2022-03-02T04:15:35.610" v="299"/>
          <ac:spMkLst>
            <pc:docMk/>
            <pc:sldMk cId="247655009" sldId="392"/>
            <ac:spMk id="2" creationId="{C62CF0B9-F8DC-F245-AA3D-045911C27B5A}"/>
          </ac:spMkLst>
        </pc:spChg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247655009" sldId="392"/>
            <ac:spMk id="3" creationId="{78F04975-2AE9-234F-A765-DF8160AC43B8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47655009" sldId="392"/>
            <ac:spMk id="5" creationId="{58BC16A4-C951-3540-B817-BBEC38303DD5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47655009" sldId="392"/>
            <ac:spMk id="6" creationId="{DC311718-682E-0746-A58A-C38B18DB8BEB}"/>
          </ac:spMkLst>
        </pc:spChg>
        <pc:graphicFrameChg chg="mod">
          <ac:chgData name="Marquez-Hudson, Christine" userId="ebabe5db-0775-40b3-a75b-088b8cd34ec9" providerId="ADAL" clId="{39997CF8-D769-7340-86B6-1D28C36298B9}" dt="2022-03-02T03:55:25.652" v="10" actId="20577"/>
          <ac:graphicFrameMkLst>
            <pc:docMk/>
            <pc:sldMk cId="247655009" sldId="392"/>
            <ac:graphicFrameMk id="13" creationId="{AB9485EE-42DC-D04E-89F7-9F4A0A13A1AC}"/>
          </ac:graphicFrameMkLst>
        </pc:graphicFrameChg>
      </pc:sldChg>
      <pc:sldChg chg="addSp delSp modSp mod">
        <pc:chgData name="Marquez-Hudson, Christine" userId="ebabe5db-0775-40b3-a75b-088b8cd34ec9" providerId="ADAL" clId="{39997CF8-D769-7340-86B6-1D28C36298B9}" dt="2022-03-02T04:38:06.911" v="411"/>
        <pc:sldMkLst>
          <pc:docMk/>
          <pc:sldMk cId="1114444308" sldId="396"/>
        </pc:sldMkLst>
        <pc:spChg chg="mod">
          <ac:chgData name="Marquez-Hudson, Christine" userId="ebabe5db-0775-40b3-a75b-088b8cd34ec9" providerId="ADAL" clId="{39997CF8-D769-7340-86B6-1D28C36298B9}" dt="2022-03-02T04:06:05.812" v="158" actId="20577"/>
          <ac:spMkLst>
            <pc:docMk/>
            <pc:sldMk cId="1114444308" sldId="396"/>
            <ac:spMk id="2" creationId="{B5E54115-E8C3-CB41-BB31-E0A785ED88AF}"/>
          </ac:spMkLst>
        </pc:spChg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1114444308" sldId="396"/>
            <ac:spMk id="3" creationId="{D07F625B-2378-D143-8CFA-D6F39356DE29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1114444308" sldId="396"/>
            <ac:spMk id="4" creationId="{56B2EA28-82D5-6B43-9AC1-534134F68054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1114444308" sldId="396"/>
            <ac:spMk id="5" creationId="{D8161E2A-CD6F-5941-A70F-81CF8A4C0953}"/>
          </ac:spMkLst>
        </pc:spChg>
        <pc:graphicFrameChg chg="mod">
          <ac:chgData name="Marquez-Hudson, Christine" userId="ebabe5db-0775-40b3-a75b-088b8cd34ec9" providerId="ADAL" clId="{39997CF8-D769-7340-86B6-1D28C36298B9}" dt="2022-03-02T04:05:50.028" v="154" actId="207"/>
          <ac:graphicFrameMkLst>
            <pc:docMk/>
            <pc:sldMk cId="1114444308" sldId="396"/>
            <ac:graphicFrameMk id="14" creationId="{270460E5-D05D-42A6-8BE0-949AA4FA9AAC}"/>
          </ac:graphicFrameMkLst>
        </pc:graphicFrameChg>
      </pc:sldChg>
      <pc:sldChg chg="addSp delSp modSp mod">
        <pc:chgData name="Marquez-Hudson, Christine" userId="ebabe5db-0775-40b3-a75b-088b8cd34ec9" providerId="ADAL" clId="{39997CF8-D769-7340-86B6-1D28C36298B9}" dt="2022-03-03T03:25:43.983" v="1134" actId="113"/>
        <pc:sldMkLst>
          <pc:docMk/>
          <pc:sldMk cId="3637780222" sldId="397"/>
        </pc:sldMkLst>
        <pc:spChg chg="mod">
          <ac:chgData name="Marquez-Hudson, Christine" userId="ebabe5db-0775-40b3-a75b-088b8cd34ec9" providerId="ADAL" clId="{39997CF8-D769-7340-86B6-1D28C36298B9}" dt="2022-03-03T03:25:43.983" v="1134" actId="113"/>
          <ac:spMkLst>
            <pc:docMk/>
            <pc:sldMk cId="3637780222" sldId="397"/>
            <ac:spMk id="3" creationId="{D18F1B19-E95B-634E-B868-B868BF7B3E86}"/>
          </ac:spMkLst>
        </pc:spChg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3637780222" sldId="397"/>
            <ac:spMk id="4" creationId="{3873EEB0-878B-514A-BBB9-8034CD314EB7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3637780222" sldId="397"/>
            <ac:spMk id="5" creationId="{47A6D531-ACFB-6540-8C9D-58F63C732199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3637780222" sldId="397"/>
            <ac:spMk id="6" creationId="{D99DC2BD-BFB7-6D4A-9645-BD4CCEB532E1}"/>
          </ac:spMkLst>
        </pc:spChg>
        <pc:picChg chg="add mod modCrop">
          <ac:chgData name="Marquez-Hudson, Christine" userId="ebabe5db-0775-40b3-a75b-088b8cd34ec9" providerId="ADAL" clId="{39997CF8-D769-7340-86B6-1D28C36298B9}" dt="2022-03-03T03:23:42.753" v="1080" actId="14861"/>
          <ac:picMkLst>
            <pc:docMk/>
            <pc:sldMk cId="3637780222" sldId="397"/>
            <ac:picMk id="5" creationId="{42F3AE58-8B8C-3C42-8D6C-0F02402AED4C}"/>
          </ac:picMkLst>
        </pc:picChg>
      </pc:sldChg>
      <pc:sldChg chg="addSp delSp modSp mod">
        <pc:chgData name="Marquez-Hudson, Christine" userId="ebabe5db-0775-40b3-a75b-088b8cd34ec9" providerId="ADAL" clId="{39997CF8-D769-7340-86B6-1D28C36298B9}" dt="2022-03-02T04:38:06.911" v="411"/>
        <pc:sldMkLst>
          <pc:docMk/>
          <pc:sldMk cId="223308492" sldId="398"/>
        </pc:sldMkLst>
        <pc:spChg chg="mod">
          <ac:chgData name="Marquez-Hudson, Christine" userId="ebabe5db-0775-40b3-a75b-088b8cd34ec9" providerId="ADAL" clId="{39997CF8-D769-7340-86B6-1D28C36298B9}" dt="2022-03-02T04:04:17.970" v="106" actId="20577"/>
          <ac:spMkLst>
            <pc:docMk/>
            <pc:sldMk cId="223308492" sldId="398"/>
            <ac:spMk id="2" creationId="{C236D77B-1622-7149-A3F1-B4A4E82E440F}"/>
          </ac:spMkLst>
        </pc:spChg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223308492" sldId="398"/>
            <ac:spMk id="3" creationId="{91CA8206-C1BD-B74B-8FB3-34D09985D4E8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23308492" sldId="398"/>
            <ac:spMk id="4" creationId="{4ED345D1-4C67-0E42-AE91-AD64F4639943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23308492" sldId="398"/>
            <ac:spMk id="5" creationId="{8BFC7C50-C3AA-BA4A-B02C-1F6EB92C1DE0}"/>
          </ac:spMkLst>
        </pc:spChg>
        <pc:graphicFrameChg chg="mod">
          <ac:chgData name="Marquez-Hudson, Christine" userId="ebabe5db-0775-40b3-a75b-088b8cd34ec9" providerId="ADAL" clId="{39997CF8-D769-7340-86B6-1D28C36298B9}" dt="2022-03-02T04:05:14.083" v="152" actId="20577"/>
          <ac:graphicFrameMkLst>
            <pc:docMk/>
            <pc:sldMk cId="223308492" sldId="398"/>
            <ac:graphicFrameMk id="6" creationId="{0A4E5978-647C-46C5-82B3-BA2C0FCF1291}"/>
          </ac:graphicFrameMkLst>
        </pc:graphicFrameChg>
        <pc:picChg chg="add mod">
          <ac:chgData name="Marquez-Hudson, Christine" userId="ebabe5db-0775-40b3-a75b-088b8cd34ec9" providerId="ADAL" clId="{39997CF8-D769-7340-86B6-1D28C36298B9}" dt="2022-03-02T04:16:22.286" v="303" actId="1076"/>
          <ac:picMkLst>
            <pc:docMk/>
            <pc:sldMk cId="223308492" sldId="398"/>
            <ac:picMk id="7" creationId="{F0543CE6-DB2B-7D41-A2AD-8666661C5513}"/>
          </ac:picMkLst>
        </pc:picChg>
      </pc:sldChg>
      <pc:sldChg chg="addSp delSp modSp mod modAnim">
        <pc:chgData name="Marquez-Hudson, Christine" userId="ebabe5db-0775-40b3-a75b-088b8cd34ec9" providerId="ADAL" clId="{39997CF8-D769-7340-86B6-1D28C36298B9}" dt="2022-03-03T03:30:12.078" v="1154"/>
        <pc:sldMkLst>
          <pc:docMk/>
          <pc:sldMk cId="961413653" sldId="399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961413653" sldId="399"/>
            <ac:spMk id="6" creationId="{2AEB95F5-E205-6445-9AC4-0E35C8F0FB58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961413653" sldId="399"/>
            <ac:spMk id="7" creationId="{6D276A00-B85A-F04D-A803-5123E45FC100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961413653" sldId="399"/>
            <ac:spMk id="8" creationId="{FB58AE06-642C-8A46-80A7-F90C041C6A29}"/>
          </ac:spMkLst>
        </pc:spChg>
        <pc:graphicFrameChg chg="mod">
          <ac:chgData name="Marquez-Hudson, Christine" userId="ebabe5db-0775-40b3-a75b-088b8cd34ec9" providerId="ADAL" clId="{39997CF8-D769-7340-86B6-1D28C36298B9}" dt="2022-03-02T03:59:31.637" v="31" actId="207"/>
          <ac:graphicFrameMkLst>
            <pc:docMk/>
            <pc:sldMk cId="961413653" sldId="399"/>
            <ac:graphicFrameMk id="5" creationId="{D56F87CD-6483-49DA-B6F8-F58FE97B6E1E}"/>
          </ac:graphicFrameMkLst>
        </pc:graphicFrameChg>
        <pc:picChg chg="add mod">
          <ac:chgData name="Marquez-Hudson, Christine" userId="ebabe5db-0775-40b3-a75b-088b8cd34ec9" providerId="ADAL" clId="{39997CF8-D769-7340-86B6-1D28C36298B9}" dt="2022-03-02T04:15:13.271" v="296" actId="207"/>
          <ac:picMkLst>
            <pc:docMk/>
            <pc:sldMk cId="961413653" sldId="399"/>
            <ac:picMk id="4" creationId="{7599ABB7-7DFD-0B40-9FA6-DC76F393C9EA}"/>
          </ac:picMkLst>
        </pc:picChg>
        <pc:picChg chg="add mod">
          <ac:chgData name="Marquez-Hudson, Christine" userId="ebabe5db-0775-40b3-a75b-088b8cd34ec9" providerId="ADAL" clId="{39997CF8-D769-7340-86B6-1D28C36298B9}" dt="2022-03-02T04:15:58.965" v="301" actId="1076"/>
          <ac:picMkLst>
            <pc:docMk/>
            <pc:sldMk cId="961413653" sldId="399"/>
            <ac:picMk id="10" creationId="{B693235B-80BF-4E41-B567-D1B342E84572}"/>
          </ac:picMkLst>
        </pc:picChg>
      </pc:sldChg>
      <pc:sldChg chg="modSp del mod">
        <pc:chgData name="Marquez-Hudson, Christine" userId="ebabe5db-0775-40b3-a75b-088b8cd34ec9" providerId="ADAL" clId="{39997CF8-D769-7340-86B6-1D28C36298B9}" dt="2022-03-02T04:21:40.777" v="315" actId="2696"/>
        <pc:sldMkLst>
          <pc:docMk/>
          <pc:sldMk cId="783586252" sldId="400"/>
        </pc:sldMkLst>
        <pc:spChg chg="mod">
          <ac:chgData name="Marquez-Hudson, Christine" userId="ebabe5db-0775-40b3-a75b-088b8cd34ec9" providerId="ADAL" clId="{39997CF8-D769-7340-86B6-1D28C36298B9}" dt="2022-03-02T03:59:52.643" v="35" actId="20577"/>
          <ac:spMkLst>
            <pc:docMk/>
            <pc:sldMk cId="783586252" sldId="400"/>
            <ac:spMk id="3" creationId="{CF6666B5-582D-2D43-8648-4747EB6F3540}"/>
          </ac:spMkLst>
        </pc:spChg>
      </pc:sldChg>
      <pc:sldChg chg="addSp delSp modSp add mod modClrScheme chgLayout">
        <pc:chgData name="Marquez-Hudson, Christine" userId="ebabe5db-0775-40b3-a75b-088b8cd34ec9" providerId="ADAL" clId="{39997CF8-D769-7340-86B6-1D28C36298B9}" dt="2022-03-02T04:53:40.266" v="578" actId="207"/>
        <pc:sldMkLst>
          <pc:docMk/>
          <pc:sldMk cId="3713284428" sldId="400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3713284428" sldId="400"/>
            <ac:spMk id="2" creationId="{7256FC09-4D45-2849-844C-4530A58E442D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3713284428" sldId="400"/>
            <ac:spMk id="3" creationId="{2BF37FE2-BE8C-334D-8428-D37436A14EAD}"/>
          </ac:spMkLst>
        </pc:spChg>
        <pc:spChg chg="mod ord">
          <ac:chgData name="Marquez-Hudson, Christine" userId="ebabe5db-0775-40b3-a75b-088b8cd34ec9" providerId="ADAL" clId="{39997CF8-D769-7340-86B6-1D28C36298B9}" dt="2022-03-02T04:53:32.318" v="577" actId="6559"/>
          <ac:spMkLst>
            <pc:docMk/>
            <pc:sldMk cId="3713284428" sldId="400"/>
            <ac:spMk id="4" creationId="{E29DD07C-27E2-469B-854F-5ABB7723AA1D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3713284428" sldId="400"/>
            <ac:spMk id="5" creationId="{C123C7E1-085A-5F45-9C72-51D24316CA9C}"/>
          </ac:spMkLst>
        </pc:spChg>
        <pc:spChg chg="mod">
          <ac:chgData name="Marquez-Hudson, Christine" userId="ebabe5db-0775-40b3-a75b-088b8cd34ec9" providerId="ADAL" clId="{39997CF8-D769-7340-86B6-1D28C36298B9}" dt="2022-03-02T04:53:40.266" v="578" actId="207"/>
          <ac:spMkLst>
            <pc:docMk/>
            <pc:sldMk cId="3713284428" sldId="400"/>
            <ac:spMk id="67" creationId="{B9586134-CE62-4A62-AEE2-7209A2CA7F4D}"/>
          </ac:spMkLst>
        </pc:spChg>
      </pc:sldChg>
      <pc:sldChg chg="addSp delSp modSp mod setBg">
        <pc:chgData name="Marquez-Hudson, Christine" userId="ebabe5db-0775-40b3-a75b-088b8cd34ec9" providerId="ADAL" clId="{39997CF8-D769-7340-86B6-1D28C36298B9}" dt="2022-03-03T03:29:18.557" v="1150" actId="20577"/>
        <pc:sldMkLst>
          <pc:docMk/>
          <pc:sldMk cId="792797567" sldId="401"/>
        </pc:sldMkLst>
        <pc:spChg chg="mod">
          <ac:chgData name="Marquez-Hudson, Christine" userId="ebabe5db-0775-40b3-a75b-088b8cd34ec9" providerId="ADAL" clId="{39997CF8-D769-7340-86B6-1D28C36298B9}" dt="2022-03-02T03:56:49.411" v="11" actId="26606"/>
          <ac:spMkLst>
            <pc:docMk/>
            <pc:sldMk cId="792797567" sldId="401"/>
            <ac:spMk id="2" creationId="{414F225E-8F62-B34F-9A1F-F07D54B61BA9}"/>
          </ac:spMkLst>
        </pc:spChg>
        <pc:spChg chg="add mod">
          <ac:chgData name="Marquez-Hudson, Christine" userId="ebabe5db-0775-40b3-a75b-088b8cd34ec9" providerId="ADAL" clId="{39997CF8-D769-7340-86B6-1D28C36298B9}" dt="2022-03-02T03:57:59.555" v="13" actId="1076"/>
          <ac:spMkLst>
            <pc:docMk/>
            <pc:sldMk cId="792797567" sldId="401"/>
            <ac:spMk id="3" creationId="{7F5B3801-E332-DC45-B9A4-35A53F472B26}"/>
          </ac:spMkLst>
        </pc:spChg>
        <pc:spChg chg="add mod">
          <ac:chgData name="Marquez-Hudson, Christine" userId="ebabe5db-0775-40b3-a75b-088b8cd34ec9" providerId="ADAL" clId="{39997CF8-D769-7340-86B6-1D28C36298B9}" dt="2022-03-02T03:58:15.046" v="15" actId="1076"/>
          <ac:spMkLst>
            <pc:docMk/>
            <pc:sldMk cId="792797567" sldId="401"/>
            <ac:spMk id="5" creationId="{C82D2621-BAA3-3E4B-9F06-7D2D02E6F260}"/>
          </ac:spMkLst>
        </pc:spChg>
        <pc:spChg chg="add mod">
          <ac:chgData name="Marquez-Hudson, Christine" userId="ebabe5db-0775-40b3-a75b-088b8cd34ec9" providerId="ADAL" clId="{39997CF8-D769-7340-86B6-1D28C36298B9}" dt="2022-03-02T03:58:23.045" v="17" actId="1076"/>
          <ac:spMkLst>
            <pc:docMk/>
            <pc:sldMk cId="792797567" sldId="401"/>
            <ac:spMk id="6" creationId="{69286B73-E334-774F-9821-6629D6085581}"/>
          </ac:spMkLst>
        </pc:spChg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792797567" sldId="401"/>
            <ac:spMk id="7" creationId="{14270FD7-79DE-3F41-B439-FFCEE7B9586D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792797567" sldId="401"/>
            <ac:spMk id="8" creationId="{34E26AED-1449-9E44-8EF6-3B7F60B1499A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792797567" sldId="401"/>
            <ac:spMk id="9" creationId="{173FE1AB-2995-3142-BABA-D6FECA9F3077}"/>
          </ac:spMkLst>
        </pc:spChg>
        <pc:graphicFrameChg chg="mod modGraphic">
          <ac:chgData name="Marquez-Hudson, Christine" userId="ebabe5db-0775-40b3-a75b-088b8cd34ec9" providerId="ADAL" clId="{39997CF8-D769-7340-86B6-1D28C36298B9}" dt="2022-03-03T03:29:18.557" v="1150" actId="20577"/>
          <ac:graphicFrameMkLst>
            <pc:docMk/>
            <pc:sldMk cId="792797567" sldId="401"/>
            <ac:graphicFrameMk id="4" creationId="{A9163585-A271-C741-8A94-5B71C530D7D7}"/>
          </ac:graphicFrameMkLst>
        </pc:graphicFrameChg>
      </pc:sldChg>
      <pc:sldChg chg="addSp delSp modSp mod">
        <pc:chgData name="Marquez-Hudson, Christine" userId="ebabe5db-0775-40b3-a75b-088b8cd34ec9" providerId="ADAL" clId="{39997CF8-D769-7340-86B6-1D28C36298B9}" dt="2022-03-02T04:46:43.384" v="492" actId="255"/>
        <pc:sldMkLst>
          <pc:docMk/>
          <pc:sldMk cId="1395872968" sldId="402"/>
        </pc:sldMkLst>
        <pc:spChg chg="mod">
          <ac:chgData name="Marquez-Hudson, Christine" userId="ebabe5db-0775-40b3-a75b-088b8cd34ec9" providerId="ADAL" clId="{39997CF8-D769-7340-86B6-1D28C36298B9}" dt="2022-03-02T04:46:43.384" v="492" actId="255"/>
          <ac:spMkLst>
            <pc:docMk/>
            <pc:sldMk cId="1395872968" sldId="402"/>
            <ac:spMk id="2" creationId="{512F009E-F62B-A94A-BBDB-1BE79C57DF12}"/>
          </ac:spMkLst>
        </pc:spChg>
        <pc:spChg chg="mod">
          <ac:chgData name="Marquez-Hudson, Christine" userId="ebabe5db-0775-40b3-a75b-088b8cd34ec9" providerId="ADAL" clId="{39997CF8-D769-7340-86B6-1D28C36298B9}" dt="2022-03-02T04:43:10.571" v="465" actId="12"/>
          <ac:spMkLst>
            <pc:docMk/>
            <pc:sldMk cId="1395872968" sldId="402"/>
            <ac:spMk id="3" creationId="{2E5BD463-EC8D-224B-BD98-0E2A4479E3F5}"/>
          </ac:spMkLst>
        </pc:spChg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1395872968" sldId="402"/>
            <ac:spMk id="4" creationId="{5347E422-B166-614E-88AD-8FBD64EE2BDD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1395872968" sldId="402"/>
            <ac:spMk id="5" creationId="{7B0109BB-14BB-2D4B-AFA3-80C0CEF0AD7F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1395872968" sldId="402"/>
            <ac:spMk id="6" creationId="{50706377-657B-7744-9DD1-A1395E46976A}"/>
          </ac:spMkLst>
        </pc:spChg>
      </pc:sldChg>
      <pc:sldChg chg="addSp delSp modSp ord">
        <pc:chgData name="Marquez-Hudson, Christine" userId="ebabe5db-0775-40b3-a75b-088b8cd34ec9" providerId="ADAL" clId="{39997CF8-D769-7340-86B6-1D28C36298B9}" dt="2022-03-02T04:38:06.911" v="411"/>
        <pc:sldMkLst>
          <pc:docMk/>
          <pc:sldMk cId="1413562342" sldId="403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1413562342" sldId="403"/>
            <ac:spMk id="2" creationId="{D2282DA0-5EDB-D143-B2E5-5C24399D9CA9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1413562342" sldId="403"/>
            <ac:spMk id="3" creationId="{CD9FC54F-E1AA-4C46-A932-FFA17DA0F7BA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1413562342" sldId="403"/>
            <ac:spMk id="4" creationId="{9C41F598-F5DB-924B-A524-F9A6898DD119}"/>
          </ac:spMkLst>
        </pc:spChg>
      </pc:sldChg>
      <pc:sldChg chg="addSp delSp modSp add mod modClrScheme chgLayout">
        <pc:chgData name="Marquez-Hudson, Christine" userId="ebabe5db-0775-40b3-a75b-088b8cd34ec9" providerId="ADAL" clId="{39997CF8-D769-7340-86B6-1D28C36298B9}" dt="2022-03-02T04:52:12.895" v="569" actId="20577"/>
        <pc:sldMkLst>
          <pc:docMk/>
          <pc:sldMk cId="3876493985" sldId="413"/>
        </pc:sldMkLst>
        <pc:spChg chg="add del mod">
          <ac:chgData name="Marquez-Hudson, Christine" userId="ebabe5db-0775-40b3-a75b-088b8cd34ec9" providerId="ADAL" clId="{39997CF8-D769-7340-86B6-1D28C36298B9}" dt="2022-03-02T04:51:28.088" v="547"/>
          <ac:spMkLst>
            <pc:docMk/>
            <pc:sldMk cId="3876493985" sldId="413"/>
            <ac:spMk id="2" creationId="{B10714E5-F796-494B-8AAD-76D3BF9B783D}"/>
          </ac:spMkLst>
        </pc:spChg>
        <pc:spChg chg="add del mod">
          <ac:chgData name="Marquez-Hudson, Christine" userId="ebabe5db-0775-40b3-a75b-088b8cd34ec9" providerId="ADAL" clId="{39997CF8-D769-7340-86B6-1D28C36298B9}" dt="2022-03-02T04:51:34.853" v="550"/>
          <ac:spMkLst>
            <pc:docMk/>
            <pc:sldMk cId="3876493985" sldId="413"/>
            <ac:spMk id="3" creationId="{560BF687-CAD6-A943-AA0B-606BEC666D54}"/>
          </ac:spMkLst>
        </pc:spChg>
        <pc:spChg chg="mod ord">
          <ac:chgData name="Marquez-Hudson, Christine" userId="ebabe5db-0775-40b3-a75b-088b8cd34ec9" providerId="ADAL" clId="{39997CF8-D769-7340-86B6-1D28C36298B9}" dt="2022-03-02T04:52:12.895" v="569" actId="20577"/>
          <ac:spMkLst>
            <pc:docMk/>
            <pc:sldMk cId="3876493985" sldId="413"/>
            <ac:spMk id="4" creationId="{5BF89328-C60D-4341-B4D9-466D9B4EDE48}"/>
          </ac:spMkLst>
        </pc:spChg>
        <pc:spChg chg="add del mod">
          <ac:chgData name="Marquez-Hudson, Christine" userId="ebabe5db-0775-40b3-a75b-088b8cd34ec9" providerId="ADAL" clId="{39997CF8-D769-7340-86B6-1D28C36298B9}" dt="2022-03-02T04:51:48.518" v="553"/>
          <ac:spMkLst>
            <pc:docMk/>
            <pc:sldMk cId="3876493985" sldId="413"/>
            <ac:spMk id="5" creationId="{FD5D00E3-95B7-E742-926C-6BC7F15B481F}"/>
          </ac:spMkLst>
        </pc:spChg>
        <pc:spChg chg="mod">
          <ac:chgData name="Marquez-Hudson, Christine" userId="ebabe5db-0775-40b3-a75b-088b8cd34ec9" providerId="ADAL" clId="{39997CF8-D769-7340-86B6-1D28C36298B9}" dt="2022-03-02T04:51:15.512" v="544" actId="207"/>
          <ac:spMkLst>
            <pc:docMk/>
            <pc:sldMk cId="3876493985" sldId="413"/>
            <ac:spMk id="13" creationId="{986D3852-0698-46AD-8158-15A3DC99748F}"/>
          </ac:spMkLst>
        </pc:spChg>
        <pc:graphicFrameChg chg="mod">
          <ac:chgData name="Marquez-Hudson, Christine" userId="ebabe5db-0775-40b3-a75b-088b8cd34ec9" providerId="ADAL" clId="{39997CF8-D769-7340-86B6-1D28C36298B9}" dt="2022-03-02T04:51:09.273" v="543" actId="207"/>
          <ac:graphicFrameMkLst>
            <pc:docMk/>
            <pc:sldMk cId="3876493985" sldId="413"/>
            <ac:graphicFrameMk id="7" creationId="{61FCF84F-8127-4B69-8A2F-1BEB9855D8C4}"/>
          </ac:graphicFrameMkLst>
        </pc:graphicFrameChg>
        <pc:picChg chg="add mod">
          <ac:chgData name="Marquez-Hudson, Christine" userId="ebabe5db-0775-40b3-a75b-088b8cd34ec9" providerId="ADAL" clId="{39997CF8-D769-7340-86B6-1D28C36298B9}" dt="2022-03-02T04:52:04.590" v="555"/>
          <ac:picMkLst>
            <pc:docMk/>
            <pc:sldMk cId="3876493985" sldId="413"/>
            <ac:picMk id="27" creationId="{578BCC9A-6931-2D46-A7BF-0F5283C9DF98}"/>
          </ac:picMkLst>
        </pc:picChg>
      </pc:sldChg>
      <pc:sldChg chg="addSp delSp modSp add mod modClrScheme chgLayout">
        <pc:chgData name="Marquez-Hudson, Christine" userId="ebabe5db-0775-40b3-a75b-088b8cd34ec9" providerId="ADAL" clId="{39997CF8-D769-7340-86B6-1D28C36298B9}" dt="2022-03-02T04:48:51.643" v="528" actId="6559"/>
        <pc:sldMkLst>
          <pc:docMk/>
          <pc:sldMk cId="2412862016" sldId="419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2412862016" sldId="419"/>
            <ac:spMk id="2" creationId="{64C3C47B-217A-5E48-A26C-0595FE36EF61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412862016" sldId="419"/>
            <ac:spMk id="3" creationId="{21B8B954-3D23-1741-BE0F-B4430EC84E05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2412862016" sldId="419"/>
            <ac:spMk id="4" creationId="{117B8936-60FD-B846-9246-48DC11EB4BB8}"/>
          </ac:spMkLst>
        </pc:spChg>
        <pc:spChg chg="mod">
          <ac:chgData name="Marquez-Hudson, Christine" userId="ebabe5db-0775-40b3-a75b-088b8cd34ec9" providerId="ADAL" clId="{39997CF8-D769-7340-86B6-1D28C36298B9}" dt="2022-03-02T04:48:51.643" v="528" actId="6559"/>
          <ac:spMkLst>
            <pc:docMk/>
            <pc:sldMk cId="2412862016" sldId="419"/>
            <ac:spMk id="13" creationId="{91100FDF-C07D-4ED9-8728-D15EB5493FB6}"/>
          </ac:spMkLst>
        </pc:spChg>
        <pc:spChg chg="mod">
          <ac:chgData name="Marquez-Hudson, Christine" userId="ebabe5db-0775-40b3-a75b-088b8cd34ec9" providerId="ADAL" clId="{39997CF8-D769-7340-86B6-1D28C36298B9}" dt="2022-03-02T04:23:59.143" v="316" actId="207"/>
          <ac:spMkLst>
            <pc:docMk/>
            <pc:sldMk cId="2412862016" sldId="419"/>
            <ac:spMk id="17" creationId="{8E9E488B-5C69-47DA-8CAB-EEAE5F69195D}"/>
          </ac:spMkLst>
        </pc:spChg>
        <pc:picChg chg="add mod">
          <ac:chgData name="Marquez-Hudson, Christine" userId="ebabe5db-0775-40b3-a75b-088b8cd34ec9" providerId="ADAL" clId="{39997CF8-D769-7340-86B6-1D28C36298B9}" dt="2022-03-02T04:26:07.744" v="330"/>
          <ac:picMkLst>
            <pc:docMk/>
            <pc:sldMk cId="2412862016" sldId="419"/>
            <ac:picMk id="7" creationId="{2F5F25DA-BD53-1749-A004-27EE8C3DE99D}"/>
          </ac:picMkLst>
        </pc:picChg>
      </pc:sldChg>
      <pc:sldChg chg="add del">
        <pc:chgData name="Marquez-Hudson, Christine" userId="ebabe5db-0775-40b3-a75b-088b8cd34ec9" providerId="ADAL" clId="{39997CF8-D769-7340-86B6-1D28C36298B9}" dt="2022-03-02T04:19:43.865" v="312" actId="2696"/>
        <pc:sldMkLst>
          <pc:docMk/>
          <pc:sldMk cId="1777851316" sldId="420"/>
        </pc:sldMkLst>
      </pc:sldChg>
      <pc:sldChg chg="addSp delSp modSp add mod modClrScheme chgLayout">
        <pc:chgData name="Marquez-Hudson, Christine" userId="ebabe5db-0775-40b3-a75b-088b8cd34ec9" providerId="ADAL" clId="{39997CF8-D769-7340-86B6-1D28C36298B9}" dt="2022-03-02T04:55:57.541" v="611" actId="207"/>
        <pc:sldMkLst>
          <pc:docMk/>
          <pc:sldMk cId="3478459166" sldId="420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3478459166" sldId="420"/>
            <ac:spMk id="2" creationId="{2C363DAE-7691-404E-B80D-9C35E77625B6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3478459166" sldId="420"/>
            <ac:spMk id="3" creationId="{9F3C043E-AFC5-C743-AD37-0719F06C4914}"/>
          </ac:spMkLst>
        </pc:spChg>
        <pc:spChg chg="del mod ord">
          <ac:chgData name="Marquez-Hudson, Christine" userId="ebabe5db-0775-40b3-a75b-088b8cd34ec9" providerId="ADAL" clId="{39997CF8-D769-7340-86B6-1D28C36298B9}" dt="2022-03-02T04:54:38.547" v="605" actId="478"/>
          <ac:spMkLst>
            <pc:docMk/>
            <pc:sldMk cId="3478459166" sldId="420"/>
            <ac:spMk id="4" creationId="{E29DD07C-27E2-469B-854F-5ABB7723AA1D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3478459166" sldId="420"/>
            <ac:spMk id="5" creationId="{5AFD344E-1FF7-EC4E-ACEA-13EC6665AF31}"/>
          </ac:spMkLst>
        </pc:spChg>
        <pc:spChg chg="mod">
          <ac:chgData name="Marquez-Hudson, Christine" userId="ebabe5db-0775-40b3-a75b-088b8cd34ec9" providerId="ADAL" clId="{39997CF8-D769-7340-86B6-1D28C36298B9}" dt="2022-03-02T04:55:38.691" v="609" actId="1076"/>
          <ac:spMkLst>
            <pc:docMk/>
            <pc:sldMk cId="3478459166" sldId="420"/>
            <ac:spMk id="6" creationId="{D38DFB7A-C596-44AC-BFB4-173C9B9E582D}"/>
          </ac:spMkLst>
        </pc:spChg>
        <pc:spChg chg="add mod ord">
          <ac:chgData name="Marquez-Hudson, Christine" userId="ebabe5db-0775-40b3-a75b-088b8cd34ec9" providerId="ADAL" clId="{39997CF8-D769-7340-86B6-1D28C36298B9}" dt="2022-03-02T04:55:57.541" v="611" actId="207"/>
          <ac:spMkLst>
            <pc:docMk/>
            <pc:sldMk cId="3478459166" sldId="420"/>
            <ac:spMk id="7" creationId="{B5910E3F-AE2B-8349-B579-ED49CD376259}"/>
          </ac:spMkLst>
        </pc:spChg>
        <pc:spChg chg="add del mod">
          <ac:chgData name="Marquez-Hudson, Christine" userId="ebabe5db-0775-40b3-a75b-088b8cd34ec9" providerId="ADAL" clId="{39997CF8-D769-7340-86B6-1D28C36298B9}" dt="2022-03-02T04:54:43.194" v="606" actId="478"/>
          <ac:spMkLst>
            <pc:docMk/>
            <pc:sldMk cId="3478459166" sldId="420"/>
            <ac:spMk id="9" creationId="{4748996E-7979-B249-91F6-F7E623C82F8D}"/>
          </ac:spMkLst>
        </pc:spChg>
      </pc:sldChg>
      <pc:sldChg chg="modSp add mod modClrScheme chgLayout">
        <pc:chgData name="Marquez-Hudson, Christine" userId="ebabe5db-0775-40b3-a75b-088b8cd34ec9" providerId="ADAL" clId="{39997CF8-D769-7340-86B6-1D28C36298B9}" dt="2022-03-02T04:50:23.006" v="539" actId="14100"/>
        <pc:sldMkLst>
          <pc:docMk/>
          <pc:sldMk cId="4212873308" sldId="422"/>
        </pc:sldMkLst>
        <pc:spChg chg="mod">
          <ac:chgData name="Marquez-Hudson, Christine" userId="ebabe5db-0775-40b3-a75b-088b8cd34ec9" providerId="ADAL" clId="{39997CF8-D769-7340-86B6-1D28C36298B9}" dt="2022-03-02T04:49:56.279" v="535" actId="207"/>
          <ac:spMkLst>
            <pc:docMk/>
            <pc:sldMk cId="4212873308" sldId="422"/>
            <ac:spMk id="5" creationId="{89171336-057D-4458-A387-1673CB58E323}"/>
          </ac:spMkLst>
        </pc:spChg>
        <pc:spChg chg="mod">
          <ac:chgData name="Marquez-Hudson, Christine" userId="ebabe5db-0775-40b3-a75b-088b8cd34ec9" providerId="ADAL" clId="{39997CF8-D769-7340-86B6-1D28C36298B9}" dt="2022-03-02T04:50:00.765" v="536" actId="207"/>
          <ac:spMkLst>
            <pc:docMk/>
            <pc:sldMk cId="4212873308" sldId="422"/>
            <ac:spMk id="8" creationId="{85D6725F-D868-4ECC-AB0C-0F6F845A989B}"/>
          </ac:spMkLst>
        </pc:spChg>
        <pc:spChg chg="mod">
          <ac:chgData name="Marquez-Hudson, Christine" userId="ebabe5db-0775-40b3-a75b-088b8cd34ec9" providerId="ADAL" clId="{39997CF8-D769-7340-86B6-1D28C36298B9}" dt="2022-03-02T04:49:32.361" v="530" actId="207"/>
          <ac:spMkLst>
            <pc:docMk/>
            <pc:sldMk cId="4212873308" sldId="422"/>
            <ac:spMk id="11" creationId="{83F01C2D-2471-4A01-A1CB-8502547E09B2}"/>
          </ac:spMkLst>
        </pc:spChg>
        <pc:spChg chg="mod">
          <ac:chgData name="Marquez-Hudson, Christine" userId="ebabe5db-0775-40b3-a75b-088b8cd34ec9" providerId="ADAL" clId="{39997CF8-D769-7340-86B6-1D28C36298B9}" dt="2022-03-02T04:49:36.747" v="531" actId="207"/>
          <ac:spMkLst>
            <pc:docMk/>
            <pc:sldMk cId="4212873308" sldId="422"/>
            <ac:spMk id="12" creationId="{FCE2D560-B2AE-44C4-9424-3A758AB1F9DE}"/>
          </ac:spMkLst>
        </pc:spChg>
        <pc:spChg chg="mod">
          <ac:chgData name="Marquez-Hudson, Christine" userId="ebabe5db-0775-40b3-a75b-088b8cd34ec9" providerId="ADAL" clId="{39997CF8-D769-7340-86B6-1D28C36298B9}" dt="2022-03-02T04:48:45.208" v="527" actId="6559"/>
          <ac:spMkLst>
            <pc:docMk/>
            <pc:sldMk cId="4212873308" sldId="422"/>
            <ac:spMk id="13" creationId="{91100FDF-C07D-4ED9-8728-D15EB5493FB6}"/>
          </ac:spMkLst>
        </pc:spChg>
        <pc:spChg chg="mod">
          <ac:chgData name="Marquez-Hudson, Christine" userId="ebabe5db-0775-40b3-a75b-088b8cd34ec9" providerId="ADAL" clId="{39997CF8-D769-7340-86B6-1D28C36298B9}" dt="2022-03-02T04:49:41.158" v="532" actId="207"/>
          <ac:spMkLst>
            <pc:docMk/>
            <pc:sldMk cId="4212873308" sldId="422"/>
            <ac:spMk id="14" creationId="{EE30BC6E-6EB8-4DAA-9190-446035E193A0}"/>
          </ac:spMkLst>
        </pc:spChg>
        <pc:spChg chg="mod">
          <ac:chgData name="Marquez-Hudson, Christine" userId="ebabe5db-0775-40b3-a75b-088b8cd34ec9" providerId="ADAL" clId="{39997CF8-D769-7340-86B6-1D28C36298B9}" dt="2022-03-02T04:49:47.356" v="534" actId="207"/>
          <ac:spMkLst>
            <pc:docMk/>
            <pc:sldMk cId="4212873308" sldId="422"/>
            <ac:spMk id="15" creationId="{5C7C7318-1E16-4219-BB41-CD2C2574CD01}"/>
          </ac:spMkLst>
        </pc:spChg>
        <pc:graphicFrameChg chg="mod modGraphic">
          <ac:chgData name="Marquez-Hudson, Christine" userId="ebabe5db-0775-40b3-a75b-088b8cd34ec9" providerId="ADAL" clId="{39997CF8-D769-7340-86B6-1D28C36298B9}" dt="2022-03-02T04:50:23.006" v="539" actId="14100"/>
          <ac:graphicFrameMkLst>
            <pc:docMk/>
            <pc:sldMk cId="4212873308" sldId="422"/>
            <ac:graphicFrameMk id="9" creationId="{9AF62B54-1A92-45D7-968C-6C9C7BC4CF5D}"/>
          </ac:graphicFrameMkLst>
        </pc:graphicFrameChg>
      </pc:sldChg>
      <pc:sldChg chg="addSp delSp modSp add mod modClrScheme chgLayout">
        <pc:chgData name="Marquez-Hudson, Christine" userId="ebabe5db-0775-40b3-a75b-088b8cd34ec9" providerId="ADAL" clId="{39997CF8-D769-7340-86B6-1D28C36298B9}" dt="2022-03-02T04:53:11.245" v="575" actId="207"/>
        <pc:sldMkLst>
          <pc:docMk/>
          <pc:sldMk cId="313291078" sldId="423"/>
        </pc:sldMkLst>
        <pc:spChg chg="add del mod">
          <ac:chgData name="Marquez-Hudson, Christine" userId="ebabe5db-0775-40b3-a75b-088b8cd34ec9" providerId="ADAL" clId="{39997CF8-D769-7340-86B6-1D28C36298B9}" dt="2022-03-02T04:37:22.711" v="409"/>
          <ac:spMkLst>
            <pc:docMk/>
            <pc:sldMk cId="313291078" sldId="423"/>
            <ac:spMk id="2" creationId="{39E43CD2-E4CF-0C4E-980A-EB3E9186DAEA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313291078" sldId="423"/>
            <ac:spMk id="3" creationId="{9E62B014-BCB5-0544-AF25-D068519C0F5A}"/>
          </ac:spMkLst>
        </pc:spChg>
        <pc:spChg chg="add del mod">
          <ac:chgData name="Marquez-Hudson, Christine" userId="ebabe5db-0775-40b3-a75b-088b8cd34ec9" providerId="ADAL" clId="{39997CF8-D769-7340-86B6-1D28C36298B9}" dt="2022-03-02T04:38:06.911" v="411"/>
          <ac:spMkLst>
            <pc:docMk/>
            <pc:sldMk cId="313291078" sldId="423"/>
            <ac:spMk id="4" creationId="{F25EB343-AFC4-234C-850F-FF61991A0700}"/>
          </ac:spMkLst>
        </pc:spChg>
        <pc:spChg chg="mod ord">
          <ac:chgData name="Marquez-Hudson, Christine" userId="ebabe5db-0775-40b3-a75b-088b8cd34ec9" providerId="ADAL" clId="{39997CF8-D769-7340-86B6-1D28C36298B9}" dt="2022-03-02T04:52:45.126" v="573" actId="1076"/>
          <ac:spMkLst>
            <pc:docMk/>
            <pc:sldMk cId="313291078" sldId="423"/>
            <ac:spMk id="6" creationId="{C93CA1A6-4871-4D65-917C-AE475D2F4E0D}"/>
          </ac:spMkLst>
        </pc:spChg>
        <pc:graphicFrameChg chg="mod">
          <ac:chgData name="Marquez-Hudson, Christine" userId="ebabe5db-0775-40b3-a75b-088b8cd34ec9" providerId="ADAL" clId="{39997CF8-D769-7340-86B6-1D28C36298B9}" dt="2022-03-02T04:53:11.245" v="575" actId="207"/>
          <ac:graphicFrameMkLst>
            <pc:docMk/>
            <pc:sldMk cId="313291078" sldId="423"/>
            <ac:graphicFrameMk id="7" creationId="{D9372B84-D2D0-444B-9549-BC61257595CC}"/>
          </ac:graphicFrameMkLst>
        </pc:graphicFrameChg>
      </pc:sldChg>
      <pc:sldChg chg="add del mod modClrScheme chgLayout">
        <pc:chgData name="Marquez-Hudson, Christine" userId="ebabe5db-0775-40b3-a75b-088b8cd34ec9" providerId="ADAL" clId="{39997CF8-D769-7340-86B6-1D28C36298B9}" dt="2022-03-02T04:31:28.381" v="374" actId="2696"/>
        <pc:sldMkLst>
          <pc:docMk/>
          <pc:sldMk cId="2381073189" sldId="423"/>
        </pc:sldMkLst>
      </pc:sldChg>
      <pc:sldChg chg="addSp delSp modSp new mod setBg">
        <pc:chgData name="Marquez-Hudson, Christine" userId="ebabe5db-0775-40b3-a75b-088b8cd34ec9" providerId="ADAL" clId="{39997CF8-D769-7340-86B6-1D28C36298B9}" dt="2022-03-02T05:15:19.173" v="993" actId="1076"/>
        <pc:sldMkLst>
          <pc:docMk/>
          <pc:sldMk cId="2821418126" sldId="424"/>
        </pc:sldMkLst>
        <pc:spChg chg="mod">
          <ac:chgData name="Marquez-Hudson, Christine" userId="ebabe5db-0775-40b3-a75b-088b8cd34ec9" providerId="ADAL" clId="{39997CF8-D769-7340-86B6-1D28C36298B9}" dt="2022-03-02T05:15:19.173" v="993" actId="1076"/>
          <ac:spMkLst>
            <pc:docMk/>
            <pc:sldMk cId="2821418126" sldId="424"/>
            <ac:spMk id="2" creationId="{C9784303-F9B4-3F44-A0A3-9528975A2324}"/>
          </ac:spMkLst>
        </pc:spChg>
        <pc:spChg chg="del mod">
          <ac:chgData name="Marquez-Hudson, Christine" userId="ebabe5db-0775-40b3-a75b-088b8cd34ec9" providerId="ADAL" clId="{39997CF8-D769-7340-86B6-1D28C36298B9}" dt="2022-03-02T05:13:23.028" v="959" actId="478"/>
          <ac:spMkLst>
            <pc:docMk/>
            <pc:sldMk cId="2821418126" sldId="424"/>
            <ac:spMk id="3" creationId="{017B6074-CC12-F44C-9C11-5382A17427C4}"/>
          </ac:spMkLst>
        </pc:spChg>
        <pc:spChg chg="add mod">
          <ac:chgData name="Marquez-Hudson, Christine" userId="ebabe5db-0775-40b3-a75b-088b8cd34ec9" providerId="ADAL" clId="{39997CF8-D769-7340-86B6-1D28C36298B9}" dt="2022-03-02T05:12:40.692" v="919" actId="1076"/>
          <ac:spMkLst>
            <pc:docMk/>
            <pc:sldMk cId="2821418126" sldId="424"/>
            <ac:spMk id="4" creationId="{00B1371B-B606-654C-951D-74ED801E7D6A}"/>
          </ac:spMkLst>
        </pc:spChg>
        <pc:spChg chg="add del mod">
          <ac:chgData name="Marquez-Hudson, Christine" userId="ebabe5db-0775-40b3-a75b-088b8cd34ec9" providerId="ADAL" clId="{39997CF8-D769-7340-86B6-1D28C36298B9}" dt="2022-03-02T05:13:27.458" v="960" actId="478"/>
          <ac:spMkLst>
            <pc:docMk/>
            <pc:sldMk cId="2821418126" sldId="424"/>
            <ac:spMk id="6" creationId="{230BC910-044C-8D40-AF7F-8FDFE2CA6FDC}"/>
          </ac:spMkLst>
        </pc:spChg>
        <pc:spChg chg="add mod">
          <ac:chgData name="Marquez-Hudson, Christine" userId="ebabe5db-0775-40b3-a75b-088b8cd34ec9" providerId="ADAL" clId="{39997CF8-D769-7340-86B6-1D28C36298B9}" dt="2022-03-02T05:12:58.985" v="940" actId="20577"/>
          <ac:spMkLst>
            <pc:docMk/>
            <pc:sldMk cId="2821418126" sldId="424"/>
            <ac:spMk id="9" creationId="{AA47A0EF-EA72-2F4A-A20A-1E08F4E8027D}"/>
          </ac:spMkLst>
        </pc:spChg>
        <pc:spChg chg="add">
          <ac:chgData name="Marquez-Hudson, Christine" userId="ebabe5db-0775-40b3-a75b-088b8cd34ec9" providerId="ADAL" clId="{39997CF8-D769-7340-86B6-1D28C36298B9}" dt="2022-03-02T05:11:43.152" v="891" actId="26606"/>
          <ac:spMkLst>
            <pc:docMk/>
            <pc:sldMk cId="2821418126" sldId="424"/>
            <ac:spMk id="10" creationId="{44CC594A-A820-450F-B363-C19201FCFEC6}"/>
          </ac:spMkLst>
        </pc:spChg>
        <pc:spChg chg="add mod">
          <ac:chgData name="Marquez-Hudson, Christine" userId="ebabe5db-0775-40b3-a75b-088b8cd34ec9" providerId="ADAL" clId="{39997CF8-D769-7340-86B6-1D28C36298B9}" dt="2022-03-02T05:13:31.858" v="961" actId="1076"/>
          <ac:spMkLst>
            <pc:docMk/>
            <pc:sldMk cId="2821418126" sldId="424"/>
            <ac:spMk id="11" creationId="{C686B511-CDC3-D247-ACC8-2B2A9359BF6A}"/>
          </ac:spMkLst>
        </pc:spChg>
        <pc:spChg chg="add">
          <ac:chgData name="Marquez-Hudson, Christine" userId="ebabe5db-0775-40b3-a75b-088b8cd34ec9" providerId="ADAL" clId="{39997CF8-D769-7340-86B6-1D28C36298B9}" dt="2022-03-02T05:11:43.152" v="891" actId="26606"/>
          <ac:spMkLst>
            <pc:docMk/>
            <pc:sldMk cId="2821418126" sldId="424"/>
            <ac:spMk id="12" creationId="{59FAB3DA-E9ED-4574-ABCC-378BC0FF1BBC}"/>
          </ac:spMkLst>
        </pc:spChg>
        <pc:spChg chg="add mod">
          <ac:chgData name="Marquez-Hudson, Christine" userId="ebabe5db-0775-40b3-a75b-088b8cd34ec9" providerId="ADAL" clId="{39997CF8-D769-7340-86B6-1D28C36298B9}" dt="2022-03-02T05:13:42.341" v="979" actId="20577"/>
          <ac:spMkLst>
            <pc:docMk/>
            <pc:sldMk cId="2821418126" sldId="424"/>
            <ac:spMk id="13" creationId="{4489B80F-B0CE-BF4F-9D5E-95DA04294B6E}"/>
          </ac:spMkLst>
        </pc:spChg>
        <pc:spChg chg="add">
          <ac:chgData name="Marquez-Hudson, Christine" userId="ebabe5db-0775-40b3-a75b-088b8cd34ec9" providerId="ADAL" clId="{39997CF8-D769-7340-86B6-1D28C36298B9}" dt="2022-03-02T05:11:43.152" v="891" actId="26606"/>
          <ac:spMkLst>
            <pc:docMk/>
            <pc:sldMk cId="2821418126" sldId="424"/>
            <ac:spMk id="14" creationId="{53B8D6B0-55D6-48DC-86D8-FD95D5F118AB}"/>
          </ac:spMkLst>
        </pc:spChg>
        <pc:picChg chg="add">
          <ac:chgData name="Marquez-Hudson, Christine" userId="ebabe5db-0775-40b3-a75b-088b8cd34ec9" providerId="ADAL" clId="{39997CF8-D769-7340-86B6-1D28C36298B9}" dt="2022-03-02T05:11:43.152" v="891" actId="26606"/>
          <ac:picMkLst>
            <pc:docMk/>
            <pc:sldMk cId="2821418126" sldId="424"/>
            <ac:picMk id="7" creationId="{1F961885-D88C-42B2-9105-EEAA11C1D3E3}"/>
          </ac:picMkLst>
        </pc:picChg>
        <pc:picChg chg="add mod">
          <ac:chgData name="Marquez-Hudson, Christine" userId="ebabe5db-0775-40b3-a75b-088b8cd34ec9" providerId="ADAL" clId="{39997CF8-D769-7340-86B6-1D28C36298B9}" dt="2022-03-02T05:15:02.948" v="989" actId="1076"/>
          <ac:picMkLst>
            <pc:docMk/>
            <pc:sldMk cId="2821418126" sldId="424"/>
            <ac:picMk id="15" creationId="{CE2CB1E7-5837-E942-B22E-C28F06069FA7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C8092-5CD2-3148-9E03-6A883D4F56B2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1AFAA-807B-B243-9082-E5AD99EE560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MSU DENVER FOUNDATION</a:t>
          </a:r>
        </a:p>
      </dgm:t>
    </dgm:pt>
    <dgm:pt modelId="{91653CAD-3D14-9C4B-A901-10E85845A21B}" type="parTrans" cxnId="{75757E07-CAAC-164C-8749-2267FF5DEE60}">
      <dgm:prSet/>
      <dgm:spPr/>
      <dgm:t>
        <a:bodyPr/>
        <a:lstStyle/>
        <a:p>
          <a:endParaRPr lang="en-US"/>
        </a:p>
      </dgm:t>
    </dgm:pt>
    <dgm:pt modelId="{A50B264A-6E37-8346-BC8C-2C3378914916}" type="sibTrans" cxnId="{75757E07-CAAC-164C-8749-2267FF5DEE60}">
      <dgm:prSet/>
      <dgm:spPr/>
      <dgm:t>
        <a:bodyPr/>
        <a:lstStyle/>
        <a:p>
          <a:endParaRPr lang="en-US"/>
        </a:p>
      </dgm:t>
    </dgm:pt>
    <dgm:pt modelId="{532BA5C3-2EBA-B240-BD3C-4F859F28673C}">
      <dgm:prSet phldrT="[Text]"/>
      <dgm:spPr/>
      <dgm:t>
        <a:bodyPr/>
        <a:lstStyle/>
        <a:p>
          <a:r>
            <a:rPr lang="en-US" dirty="0"/>
            <a:t>Asset Management</a:t>
          </a:r>
        </a:p>
      </dgm:t>
    </dgm:pt>
    <dgm:pt modelId="{0D677761-82EC-7944-8B6A-82D9EBFA155D}" type="parTrans" cxnId="{E8B523CB-059A-164C-8E57-83FA018D8E38}">
      <dgm:prSet/>
      <dgm:spPr/>
      <dgm:t>
        <a:bodyPr/>
        <a:lstStyle/>
        <a:p>
          <a:endParaRPr lang="en-US"/>
        </a:p>
      </dgm:t>
    </dgm:pt>
    <dgm:pt modelId="{B612D6AD-E7FB-8143-BBF5-120C013990EF}" type="sibTrans" cxnId="{E8B523CB-059A-164C-8E57-83FA018D8E38}">
      <dgm:prSet/>
      <dgm:spPr/>
      <dgm:t>
        <a:bodyPr/>
        <a:lstStyle/>
        <a:p>
          <a:endParaRPr lang="en-US"/>
        </a:p>
      </dgm:t>
    </dgm:pt>
    <dgm:pt modelId="{4189E020-C1FA-8742-BE06-122431AD996C}">
      <dgm:prSet phldrT="[Text]"/>
      <dgm:spPr/>
      <dgm:t>
        <a:bodyPr/>
        <a:lstStyle/>
        <a:p>
          <a:r>
            <a:rPr lang="en-US" dirty="0"/>
            <a:t>Financial Management</a:t>
          </a:r>
        </a:p>
      </dgm:t>
    </dgm:pt>
    <dgm:pt modelId="{75E80690-8072-E64F-8D15-AA6B6587F0A5}" type="parTrans" cxnId="{DAF7A59C-B329-2F4B-9C2F-ED163C842E32}">
      <dgm:prSet/>
      <dgm:spPr/>
      <dgm:t>
        <a:bodyPr/>
        <a:lstStyle/>
        <a:p>
          <a:endParaRPr lang="en-US"/>
        </a:p>
      </dgm:t>
    </dgm:pt>
    <dgm:pt modelId="{9F00D232-C277-E04F-BB04-683685B8913F}" type="sibTrans" cxnId="{DAF7A59C-B329-2F4B-9C2F-ED163C842E32}">
      <dgm:prSet/>
      <dgm:spPr/>
      <dgm:t>
        <a:bodyPr/>
        <a:lstStyle/>
        <a:p>
          <a:endParaRPr lang="en-US"/>
        </a:p>
      </dgm:t>
    </dgm:pt>
    <dgm:pt modelId="{F9657E9B-671E-5F44-A301-6A190897B34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STRATEGIC ENGAGEMENT</a:t>
          </a:r>
        </a:p>
      </dgm:t>
    </dgm:pt>
    <dgm:pt modelId="{FC0B2FF3-A6A9-3645-BDFA-3E5F9E8FE385}" type="parTrans" cxnId="{72FAAD1A-64E3-644C-86E1-DF947BF83819}">
      <dgm:prSet/>
      <dgm:spPr/>
      <dgm:t>
        <a:bodyPr/>
        <a:lstStyle/>
        <a:p>
          <a:endParaRPr lang="en-US"/>
        </a:p>
      </dgm:t>
    </dgm:pt>
    <dgm:pt modelId="{49ED3426-BF2E-4546-A99F-C0C061AF2B8E}" type="sibTrans" cxnId="{72FAAD1A-64E3-644C-86E1-DF947BF83819}">
      <dgm:prSet/>
      <dgm:spPr/>
      <dgm:t>
        <a:bodyPr/>
        <a:lstStyle/>
        <a:p>
          <a:endParaRPr lang="en-US"/>
        </a:p>
      </dgm:t>
    </dgm:pt>
    <dgm:pt modelId="{0BCBB924-8A42-4846-8A0C-7FEAB3B90336}">
      <dgm:prSet phldrT="[Text]"/>
      <dgm:spPr/>
      <dgm:t>
        <a:bodyPr/>
        <a:lstStyle/>
        <a:p>
          <a:r>
            <a:rPr lang="en-US" dirty="0"/>
            <a:t>Alumni Engagement</a:t>
          </a:r>
        </a:p>
      </dgm:t>
    </dgm:pt>
    <dgm:pt modelId="{41963F6C-D96E-0347-9546-2584F2961491}" type="parTrans" cxnId="{86C61E48-6EAA-9441-9C23-2F2F15A9DDDB}">
      <dgm:prSet/>
      <dgm:spPr/>
      <dgm:t>
        <a:bodyPr/>
        <a:lstStyle/>
        <a:p>
          <a:endParaRPr lang="en-US"/>
        </a:p>
      </dgm:t>
    </dgm:pt>
    <dgm:pt modelId="{8B6186D0-9B3C-C44C-B79A-C51CEB105F8B}" type="sibTrans" cxnId="{86C61E48-6EAA-9441-9C23-2F2F15A9DDDB}">
      <dgm:prSet/>
      <dgm:spPr/>
      <dgm:t>
        <a:bodyPr/>
        <a:lstStyle/>
        <a:p>
          <a:endParaRPr lang="en-US"/>
        </a:p>
      </dgm:t>
    </dgm:pt>
    <dgm:pt modelId="{4609B586-5C7B-E041-AD4C-324B7296C3F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DEVELOPMENT</a:t>
          </a:r>
        </a:p>
      </dgm:t>
    </dgm:pt>
    <dgm:pt modelId="{C171E88C-6A6F-3E42-B889-168EEB730217}" type="parTrans" cxnId="{2F423688-ABB4-CB4D-8414-C572C554145F}">
      <dgm:prSet/>
      <dgm:spPr/>
      <dgm:t>
        <a:bodyPr/>
        <a:lstStyle/>
        <a:p>
          <a:endParaRPr lang="en-US"/>
        </a:p>
      </dgm:t>
    </dgm:pt>
    <dgm:pt modelId="{52A16FF0-6BBE-E748-A365-51E5F3D3878D}" type="sibTrans" cxnId="{2F423688-ABB4-CB4D-8414-C572C554145F}">
      <dgm:prSet/>
      <dgm:spPr/>
      <dgm:t>
        <a:bodyPr/>
        <a:lstStyle/>
        <a:p>
          <a:endParaRPr lang="en-US"/>
        </a:p>
      </dgm:t>
    </dgm:pt>
    <dgm:pt modelId="{14ECE7CF-73D3-3746-A753-D79EB2FE1BCE}">
      <dgm:prSet phldrT="[Text]"/>
      <dgm:spPr/>
      <dgm:t>
        <a:bodyPr/>
        <a:lstStyle/>
        <a:p>
          <a:r>
            <a:rPr lang="en-US" dirty="0"/>
            <a:t>Major Gifts</a:t>
          </a:r>
        </a:p>
      </dgm:t>
    </dgm:pt>
    <dgm:pt modelId="{828443C5-5BB7-3549-8884-EC123BD59D5E}" type="parTrans" cxnId="{2C2B337D-7036-E544-BEE3-F1861EBD51E4}">
      <dgm:prSet/>
      <dgm:spPr/>
      <dgm:t>
        <a:bodyPr/>
        <a:lstStyle/>
        <a:p>
          <a:endParaRPr lang="en-US"/>
        </a:p>
      </dgm:t>
    </dgm:pt>
    <dgm:pt modelId="{68AFF5F2-3D00-AF4A-870B-43C53E6FBDBD}" type="sibTrans" cxnId="{2C2B337D-7036-E544-BEE3-F1861EBD51E4}">
      <dgm:prSet/>
      <dgm:spPr/>
      <dgm:t>
        <a:bodyPr/>
        <a:lstStyle/>
        <a:p>
          <a:endParaRPr lang="en-US"/>
        </a:p>
      </dgm:t>
    </dgm:pt>
    <dgm:pt modelId="{FE5172FD-7B99-C248-9E50-D9CDB2AA358A}">
      <dgm:prSet phldrT="[Text]"/>
      <dgm:spPr/>
      <dgm:t>
        <a:bodyPr/>
        <a:lstStyle/>
        <a:p>
          <a:r>
            <a:rPr lang="en-US" dirty="0"/>
            <a:t>Annual Giving</a:t>
          </a:r>
        </a:p>
      </dgm:t>
    </dgm:pt>
    <dgm:pt modelId="{0B77813C-84E7-314A-8492-B6685C39B8B3}" type="parTrans" cxnId="{C7B0B036-0B3F-7640-A32E-4B12D0536E62}">
      <dgm:prSet/>
      <dgm:spPr/>
      <dgm:t>
        <a:bodyPr/>
        <a:lstStyle/>
        <a:p>
          <a:endParaRPr lang="en-US"/>
        </a:p>
      </dgm:t>
    </dgm:pt>
    <dgm:pt modelId="{A3B334AE-990C-AA49-9A61-1F7BA24A02C5}" type="sibTrans" cxnId="{C7B0B036-0B3F-7640-A32E-4B12D0536E62}">
      <dgm:prSet/>
      <dgm:spPr/>
      <dgm:t>
        <a:bodyPr/>
        <a:lstStyle/>
        <a:p>
          <a:endParaRPr lang="en-US"/>
        </a:p>
      </dgm:t>
    </dgm:pt>
    <dgm:pt modelId="{3278C077-394F-CB46-A313-13901BAB513C}">
      <dgm:prSet phldrT="[Text]"/>
      <dgm:spPr/>
      <dgm:t>
        <a:bodyPr/>
        <a:lstStyle/>
        <a:p>
          <a:r>
            <a:rPr lang="en-US" dirty="0"/>
            <a:t>Donor Relations</a:t>
          </a:r>
        </a:p>
      </dgm:t>
    </dgm:pt>
    <dgm:pt modelId="{7659DBB1-D86A-E645-A92E-633EAA200D90}" type="parTrans" cxnId="{D333E95D-5CD6-624F-9FBE-30AC5FF44999}">
      <dgm:prSet/>
      <dgm:spPr/>
      <dgm:t>
        <a:bodyPr/>
        <a:lstStyle/>
        <a:p>
          <a:endParaRPr lang="en-US"/>
        </a:p>
      </dgm:t>
    </dgm:pt>
    <dgm:pt modelId="{E601BC79-CBC9-3B49-8CB4-38A4DAD4971B}" type="sibTrans" cxnId="{D333E95D-5CD6-624F-9FBE-30AC5FF44999}">
      <dgm:prSet/>
      <dgm:spPr/>
      <dgm:t>
        <a:bodyPr/>
        <a:lstStyle/>
        <a:p>
          <a:endParaRPr lang="en-US"/>
        </a:p>
      </dgm:t>
    </dgm:pt>
    <dgm:pt modelId="{6909D10A-4C87-A049-8D13-33AEB70A8FE8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ADVANCEMENT SERVICES</a:t>
          </a:r>
        </a:p>
      </dgm:t>
    </dgm:pt>
    <dgm:pt modelId="{8823CAF9-CF7B-6446-8D76-E7A172294A57}" type="parTrans" cxnId="{17E64DA4-C42C-8A40-880F-D38F47215246}">
      <dgm:prSet/>
      <dgm:spPr/>
      <dgm:t>
        <a:bodyPr/>
        <a:lstStyle/>
        <a:p>
          <a:endParaRPr lang="en-US"/>
        </a:p>
      </dgm:t>
    </dgm:pt>
    <dgm:pt modelId="{9A30FEBE-6BC5-1045-BB61-E5F6EC43C35D}" type="sibTrans" cxnId="{17E64DA4-C42C-8A40-880F-D38F47215246}">
      <dgm:prSet/>
      <dgm:spPr/>
      <dgm:t>
        <a:bodyPr/>
        <a:lstStyle/>
        <a:p>
          <a:endParaRPr lang="en-US"/>
        </a:p>
      </dgm:t>
    </dgm:pt>
    <dgm:pt modelId="{59369105-AED8-1441-8BEA-D53B5EE1ED22}">
      <dgm:prSet phldrT="[Text]"/>
      <dgm:spPr/>
      <dgm:t>
        <a:bodyPr/>
        <a:lstStyle/>
        <a:p>
          <a:r>
            <a:rPr lang="en-US" dirty="0"/>
            <a:t>Gift Processing</a:t>
          </a:r>
        </a:p>
      </dgm:t>
    </dgm:pt>
    <dgm:pt modelId="{12C34268-6781-5E46-9956-2068F455FBDB}" type="parTrans" cxnId="{42B5E8EF-E1B1-024A-A210-1436048CDEA1}">
      <dgm:prSet/>
      <dgm:spPr/>
      <dgm:t>
        <a:bodyPr/>
        <a:lstStyle/>
        <a:p>
          <a:endParaRPr lang="en-US"/>
        </a:p>
      </dgm:t>
    </dgm:pt>
    <dgm:pt modelId="{0400BD95-A4E4-774E-9942-1D45826B7344}" type="sibTrans" cxnId="{42B5E8EF-E1B1-024A-A210-1436048CDEA1}">
      <dgm:prSet/>
      <dgm:spPr/>
      <dgm:t>
        <a:bodyPr/>
        <a:lstStyle/>
        <a:p>
          <a:endParaRPr lang="en-US"/>
        </a:p>
      </dgm:t>
    </dgm:pt>
    <dgm:pt modelId="{2832AEF6-9CEA-6846-966F-2F9E0935E74C}">
      <dgm:prSet phldrT="[Text]"/>
      <dgm:spPr/>
      <dgm:t>
        <a:bodyPr/>
        <a:lstStyle/>
        <a:p>
          <a:r>
            <a:rPr lang="en-US" dirty="0"/>
            <a:t>Data Management</a:t>
          </a:r>
        </a:p>
      </dgm:t>
    </dgm:pt>
    <dgm:pt modelId="{6A82D069-B06A-BB45-9ED5-301ADDF4E26F}" type="parTrans" cxnId="{98A1D44B-C79C-DF48-A34F-772B10A0831E}">
      <dgm:prSet/>
      <dgm:spPr/>
      <dgm:t>
        <a:bodyPr/>
        <a:lstStyle/>
        <a:p>
          <a:endParaRPr lang="en-US"/>
        </a:p>
      </dgm:t>
    </dgm:pt>
    <dgm:pt modelId="{37D44CA9-98A6-7A43-8221-FE401B7E6866}" type="sibTrans" cxnId="{98A1D44B-C79C-DF48-A34F-772B10A0831E}">
      <dgm:prSet/>
      <dgm:spPr/>
      <dgm:t>
        <a:bodyPr/>
        <a:lstStyle/>
        <a:p>
          <a:endParaRPr lang="en-US"/>
        </a:p>
      </dgm:t>
    </dgm:pt>
    <dgm:pt modelId="{85A5F4D4-990F-F940-B242-15566B0ACCAD}">
      <dgm:prSet/>
      <dgm:spPr/>
      <dgm:t>
        <a:bodyPr/>
        <a:lstStyle/>
        <a:p>
          <a:r>
            <a:rPr lang="en-US" dirty="0"/>
            <a:t>CORPORATIONS &amp; FOUNDATIONS</a:t>
          </a:r>
        </a:p>
      </dgm:t>
    </dgm:pt>
    <dgm:pt modelId="{083DD103-197F-F647-9298-C1E2A85EA6C8}" type="parTrans" cxnId="{499098DF-EFF9-A341-AAA8-DDB98DE7C937}">
      <dgm:prSet/>
      <dgm:spPr/>
      <dgm:t>
        <a:bodyPr/>
        <a:lstStyle/>
        <a:p>
          <a:endParaRPr lang="en-US"/>
        </a:p>
      </dgm:t>
    </dgm:pt>
    <dgm:pt modelId="{23774F5E-EB26-2745-A94E-8F00702EDB8D}" type="sibTrans" cxnId="{499098DF-EFF9-A341-AAA8-DDB98DE7C937}">
      <dgm:prSet/>
      <dgm:spPr/>
      <dgm:t>
        <a:bodyPr/>
        <a:lstStyle/>
        <a:p>
          <a:endParaRPr lang="en-US"/>
        </a:p>
      </dgm:t>
    </dgm:pt>
    <dgm:pt modelId="{4248598F-2967-FF48-8DB3-458B9768C62A}">
      <dgm:prSet/>
      <dgm:spPr/>
      <dgm:t>
        <a:bodyPr/>
        <a:lstStyle/>
        <a:p>
          <a:r>
            <a:rPr lang="en-US" dirty="0"/>
            <a:t>Corporate Relations</a:t>
          </a:r>
        </a:p>
      </dgm:t>
    </dgm:pt>
    <dgm:pt modelId="{D5B21557-CD02-904A-8FAB-1BF425B533D5}" type="parTrans" cxnId="{64C12507-C400-4D4E-AF19-AE392CC0501B}">
      <dgm:prSet/>
      <dgm:spPr/>
      <dgm:t>
        <a:bodyPr/>
        <a:lstStyle/>
        <a:p>
          <a:endParaRPr lang="en-US"/>
        </a:p>
      </dgm:t>
    </dgm:pt>
    <dgm:pt modelId="{B3AB4E92-9A9B-4C42-B21A-E02F87F7A07A}" type="sibTrans" cxnId="{64C12507-C400-4D4E-AF19-AE392CC0501B}">
      <dgm:prSet/>
      <dgm:spPr/>
      <dgm:t>
        <a:bodyPr/>
        <a:lstStyle/>
        <a:p>
          <a:endParaRPr lang="en-US"/>
        </a:p>
      </dgm:t>
    </dgm:pt>
    <dgm:pt modelId="{D0F5D62D-A405-B14F-8B23-B07BF23A5819}">
      <dgm:prSet/>
      <dgm:spPr/>
      <dgm:t>
        <a:bodyPr/>
        <a:lstStyle/>
        <a:p>
          <a:r>
            <a:rPr lang="en-US" dirty="0"/>
            <a:t>Foundation Relations</a:t>
          </a:r>
        </a:p>
      </dgm:t>
    </dgm:pt>
    <dgm:pt modelId="{E69B1D8D-6AFC-F349-A70B-5E92F2049173}" type="parTrans" cxnId="{56203256-A109-9142-8F07-E3D06C4B38BE}">
      <dgm:prSet/>
      <dgm:spPr/>
      <dgm:t>
        <a:bodyPr/>
        <a:lstStyle/>
        <a:p>
          <a:endParaRPr lang="en-US"/>
        </a:p>
      </dgm:t>
    </dgm:pt>
    <dgm:pt modelId="{66C6384F-451A-0D40-9DE7-C4CF013D974B}" type="sibTrans" cxnId="{56203256-A109-9142-8F07-E3D06C4B38BE}">
      <dgm:prSet/>
      <dgm:spPr/>
      <dgm:t>
        <a:bodyPr/>
        <a:lstStyle/>
        <a:p>
          <a:endParaRPr lang="en-US"/>
        </a:p>
      </dgm:t>
    </dgm:pt>
    <dgm:pt modelId="{77BAE3C3-6837-B144-879E-328C598E5B26}">
      <dgm:prSet phldrT="[Text]"/>
      <dgm:spPr/>
      <dgm:t>
        <a:bodyPr/>
        <a:lstStyle/>
        <a:p>
          <a:r>
            <a:rPr lang="en-US" dirty="0"/>
            <a:t>University Events</a:t>
          </a:r>
        </a:p>
      </dgm:t>
    </dgm:pt>
    <dgm:pt modelId="{A981D282-9FFD-8E4B-A1B5-D4DC3C2DF56C}" type="parTrans" cxnId="{4E36230B-2092-3E4C-A514-0FE4AA8FA7A8}">
      <dgm:prSet/>
      <dgm:spPr/>
      <dgm:t>
        <a:bodyPr/>
        <a:lstStyle/>
        <a:p>
          <a:endParaRPr lang="en-US"/>
        </a:p>
      </dgm:t>
    </dgm:pt>
    <dgm:pt modelId="{AAE939A1-ECCB-AB4B-8A10-0FB17FCE1849}" type="sibTrans" cxnId="{4E36230B-2092-3E4C-A514-0FE4AA8FA7A8}">
      <dgm:prSet/>
      <dgm:spPr/>
      <dgm:t>
        <a:bodyPr/>
        <a:lstStyle/>
        <a:p>
          <a:endParaRPr lang="en-US"/>
        </a:p>
      </dgm:t>
    </dgm:pt>
    <dgm:pt modelId="{BAA4058F-B862-0741-A59B-60904E128733}">
      <dgm:prSet phldrT="[Text]"/>
      <dgm:spPr/>
      <dgm:t>
        <a:bodyPr/>
        <a:lstStyle/>
        <a:p>
          <a:r>
            <a:rPr lang="en-US" dirty="0"/>
            <a:t>Fund Management</a:t>
          </a:r>
        </a:p>
      </dgm:t>
    </dgm:pt>
    <dgm:pt modelId="{B2065C0F-2065-404C-B9DC-5725B354CC2B}" type="parTrans" cxnId="{20C3D3B9-333C-8844-B7E8-9E8B05002AF2}">
      <dgm:prSet/>
      <dgm:spPr/>
      <dgm:t>
        <a:bodyPr/>
        <a:lstStyle/>
        <a:p>
          <a:endParaRPr lang="en-US"/>
        </a:p>
      </dgm:t>
    </dgm:pt>
    <dgm:pt modelId="{73372490-CA91-CF46-8D5C-1908186BE5C3}" type="sibTrans" cxnId="{20C3D3B9-333C-8844-B7E8-9E8B05002AF2}">
      <dgm:prSet/>
      <dgm:spPr/>
      <dgm:t>
        <a:bodyPr/>
        <a:lstStyle/>
        <a:p>
          <a:endParaRPr lang="en-US"/>
        </a:p>
      </dgm:t>
    </dgm:pt>
    <dgm:pt modelId="{0F54986A-635F-6C41-8C88-B28F73169171}" type="pres">
      <dgm:prSet presAssocID="{970C8092-5CD2-3148-9E03-6A883D4F56B2}" presName="theList" presStyleCnt="0">
        <dgm:presLayoutVars>
          <dgm:dir/>
          <dgm:animLvl val="lvl"/>
          <dgm:resizeHandles val="exact"/>
        </dgm:presLayoutVars>
      </dgm:prSet>
      <dgm:spPr/>
    </dgm:pt>
    <dgm:pt modelId="{04A80F4D-8AE3-024E-B9D3-7352E3BC9ACE}" type="pres">
      <dgm:prSet presAssocID="{6D71AFAA-807B-B243-9082-E5AD99EE5600}" presName="compNode" presStyleCnt="0"/>
      <dgm:spPr/>
    </dgm:pt>
    <dgm:pt modelId="{A8156079-D3FF-6C4A-93FA-E0E05A7DC286}" type="pres">
      <dgm:prSet presAssocID="{6D71AFAA-807B-B243-9082-E5AD99EE5600}" presName="aNode" presStyleLbl="bgShp" presStyleIdx="0" presStyleCnt="5"/>
      <dgm:spPr/>
    </dgm:pt>
    <dgm:pt modelId="{1DCBB110-36AA-FF42-A133-0EA0F08C9771}" type="pres">
      <dgm:prSet presAssocID="{6D71AFAA-807B-B243-9082-E5AD99EE5600}" presName="textNode" presStyleLbl="bgShp" presStyleIdx="0" presStyleCnt="5"/>
      <dgm:spPr/>
    </dgm:pt>
    <dgm:pt modelId="{492A925F-7A37-F24E-A62C-32F33E19B0FA}" type="pres">
      <dgm:prSet presAssocID="{6D71AFAA-807B-B243-9082-E5AD99EE5600}" presName="compChildNode" presStyleCnt="0"/>
      <dgm:spPr/>
    </dgm:pt>
    <dgm:pt modelId="{C2359722-D744-8847-B881-B2152D00F229}" type="pres">
      <dgm:prSet presAssocID="{6D71AFAA-807B-B243-9082-E5AD99EE5600}" presName="theInnerList" presStyleCnt="0"/>
      <dgm:spPr/>
    </dgm:pt>
    <dgm:pt modelId="{AC52619E-0BA1-054B-995E-407A440D7B3B}" type="pres">
      <dgm:prSet presAssocID="{532BA5C3-2EBA-B240-BD3C-4F859F28673C}" presName="childNode" presStyleLbl="node1" presStyleIdx="0" presStyleCnt="12">
        <dgm:presLayoutVars>
          <dgm:bulletEnabled val="1"/>
        </dgm:presLayoutVars>
      </dgm:prSet>
      <dgm:spPr/>
    </dgm:pt>
    <dgm:pt modelId="{D7FCB928-870E-1942-B227-9E45482A1833}" type="pres">
      <dgm:prSet presAssocID="{532BA5C3-2EBA-B240-BD3C-4F859F28673C}" presName="aSpace2" presStyleCnt="0"/>
      <dgm:spPr/>
    </dgm:pt>
    <dgm:pt modelId="{7D736157-C8D9-6F4A-BC8C-B5ED8FC0CF69}" type="pres">
      <dgm:prSet presAssocID="{4189E020-C1FA-8742-BE06-122431AD996C}" presName="childNode" presStyleLbl="node1" presStyleIdx="1" presStyleCnt="12">
        <dgm:presLayoutVars>
          <dgm:bulletEnabled val="1"/>
        </dgm:presLayoutVars>
      </dgm:prSet>
      <dgm:spPr/>
    </dgm:pt>
    <dgm:pt modelId="{CAAAEAE2-5CC9-614C-B49E-0F175973B339}" type="pres">
      <dgm:prSet presAssocID="{4189E020-C1FA-8742-BE06-122431AD996C}" presName="aSpace2" presStyleCnt="0"/>
      <dgm:spPr/>
    </dgm:pt>
    <dgm:pt modelId="{02B9D02A-7C55-D340-8FED-55EE02426ADA}" type="pres">
      <dgm:prSet presAssocID="{BAA4058F-B862-0741-A59B-60904E128733}" presName="childNode" presStyleLbl="node1" presStyleIdx="2" presStyleCnt="12">
        <dgm:presLayoutVars>
          <dgm:bulletEnabled val="1"/>
        </dgm:presLayoutVars>
      </dgm:prSet>
      <dgm:spPr/>
    </dgm:pt>
    <dgm:pt modelId="{50C573C5-3A95-694C-B507-ED2AC48C0594}" type="pres">
      <dgm:prSet presAssocID="{6D71AFAA-807B-B243-9082-E5AD99EE5600}" presName="aSpace" presStyleCnt="0"/>
      <dgm:spPr/>
    </dgm:pt>
    <dgm:pt modelId="{55A5A4A4-4608-8544-9CE1-3693F0A813E8}" type="pres">
      <dgm:prSet presAssocID="{F9657E9B-671E-5F44-A301-6A190897B347}" presName="compNode" presStyleCnt="0"/>
      <dgm:spPr/>
    </dgm:pt>
    <dgm:pt modelId="{6AE94906-01A9-6C4E-B2A4-3D94CE8FE06C}" type="pres">
      <dgm:prSet presAssocID="{F9657E9B-671E-5F44-A301-6A190897B347}" presName="aNode" presStyleLbl="bgShp" presStyleIdx="1" presStyleCnt="5"/>
      <dgm:spPr/>
    </dgm:pt>
    <dgm:pt modelId="{C6AAA6C9-FAAA-5C47-908D-F5E62C8B909F}" type="pres">
      <dgm:prSet presAssocID="{F9657E9B-671E-5F44-A301-6A190897B347}" presName="textNode" presStyleLbl="bgShp" presStyleIdx="1" presStyleCnt="5"/>
      <dgm:spPr/>
    </dgm:pt>
    <dgm:pt modelId="{C0557392-552B-F048-B006-D03F115A9D8D}" type="pres">
      <dgm:prSet presAssocID="{F9657E9B-671E-5F44-A301-6A190897B347}" presName="compChildNode" presStyleCnt="0"/>
      <dgm:spPr/>
    </dgm:pt>
    <dgm:pt modelId="{E1D4E061-B135-7348-836C-1354D6C21DE3}" type="pres">
      <dgm:prSet presAssocID="{F9657E9B-671E-5F44-A301-6A190897B347}" presName="theInnerList" presStyleCnt="0"/>
      <dgm:spPr/>
    </dgm:pt>
    <dgm:pt modelId="{9ED883B1-6307-534B-956E-926F36654666}" type="pres">
      <dgm:prSet presAssocID="{0BCBB924-8A42-4846-8A0C-7FEAB3B90336}" presName="childNode" presStyleLbl="node1" presStyleIdx="3" presStyleCnt="12">
        <dgm:presLayoutVars>
          <dgm:bulletEnabled val="1"/>
        </dgm:presLayoutVars>
      </dgm:prSet>
      <dgm:spPr/>
    </dgm:pt>
    <dgm:pt modelId="{F6B367B8-21DE-4A43-B877-BB8CC763C07F}" type="pres">
      <dgm:prSet presAssocID="{0BCBB924-8A42-4846-8A0C-7FEAB3B90336}" presName="aSpace2" presStyleCnt="0"/>
      <dgm:spPr/>
    </dgm:pt>
    <dgm:pt modelId="{2C67C22F-A539-9747-8082-F20D51CA670F}" type="pres">
      <dgm:prSet presAssocID="{FE5172FD-7B99-C248-9E50-D9CDB2AA358A}" presName="childNode" presStyleLbl="node1" presStyleIdx="4" presStyleCnt="12">
        <dgm:presLayoutVars>
          <dgm:bulletEnabled val="1"/>
        </dgm:presLayoutVars>
      </dgm:prSet>
      <dgm:spPr/>
    </dgm:pt>
    <dgm:pt modelId="{59194B25-C053-E043-B748-3BCA7C268129}" type="pres">
      <dgm:prSet presAssocID="{FE5172FD-7B99-C248-9E50-D9CDB2AA358A}" presName="aSpace2" presStyleCnt="0"/>
      <dgm:spPr/>
    </dgm:pt>
    <dgm:pt modelId="{3628C17D-5D52-B947-9766-3BAC7CF6A9A8}" type="pres">
      <dgm:prSet presAssocID="{77BAE3C3-6837-B144-879E-328C598E5B26}" presName="childNode" presStyleLbl="node1" presStyleIdx="5" presStyleCnt="12">
        <dgm:presLayoutVars>
          <dgm:bulletEnabled val="1"/>
        </dgm:presLayoutVars>
      </dgm:prSet>
      <dgm:spPr/>
    </dgm:pt>
    <dgm:pt modelId="{A8EA4F38-5B68-6044-9A64-0AD69CCB1D41}" type="pres">
      <dgm:prSet presAssocID="{F9657E9B-671E-5F44-A301-6A190897B347}" presName="aSpace" presStyleCnt="0"/>
      <dgm:spPr/>
    </dgm:pt>
    <dgm:pt modelId="{1E7A78D8-BBFF-6D4F-909E-2FBFDBA896D6}" type="pres">
      <dgm:prSet presAssocID="{4609B586-5C7B-E041-AD4C-324B7296C3FE}" presName="compNode" presStyleCnt="0"/>
      <dgm:spPr/>
    </dgm:pt>
    <dgm:pt modelId="{A8FE58AC-A35B-3C46-8332-9354A3736292}" type="pres">
      <dgm:prSet presAssocID="{4609B586-5C7B-E041-AD4C-324B7296C3FE}" presName="aNode" presStyleLbl="bgShp" presStyleIdx="2" presStyleCnt="5"/>
      <dgm:spPr/>
    </dgm:pt>
    <dgm:pt modelId="{7E2ACD7D-6EE5-C345-A558-DBA6916EFA0E}" type="pres">
      <dgm:prSet presAssocID="{4609B586-5C7B-E041-AD4C-324B7296C3FE}" presName="textNode" presStyleLbl="bgShp" presStyleIdx="2" presStyleCnt="5"/>
      <dgm:spPr/>
    </dgm:pt>
    <dgm:pt modelId="{DD42E3BD-BCB3-344C-B00D-F81BC2D39837}" type="pres">
      <dgm:prSet presAssocID="{4609B586-5C7B-E041-AD4C-324B7296C3FE}" presName="compChildNode" presStyleCnt="0"/>
      <dgm:spPr/>
    </dgm:pt>
    <dgm:pt modelId="{221FD72B-BAE6-444D-8C6B-6BE456E889C1}" type="pres">
      <dgm:prSet presAssocID="{4609B586-5C7B-E041-AD4C-324B7296C3FE}" presName="theInnerList" presStyleCnt="0"/>
      <dgm:spPr/>
    </dgm:pt>
    <dgm:pt modelId="{44DE0EB3-A0B1-C642-9A05-FE708B7E62D0}" type="pres">
      <dgm:prSet presAssocID="{14ECE7CF-73D3-3746-A753-D79EB2FE1BCE}" presName="childNode" presStyleLbl="node1" presStyleIdx="6" presStyleCnt="12">
        <dgm:presLayoutVars>
          <dgm:bulletEnabled val="1"/>
        </dgm:presLayoutVars>
      </dgm:prSet>
      <dgm:spPr/>
    </dgm:pt>
    <dgm:pt modelId="{B68BADA8-DED7-FB4A-9632-09EC16D45088}" type="pres">
      <dgm:prSet presAssocID="{14ECE7CF-73D3-3746-A753-D79EB2FE1BCE}" presName="aSpace2" presStyleCnt="0"/>
      <dgm:spPr/>
    </dgm:pt>
    <dgm:pt modelId="{923FD019-8F5B-7846-91A5-0E221A53DC5E}" type="pres">
      <dgm:prSet presAssocID="{3278C077-394F-CB46-A313-13901BAB513C}" presName="childNode" presStyleLbl="node1" presStyleIdx="7" presStyleCnt="12">
        <dgm:presLayoutVars>
          <dgm:bulletEnabled val="1"/>
        </dgm:presLayoutVars>
      </dgm:prSet>
      <dgm:spPr/>
    </dgm:pt>
    <dgm:pt modelId="{4BD59850-9297-FB48-95A4-1F683C63B673}" type="pres">
      <dgm:prSet presAssocID="{4609B586-5C7B-E041-AD4C-324B7296C3FE}" presName="aSpace" presStyleCnt="0"/>
      <dgm:spPr/>
    </dgm:pt>
    <dgm:pt modelId="{E4B2BFDF-B1B5-B34C-B605-4137069E58C9}" type="pres">
      <dgm:prSet presAssocID="{85A5F4D4-990F-F940-B242-15566B0ACCAD}" presName="compNode" presStyleCnt="0"/>
      <dgm:spPr/>
    </dgm:pt>
    <dgm:pt modelId="{D5D8A1B9-36CA-D941-B26C-EFD547498832}" type="pres">
      <dgm:prSet presAssocID="{85A5F4D4-990F-F940-B242-15566B0ACCAD}" presName="aNode" presStyleLbl="bgShp" presStyleIdx="3" presStyleCnt="5"/>
      <dgm:spPr/>
    </dgm:pt>
    <dgm:pt modelId="{1FA9A664-69B6-2840-85A9-34E67895EBB4}" type="pres">
      <dgm:prSet presAssocID="{85A5F4D4-990F-F940-B242-15566B0ACCAD}" presName="textNode" presStyleLbl="bgShp" presStyleIdx="3" presStyleCnt="5"/>
      <dgm:spPr/>
    </dgm:pt>
    <dgm:pt modelId="{53B3045C-D1D0-5D47-A03F-8AD757E7D2A9}" type="pres">
      <dgm:prSet presAssocID="{85A5F4D4-990F-F940-B242-15566B0ACCAD}" presName="compChildNode" presStyleCnt="0"/>
      <dgm:spPr/>
    </dgm:pt>
    <dgm:pt modelId="{187407A8-C8C9-C64E-BDD6-A339EDED6921}" type="pres">
      <dgm:prSet presAssocID="{85A5F4D4-990F-F940-B242-15566B0ACCAD}" presName="theInnerList" presStyleCnt="0"/>
      <dgm:spPr/>
    </dgm:pt>
    <dgm:pt modelId="{061289B0-D415-F048-9946-CB4F4F536FC6}" type="pres">
      <dgm:prSet presAssocID="{4248598F-2967-FF48-8DB3-458B9768C62A}" presName="childNode" presStyleLbl="node1" presStyleIdx="8" presStyleCnt="12">
        <dgm:presLayoutVars>
          <dgm:bulletEnabled val="1"/>
        </dgm:presLayoutVars>
      </dgm:prSet>
      <dgm:spPr/>
    </dgm:pt>
    <dgm:pt modelId="{41DBE439-7619-7D45-87E7-21A351794812}" type="pres">
      <dgm:prSet presAssocID="{4248598F-2967-FF48-8DB3-458B9768C62A}" presName="aSpace2" presStyleCnt="0"/>
      <dgm:spPr/>
    </dgm:pt>
    <dgm:pt modelId="{E1D8C528-D099-C04D-8C43-0D9B94A4091A}" type="pres">
      <dgm:prSet presAssocID="{D0F5D62D-A405-B14F-8B23-B07BF23A5819}" presName="childNode" presStyleLbl="node1" presStyleIdx="9" presStyleCnt="12">
        <dgm:presLayoutVars>
          <dgm:bulletEnabled val="1"/>
        </dgm:presLayoutVars>
      </dgm:prSet>
      <dgm:spPr/>
    </dgm:pt>
    <dgm:pt modelId="{EA42565B-97CF-DC4B-87BF-20BA55417B96}" type="pres">
      <dgm:prSet presAssocID="{85A5F4D4-990F-F940-B242-15566B0ACCAD}" presName="aSpace" presStyleCnt="0"/>
      <dgm:spPr/>
    </dgm:pt>
    <dgm:pt modelId="{3814F3A1-63FC-F849-B87D-24217F9A8A48}" type="pres">
      <dgm:prSet presAssocID="{6909D10A-4C87-A049-8D13-33AEB70A8FE8}" presName="compNode" presStyleCnt="0"/>
      <dgm:spPr/>
    </dgm:pt>
    <dgm:pt modelId="{0CEC433D-9712-8540-9C1D-27E50A66EDF0}" type="pres">
      <dgm:prSet presAssocID="{6909D10A-4C87-A049-8D13-33AEB70A8FE8}" presName="aNode" presStyleLbl="bgShp" presStyleIdx="4" presStyleCnt="5"/>
      <dgm:spPr/>
    </dgm:pt>
    <dgm:pt modelId="{A9726A21-BCA3-5F4B-8403-0BE30DB25D42}" type="pres">
      <dgm:prSet presAssocID="{6909D10A-4C87-A049-8D13-33AEB70A8FE8}" presName="textNode" presStyleLbl="bgShp" presStyleIdx="4" presStyleCnt="5"/>
      <dgm:spPr/>
    </dgm:pt>
    <dgm:pt modelId="{002677AC-2560-C749-9F46-6D6874CC01F5}" type="pres">
      <dgm:prSet presAssocID="{6909D10A-4C87-A049-8D13-33AEB70A8FE8}" presName="compChildNode" presStyleCnt="0"/>
      <dgm:spPr/>
    </dgm:pt>
    <dgm:pt modelId="{1987E9A3-3BA3-234E-AAB2-5CBF7D7DE8AF}" type="pres">
      <dgm:prSet presAssocID="{6909D10A-4C87-A049-8D13-33AEB70A8FE8}" presName="theInnerList" presStyleCnt="0"/>
      <dgm:spPr/>
    </dgm:pt>
    <dgm:pt modelId="{A36F082D-4E3B-C842-9E78-3A6B4CCE2DFA}" type="pres">
      <dgm:prSet presAssocID="{59369105-AED8-1441-8BEA-D53B5EE1ED22}" presName="childNode" presStyleLbl="node1" presStyleIdx="10" presStyleCnt="12">
        <dgm:presLayoutVars>
          <dgm:bulletEnabled val="1"/>
        </dgm:presLayoutVars>
      </dgm:prSet>
      <dgm:spPr/>
    </dgm:pt>
    <dgm:pt modelId="{DD4320BC-73CD-EA4A-A17C-DD71CEB9AE0B}" type="pres">
      <dgm:prSet presAssocID="{59369105-AED8-1441-8BEA-D53B5EE1ED22}" presName="aSpace2" presStyleCnt="0"/>
      <dgm:spPr/>
    </dgm:pt>
    <dgm:pt modelId="{DF806033-9862-E745-8EDA-4A6C4CBC415E}" type="pres">
      <dgm:prSet presAssocID="{2832AEF6-9CEA-6846-966F-2F9E0935E74C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232A7F02-669F-1941-9AB2-E38CBB8458F0}" type="presOf" srcId="{6909D10A-4C87-A049-8D13-33AEB70A8FE8}" destId="{0CEC433D-9712-8540-9C1D-27E50A66EDF0}" srcOrd="0" destOrd="0" presId="urn:microsoft.com/office/officeart/2005/8/layout/lProcess2"/>
    <dgm:cxn modelId="{64C12507-C400-4D4E-AF19-AE392CC0501B}" srcId="{85A5F4D4-990F-F940-B242-15566B0ACCAD}" destId="{4248598F-2967-FF48-8DB3-458B9768C62A}" srcOrd="0" destOrd="0" parTransId="{D5B21557-CD02-904A-8FAB-1BF425B533D5}" sibTransId="{B3AB4E92-9A9B-4C42-B21A-E02F87F7A07A}"/>
    <dgm:cxn modelId="{75757E07-CAAC-164C-8749-2267FF5DEE60}" srcId="{970C8092-5CD2-3148-9E03-6A883D4F56B2}" destId="{6D71AFAA-807B-B243-9082-E5AD99EE5600}" srcOrd="0" destOrd="0" parTransId="{91653CAD-3D14-9C4B-A901-10E85845A21B}" sibTransId="{A50B264A-6E37-8346-BC8C-2C3378914916}"/>
    <dgm:cxn modelId="{4E36230B-2092-3E4C-A514-0FE4AA8FA7A8}" srcId="{F9657E9B-671E-5F44-A301-6A190897B347}" destId="{77BAE3C3-6837-B144-879E-328C598E5B26}" srcOrd="2" destOrd="0" parTransId="{A981D282-9FFD-8E4B-A1B5-D4DC3C2DF56C}" sibTransId="{AAE939A1-ECCB-AB4B-8A10-0FB17FCE1849}"/>
    <dgm:cxn modelId="{B8443E10-DE0C-9A47-B56D-E0BD499E96A5}" type="presOf" srcId="{77BAE3C3-6837-B144-879E-328C598E5B26}" destId="{3628C17D-5D52-B947-9766-3BAC7CF6A9A8}" srcOrd="0" destOrd="0" presId="urn:microsoft.com/office/officeart/2005/8/layout/lProcess2"/>
    <dgm:cxn modelId="{726FBB11-6375-6746-886C-27C2D3CBBAC3}" type="presOf" srcId="{532BA5C3-2EBA-B240-BD3C-4F859F28673C}" destId="{AC52619E-0BA1-054B-995E-407A440D7B3B}" srcOrd="0" destOrd="0" presId="urn:microsoft.com/office/officeart/2005/8/layout/lProcess2"/>
    <dgm:cxn modelId="{72FAAD1A-64E3-644C-86E1-DF947BF83819}" srcId="{970C8092-5CD2-3148-9E03-6A883D4F56B2}" destId="{F9657E9B-671E-5F44-A301-6A190897B347}" srcOrd="1" destOrd="0" parTransId="{FC0B2FF3-A6A9-3645-BDFA-3E5F9E8FE385}" sibTransId="{49ED3426-BF2E-4546-A99F-C0C061AF2B8E}"/>
    <dgm:cxn modelId="{CE96E91F-0AB3-0149-9D7E-3A50F99FBDC4}" type="presOf" srcId="{0BCBB924-8A42-4846-8A0C-7FEAB3B90336}" destId="{9ED883B1-6307-534B-956E-926F36654666}" srcOrd="0" destOrd="0" presId="urn:microsoft.com/office/officeart/2005/8/layout/lProcess2"/>
    <dgm:cxn modelId="{4F8C4224-2BC6-A341-9BAD-14C01EE206DA}" type="presOf" srcId="{BAA4058F-B862-0741-A59B-60904E128733}" destId="{02B9D02A-7C55-D340-8FED-55EE02426ADA}" srcOrd="0" destOrd="0" presId="urn:microsoft.com/office/officeart/2005/8/layout/lProcess2"/>
    <dgm:cxn modelId="{C7B0B036-0B3F-7640-A32E-4B12D0536E62}" srcId="{F9657E9B-671E-5F44-A301-6A190897B347}" destId="{FE5172FD-7B99-C248-9E50-D9CDB2AA358A}" srcOrd="1" destOrd="0" parTransId="{0B77813C-84E7-314A-8492-B6685C39B8B3}" sibTransId="{A3B334AE-990C-AA49-9A61-1F7BA24A02C5}"/>
    <dgm:cxn modelId="{E6A44541-0739-F749-BEBE-88390D2558D4}" type="presOf" srcId="{FE5172FD-7B99-C248-9E50-D9CDB2AA358A}" destId="{2C67C22F-A539-9747-8082-F20D51CA670F}" srcOrd="0" destOrd="0" presId="urn:microsoft.com/office/officeart/2005/8/layout/lProcess2"/>
    <dgm:cxn modelId="{4E39E144-1321-7543-9C4D-5C4E48262E99}" type="presOf" srcId="{3278C077-394F-CB46-A313-13901BAB513C}" destId="{923FD019-8F5B-7846-91A5-0E221A53DC5E}" srcOrd="0" destOrd="0" presId="urn:microsoft.com/office/officeart/2005/8/layout/lProcess2"/>
    <dgm:cxn modelId="{86C61E48-6EAA-9441-9C23-2F2F15A9DDDB}" srcId="{F9657E9B-671E-5F44-A301-6A190897B347}" destId="{0BCBB924-8A42-4846-8A0C-7FEAB3B90336}" srcOrd="0" destOrd="0" parTransId="{41963F6C-D96E-0347-9546-2584F2961491}" sibTransId="{8B6186D0-9B3C-C44C-B79A-C51CEB105F8B}"/>
    <dgm:cxn modelId="{BCF80549-093B-2047-99A7-CCC162D7BEEC}" type="presOf" srcId="{14ECE7CF-73D3-3746-A753-D79EB2FE1BCE}" destId="{44DE0EB3-A0B1-C642-9A05-FE708B7E62D0}" srcOrd="0" destOrd="0" presId="urn:microsoft.com/office/officeart/2005/8/layout/lProcess2"/>
    <dgm:cxn modelId="{98A1D44B-C79C-DF48-A34F-772B10A0831E}" srcId="{6909D10A-4C87-A049-8D13-33AEB70A8FE8}" destId="{2832AEF6-9CEA-6846-966F-2F9E0935E74C}" srcOrd="1" destOrd="0" parTransId="{6A82D069-B06A-BB45-9ED5-301ADDF4E26F}" sibTransId="{37D44CA9-98A6-7A43-8221-FE401B7E6866}"/>
    <dgm:cxn modelId="{AFDB014E-B80A-5E44-B52D-4118F0B8D683}" type="presOf" srcId="{970C8092-5CD2-3148-9E03-6A883D4F56B2}" destId="{0F54986A-635F-6C41-8C88-B28F73169171}" srcOrd="0" destOrd="0" presId="urn:microsoft.com/office/officeart/2005/8/layout/lProcess2"/>
    <dgm:cxn modelId="{FEC92B52-8DFD-2D4D-9780-2BB168BEEB53}" type="presOf" srcId="{4189E020-C1FA-8742-BE06-122431AD996C}" destId="{7D736157-C8D9-6F4A-BC8C-B5ED8FC0CF69}" srcOrd="0" destOrd="0" presId="urn:microsoft.com/office/officeart/2005/8/layout/lProcess2"/>
    <dgm:cxn modelId="{0DE7C852-C934-784E-86C7-A9CE685B2A40}" type="presOf" srcId="{6909D10A-4C87-A049-8D13-33AEB70A8FE8}" destId="{A9726A21-BCA3-5F4B-8403-0BE30DB25D42}" srcOrd="1" destOrd="0" presId="urn:microsoft.com/office/officeart/2005/8/layout/lProcess2"/>
    <dgm:cxn modelId="{56203256-A109-9142-8F07-E3D06C4B38BE}" srcId="{85A5F4D4-990F-F940-B242-15566B0ACCAD}" destId="{D0F5D62D-A405-B14F-8B23-B07BF23A5819}" srcOrd="1" destOrd="0" parTransId="{E69B1D8D-6AFC-F349-A70B-5E92F2049173}" sibTransId="{66C6384F-451A-0D40-9DE7-C4CF013D974B}"/>
    <dgm:cxn modelId="{AD4AA95D-020D-E141-8B06-0F5746DA83AD}" type="presOf" srcId="{F9657E9B-671E-5F44-A301-6A190897B347}" destId="{C6AAA6C9-FAAA-5C47-908D-F5E62C8B909F}" srcOrd="1" destOrd="0" presId="urn:microsoft.com/office/officeart/2005/8/layout/lProcess2"/>
    <dgm:cxn modelId="{D333E95D-5CD6-624F-9FBE-30AC5FF44999}" srcId="{4609B586-5C7B-E041-AD4C-324B7296C3FE}" destId="{3278C077-394F-CB46-A313-13901BAB513C}" srcOrd="1" destOrd="0" parTransId="{7659DBB1-D86A-E645-A92E-633EAA200D90}" sibTransId="{E601BC79-CBC9-3B49-8CB4-38A4DAD4971B}"/>
    <dgm:cxn modelId="{85D0C76E-EF92-C142-A11C-36651A0E2B1D}" type="presOf" srcId="{4609B586-5C7B-E041-AD4C-324B7296C3FE}" destId="{A8FE58AC-A35B-3C46-8332-9354A3736292}" srcOrd="0" destOrd="0" presId="urn:microsoft.com/office/officeart/2005/8/layout/lProcess2"/>
    <dgm:cxn modelId="{6DA9AD70-21F9-5E4A-A0B6-1B724558A2E3}" type="presOf" srcId="{85A5F4D4-990F-F940-B242-15566B0ACCAD}" destId="{1FA9A664-69B6-2840-85A9-34E67895EBB4}" srcOrd="1" destOrd="0" presId="urn:microsoft.com/office/officeart/2005/8/layout/lProcess2"/>
    <dgm:cxn modelId="{B39E5678-A7B9-5949-AA2E-D1D6EB3452E2}" type="presOf" srcId="{6D71AFAA-807B-B243-9082-E5AD99EE5600}" destId="{A8156079-D3FF-6C4A-93FA-E0E05A7DC286}" srcOrd="0" destOrd="0" presId="urn:microsoft.com/office/officeart/2005/8/layout/lProcess2"/>
    <dgm:cxn modelId="{2C2B337D-7036-E544-BEE3-F1861EBD51E4}" srcId="{4609B586-5C7B-E041-AD4C-324B7296C3FE}" destId="{14ECE7CF-73D3-3746-A753-D79EB2FE1BCE}" srcOrd="0" destOrd="0" parTransId="{828443C5-5BB7-3549-8884-EC123BD59D5E}" sibTransId="{68AFF5F2-3D00-AF4A-870B-43C53E6FBDBD}"/>
    <dgm:cxn modelId="{2F423688-ABB4-CB4D-8414-C572C554145F}" srcId="{970C8092-5CD2-3148-9E03-6A883D4F56B2}" destId="{4609B586-5C7B-E041-AD4C-324B7296C3FE}" srcOrd="2" destOrd="0" parTransId="{C171E88C-6A6F-3E42-B889-168EEB730217}" sibTransId="{52A16FF0-6BBE-E748-A365-51E5F3D3878D}"/>
    <dgm:cxn modelId="{54452893-64F0-EB4B-A5EB-CDDFBEB61882}" type="presOf" srcId="{4609B586-5C7B-E041-AD4C-324B7296C3FE}" destId="{7E2ACD7D-6EE5-C345-A558-DBA6916EFA0E}" srcOrd="1" destOrd="0" presId="urn:microsoft.com/office/officeart/2005/8/layout/lProcess2"/>
    <dgm:cxn modelId="{4E570C9C-FDB9-6B4F-AAF6-9DDFF9D59F63}" type="presOf" srcId="{6D71AFAA-807B-B243-9082-E5AD99EE5600}" destId="{1DCBB110-36AA-FF42-A133-0EA0F08C9771}" srcOrd="1" destOrd="0" presId="urn:microsoft.com/office/officeart/2005/8/layout/lProcess2"/>
    <dgm:cxn modelId="{DAF7A59C-B329-2F4B-9C2F-ED163C842E32}" srcId="{6D71AFAA-807B-B243-9082-E5AD99EE5600}" destId="{4189E020-C1FA-8742-BE06-122431AD996C}" srcOrd="1" destOrd="0" parTransId="{75E80690-8072-E64F-8D15-AA6B6587F0A5}" sibTransId="{9F00D232-C277-E04F-BB04-683685B8913F}"/>
    <dgm:cxn modelId="{17E64DA4-C42C-8A40-880F-D38F47215246}" srcId="{970C8092-5CD2-3148-9E03-6A883D4F56B2}" destId="{6909D10A-4C87-A049-8D13-33AEB70A8FE8}" srcOrd="4" destOrd="0" parTransId="{8823CAF9-CF7B-6446-8D76-E7A172294A57}" sibTransId="{9A30FEBE-6BC5-1045-BB61-E5F6EC43C35D}"/>
    <dgm:cxn modelId="{AC484EA6-22B6-F04C-857E-938006DEFC68}" type="presOf" srcId="{85A5F4D4-990F-F940-B242-15566B0ACCAD}" destId="{D5D8A1B9-36CA-D941-B26C-EFD547498832}" srcOrd="0" destOrd="0" presId="urn:microsoft.com/office/officeart/2005/8/layout/lProcess2"/>
    <dgm:cxn modelId="{F62440AA-33B6-D047-91C9-5F95782BB6A0}" type="presOf" srcId="{F9657E9B-671E-5F44-A301-6A190897B347}" destId="{6AE94906-01A9-6C4E-B2A4-3D94CE8FE06C}" srcOrd="0" destOrd="0" presId="urn:microsoft.com/office/officeart/2005/8/layout/lProcess2"/>
    <dgm:cxn modelId="{20C3D3B9-333C-8844-B7E8-9E8B05002AF2}" srcId="{6D71AFAA-807B-B243-9082-E5AD99EE5600}" destId="{BAA4058F-B862-0741-A59B-60904E128733}" srcOrd="2" destOrd="0" parTransId="{B2065C0F-2065-404C-B9DC-5725B354CC2B}" sibTransId="{73372490-CA91-CF46-8D5C-1908186BE5C3}"/>
    <dgm:cxn modelId="{CF7877C1-F1CE-9D4D-8A69-361A710EFA4B}" type="presOf" srcId="{2832AEF6-9CEA-6846-966F-2F9E0935E74C}" destId="{DF806033-9862-E745-8EDA-4A6C4CBC415E}" srcOrd="0" destOrd="0" presId="urn:microsoft.com/office/officeart/2005/8/layout/lProcess2"/>
    <dgm:cxn modelId="{E8B523CB-059A-164C-8E57-83FA018D8E38}" srcId="{6D71AFAA-807B-B243-9082-E5AD99EE5600}" destId="{532BA5C3-2EBA-B240-BD3C-4F859F28673C}" srcOrd="0" destOrd="0" parTransId="{0D677761-82EC-7944-8B6A-82D9EBFA155D}" sibTransId="{B612D6AD-E7FB-8143-BBF5-120C013990EF}"/>
    <dgm:cxn modelId="{E2292BD2-2B0F-B645-B4A6-516EA429FADD}" type="presOf" srcId="{59369105-AED8-1441-8BEA-D53B5EE1ED22}" destId="{A36F082D-4E3B-C842-9E78-3A6B4CCE2DFA}" srcOrd="0" destOrd="0" presId="urn:microsoft.com/office/officeart/2005/8/layout/lProcess2"/>
    <dgm:cxn modelId="{B78FE3D4-52B9-0A42-990F-4A992832A93A}" type="presOf" srcId="{4248598F-2967-FF48-8DB3-458B9768C62A}" destId="{061289B0-D415-F048-9946-CB4F4F536FC6}" srcOrd="0" destOrd="0" presId="urn:microsoft.com/office/officeart/2005/8/layout/lProcess2"/>
    <dgm:cxn modelId="{4886DAD8-E57C-2D4C-A990-72D3A758E583}" type="presOf" srcId="{D0F5D62D-A405-B14F-8B23-B07BF23A5819}" destId="{E1D8C528-D099-C04D-8C43-0D9B94A4091A}" srcOrd="0" destOrd="0" presId="urn:microsoft.com/office/officeart/2005/8/layout/lProcess2"/>
    <dgm:cxn modelId="{499098DF-EFF9-A341-AAA8-DDB98DE7C937}" srcId="{970C8092-5CD2-3148-9E03-6A883D4F56B2}" destId="{85A5F4D4-990F-F940-B242-15566B0ACCAD}" srcOrd="3" destOrd="0" parTransId="{083DD103-197F-F647-9298-C1E2A85EA6C8}" sibTransId="{23774F5E-EB26-2745-A94E-8F00702EDB8D}"/>
    <dgm:cxn modelId="{42B5E8EF-E1B1-024A-A210-1436048CDEA1}" srcId="{6909D10A-4C87-A049-8D13-33AEB70A8FE8}" destId="{59369105-AED8-1441-8BEA-D53B5EE1ED22}" srcOrd="0" destOrd="0" parTransId="{12C34268-6781-5E46-9956-2068F455FBDB}" sibTransId="{0400BD95-A4E4-774E-9942-1D45826B7344}"/>
    <dgm:cxn modelId="{5821032F-4908-8D49-9DDC-D2DF2B64EEBE}" type="presParOf" srcId="{0F54986A-635F-6C41-8C88-B28F73169171}" destId="{04A80F4D-8AE3-024E-B9D3-7352E3BC9ACE}" srcOrd="0" destOrd="0" presId="urn:microsoft.com/office/officeart/2005/8/layout/lProcess2"/>
    <dgm:cxn modelId="{1FDE5B93-E6C5-9A47-A516-E171F2DB88D8}" type="presParOf" srcId="{04A80F4D-8AE3-024E-B9D3-7352E3BC9ACE}" destId="{A8156079-D3FF-6C4A-93FA-E0E05A7DC286}" srcOrd="0" destOrd="0" presId="urn:microsoft.com/office/officeart/2005/8/layout/lProcess2"/>
    <dgm:cxn modelId="{38C24AA1-1B24-994F-A60E-9402638DE01C}" type="presParOf" srcId="{04A80F4D-8AE3-024E-B9D3-7352E3BC9ACE}" destId="{1DCBB110-36AA-FF42-A133-0EA0F08C9771}" srcOrd="1" destOrd="0" presId="urn:microsoft.com/office/officeart/2005/8/layout/lProcess2"/>
    <dgm:cxn modelId="{1822DB9B-7966-AE47-86E2-F96305A12386}" type="presParOf" srcId="{04A80F4D-8AE3-024E-B9D3-7352E3BC9ACE}" destId="{492A925F-7A37-F24E-A62C-32F33E19B0FA}" srcOrd="2" destOrd="0" presId="urn:microsoft.com/office/officeart/2005/8/layout/lProcess2"/>
    <dgm:cxn modelId="{35DC6E9C-1FC8-CB43-8677-9890C6360F2F}" type="presParOf" srcId="{492A925F-7A37-F24E-A62C-32F33E19B0FA}" destId="{C2359722-D744-8847-B881-B2152D00F229}" srcOrd="0" destOrd="0" presId="urn:microsoft.com/office/officeart/2005/8/layout/lProcess2"/>
    <dgm:cxn modelId="{E30BC912-BCDE-BD4D-B102-1454CCC29356}" type="presParOf" srcId="{C2359722-D744-8847-B881-B2152D00F229}" destId="{AC52619E-0BA1-054B-995E-407A440D7B3B}" srcOrd="0" destOrd="0" presId="urn:microsoft.com/office/officeart/2005/8/layout/lProcess2"/>
    <dgm:cxn modelId="{550A9F3A-A4DD-4146-A1C0-4F0135792817}" type="presParOf" srcId="{C2359722-D744-8847-B881-B2152D00F229}" destId="{D7FCB928-870E-1942-B227-9E45482A1833}" srcOrd="1" destOrd="0" presId="urn:microsoft.com/office/officeart/2005/8/layout/lProcess2"/>
    <dgm:cxn modelId="{E1E5779B-72F1-1D43-B653-B2E2893765E5}" type="presParOf" srcId="{C2359722-D744-8847-B881-B2152D00F229}" destId="{7D736157-C8D9-6F4A-BC8C-B5ED8FC0CF69}" srcOrd="2" destOrd="0" presId="urn:microsoft.com/office/officeart/2005/8/layout/lProcess2"/>
    <dgm:cxn modelId="{1463591B-08CB-9B43-A223-49B8934B5246}" type="presParOf" srcId="{C2359722-D744-8847-B881-B2152D00F229}" destId="{CAAAEAE2-5CC9-614C-B49E-0F175973B339}" srcOrd="3" destOrd="0" presId="urn:microsoft.com/office/officeart/2005/8/layout/lProcess2"/>
    <dgm:cxn modelId="{D23378D5-728A-E544-96BC-8CDE7A9CA10F}" type="presParOf" srcId="{C2359722-D744-8847-B881-B2152D00F229}" destId="{02B9D02A-7C55-D340-8FED-55EE02426ADA}" srcOrd="4" destOrd="0" presId="urn:microsoft.com/office/officeart/2005/8/layout/lProcess2"/>
    <dgm:cxn modelId="{CA177414-6A69-994C-85A9-2C121F779715}" type="presParOf" srcId="{0F54986A-635F-6C41-8C88-B28F73169171}" destId="{50C573C5-3A95-694C-B507-ED2AC48C0594}" srcOrd="1" destOrd="0" presId="urn:microsoft.com/office/officeart/2005/8/layout/lProcess2"/>
    <dgm:cxn modelId="{F6E93A3E-BA6A-2642-8490-CBE0622796E5}" type="presParOf" srcId="{0F54986A-635F-6C41-8C88-B28F73169171}" destId="{55A5A4A4-4608-8544-9CE1-3693F0A813E8}" srcOrd="2" destOrd="0" presId="urn:microsoft.com/office/officeart/2005/8/layout/lProcess2"/>
    <dgm:cxn modelId="{DD094362-F808-4348-8173-3F1307B32D57}" type="presParOf" srcId="{55A5A4A4-4608-8544-9CE1-3693F0A813E8}" destId="{6AE94906-01A9-6C4E-B2A4-3D94CE8FE06C}" srcOrd="0" destOrd="0" presId="urn:microsoft.com/office/officeart/2005/8/layout/lProcess2"/>
    <dgm:cxn modelId="{28D40932-80B4-9342-8A1D-1519B97CC50C}" type="presParOf" srcId="{55A5A4A4-4608-8544-9CE1-3693F0A813E8}" destId="{C6AAA6C9-FAAA-5C47-908D-F5E62C8B909F}" srcOrd="1" destOrd="0" presId="urn:microsoft.com/office/officeart/2005/8/layout/lProcess2"/>
    <dgm:cxn modelId="{A1178236-E869-D847-A075-724CAA6F7047}" type="presParOf" srcId="{55A5A4A4-4608-8544-9CE1-3693F0A813E8}" destId="{C0557392-552B-F048-B006-D03F115A9D8D}" srcOrd="2" destOrd="0" presId="urn:microsoft.com/office/officeart/2005/8/layout/lProcess2"/>
    <dgm:cxn modelId="{0E4F0F47-53EE-334E-87A7-8AB22EE41414}" type="presParOf" srcId="{C0557392-552B-F048-B006-D03F115A9D8D}" destId="{E1D4E061-B135-7348-836C-1354D6C21DE3}" srcOrd="0" destOrd="0" presId="urn:microsoft.com/office/officeart/2005/8/layout/lProcess2"/>
    <dgm:cxn modelId="{EC4978AF-EDC3-484E-8D3B-BF4B4C80B8D9}" type="presParOf" srcId="{E1D4E061-B135-7348-836C-1354D6C21DE3}" destId="{9ED883B1-6307-534B-956E-926F36654666}" srcOrd="0" destOrd="0" presId="urn:microsoft.com/office/officeart/2005/8/layout/lProcess2"/>
    <dgm:cxn modelId="{E16EAE9B-A625-9046-AD80-27C581A15DF7}" type="presParOf" srcId="{E1D4E061-B135-7348-836C-1354D6C21DE3}" destId="{F6B367B8-21DE-4A43-B877-BB8CC763C07F}" srcOrd="1" destOrd="0" presId="urn:microsoft.com/office/officeart/2005/8/layout/lProcess2"/>
    <dgm:cxn modelId="{EAF62F7D-9C30-974F-8520-6517A8AC93D3}" type="presParOf" srcId="{E1D4E061-B135-7348-836C-1354D6C21DE3}" destId="{2C67C22F-A539-9747-8082-F20D51CA670F}" srcOrd="2" destOrd="0" presId="urn:microsoft.com/office/officeart/2005/8/layout/lProcess2"/>
    <dgm:cxn modelId="{69D3790A-3429-DF41-95B8-523313930737}" type="presParOf" srcId="{E1D4E061-B135-7348-836C-1354D6C21DE3}" destId="{59194B25-C053-E043-B748-3BCA7C268129}" srcOrd="3" destOrd="0" presId="urn:microsoft.com/office/officeart/2005/8/layout/lProcess2"/>
    <dgm:cxn modelId="{88249781-759C-244B-9DB4-92E964C42781}" type="presParOf" srcId="{E1D4E061-B135-7348-836C-1354D6C21DE3}" destId="{3628C17D-5D52-B947-9766-3BAC7CF6A9A8}" srcOrd="4" destOrd="0" presId="urn:microsoft.com/office/officeart/2005/8/layout/lProcess2"/>
    <dgm:cxn modelId="{05F5B3F5-A83C-8146-9BE9-D7C1608A3479}" type="presParOf" srcId="{0F54986A-635F-6C41-8C88-B28F73169171}" destId="{A8EA4F38-5B68-6044-9A64-0AD69CCB1D41}" srcOrd="3" destOrd="0" presId="urn:microsoft.com/office/officeart/2005/8/layout/lProcess2"/>
    <dgm:cxn modelId="{1616FBC9-41FE-4549-BE04-05B010E48F15}" type="presParOf" srcId="{0F54986A-635F-6C41-8C88-B28F73169171}" destId="{1E7A78D8-BBFF-6D4F-909E-2FBFDBA896D6}" srcOrd="4" destOrd="0" presId="urn:microsoft.com/office/officeart/2005/8/layout/lProcess2"/>
    <dgm:cxn modelId="{AD489752-32D7-0F4F-B527-AD105E347634}" type="presParOf" srcId="{1E7A78D8-BBFF-6D4F-909E-2FBFDBA896D6}" destId="{A8FE58AC-A35B-3C46-8332-9354A3736292}" srcOrd="0" destOrd="0" presId="urn:microsoft.com/office/officeart/2005/8/layout/lProcess2"/>
    <dgm:cxn modelId="{9767F29A-ADFA-9A41-AA36-7B407F1B73E3}" type="presParOf" srcId="{1E7A78D8-BBFF-6D4F-909E-2FBFDBA896D6}" destId="{7E2ACD7D-6EE5-C345-A558-DBA6916EFA0E}" srcOrd="1" destOrd="0" presId="urn:microsoft.com/office/officeart/2005/8/layout/lProcess2"/>
    <dgm:cxn modelId="{3299367C-6859-184E-B544-35919C807B35}" type="presParOf" srcId="{1E7A78D8-BBFF-6D4F-909E-2FBFDBA896D6}" destId="{DD42E3BD-BCB3-344C-B00D-F81BC2D39837}" srcOrd="2" destOrd="0" presId="urn:microsoft.com/office/officeart/2005/8/layout/lProcess2"/>
    <dgm:cxn modelId="{91846AAE-CEFB-9C48-B10F-83D17664D2B2}" type="presParOf" srcId="{DD42E3BD-BCB3-344C-B00D-F81BC2D39837}" destId="{221FD72B-BAE6-444D-8C6B-6BE456E889C1}" srcOrd="0" destOrd="0" presId="urn:microsoft.com/office/officeart/2005/8/layout/lProcess2"/>
    <dgm:cxn modelId="{74C0DD19-DED1-B049-A817-E360627DE878}" type="presParOf" srcId="{221FD72B-BAE6-444D-8C6B-6BE456E889C1}" destId="{44DE0EB3-A0B1-C642-9A05-FE708B7E62D0}" srcOrd="0" destOrd="0" presId="urn:microsoft.com/office/officeart/2005/8/layout/lProcess2"/>
    <dgm:cxn modelId="{8880A6A2-8468-A047-B2ED-28406C7A7233}" type="presParOf" srcId="{221FD72B-BAE6-444D-8C6B-6BE456E889C1}" destId="{B68BADA8-DED7-FB4A-9632-09EC16D45088}" srcOrd="1" destOrd="0" presId="urn:microsoft.com/office/officeart/2005/8/layout/lProcess2"/>
    <dgm:cxn modelId="{99A6FCC7-C022-1F47-9F32-46AA3076C081}" type="presParOf" srcId="{221FD72B-BAE6-444D-8C6B-6BE456E889C1}" destId="{923FD019-8F5B-7846-91A5-0E221A53DC5E}" srcOrd="2" destOrd="0" presId="urn:microsoft.com/office/officeart/2005/8/layout/lProcess2"/>
    <dgm:cxn modelId="{02EF24FE-6DAD-B349-8F51-BE1BF33E73A6}" type="presParOf" srcId="{0F54986A-635F-6C41-8C88-B28F73169171}" destId="{4BD59850-9297-FB48-95A4-1F683C63B673}" srcOrd="5" destOrd="0" presId="urn:microsoft.com/office/officeart/2005/8/layout/lProcess2"/>
    <dgm:cxn modelId="{13C5FB3D-2BB5-AA46-9ECB-A3EF3F516C1F}" type="presParOf" srcId="{0F54986A-635F-6C41-8C88-B28F73169171}" destId="{E4B2BFDF-B1B5-B34C-B605-4137069E58C9}" srcOrd="6" destOrd="0" presId="urn:microsoft.com/office/officeart/2005/8/layout/lProcess2"/>
    <dgm:cxn modelId="{D854001C-BDAF-2F4D-A2E1-8B714C108837}" type="presParOf" srcId="{E4B2BFDF-B1B5-B34C-B605-4137069E58C9}" destId="{D5D8A1B9-36CA-D941-B26C-EFD547498832}" srcOrd="0" destOrd="0" presId="urn:microsoft.com/office/officeart/2005/8/layout/lProcess2"/>
    <dgm:cxn modelId="{22C737B8-DE7C-7E45-BBDD-E912F2E9E113}" type="presParOf" srcId="{E4B2BFDF-B1B5-B34C-B605-4137069E58C9}" destId="{1FA9A664-69B6-2840-85A9-34E67895EBB4}" srcOrd="1" destOrd="0" presId="urn:microsoft.com/office/officeart/2005/8/layout/lProcess2"/>
    <dgm:cxn modelId="{805D4D27-4157-CE48-B5AA-59F798CD041E}" type="presParOf" srcId="{E4B2BFDF-B1B5-B34C-B605-4137069E58C9}" destId="{53B3045C-D1D0-5D47-A03F-8AD757E7D2A9}" srcOrd="2" destOrd="0" presId="urn:microsoft.com/office/officeart/2005/8/layout/lProcess2"/>
    <dgm:cxn modelId="{5594DDAA-38BA-4247-B7BB-87D8D5CB2A7D}" type="presParOf" srcId="{53B3045C-D1D0-5D47-A03F-8AD757E7D2A9}" destId="{187407A8-C8C9-C64E-BDD6-A339EDED6921}" srcOrd="0" destOrd="0" presId="urn:microsoft.com/office/officeart/2005/8/layout/lProcess2"/>
    <dgm:cxn modelId="{288B603C-CB66-A94D-AC01-8BF9F1AA8188}" type="presParOf" srcId="{187407A8-C8C9-C64E-BDD6-A339EDED6921}" destId="{061289B0-D415-F048-9946-CB4F4F536FC6}" srcOrd="0" destOrd="0" presId="urn:microsoft.com/office/officeart/2005/8/layout/lProcess2"/>
    <dgm:cxn modelId="{65D670C2-1A30-DF4A-B4E9-43E0FA577615}" type="presParOf" srcId="{187407A8-C8C9-C64E-BDD6-A339EDED6921}" destId="{41DBE439-7619-7D45-87E7-21A351794812}" srcOrd="1" destOrd="0" presId="urn:microsoft.com/office/officeart/2005/8/layout/lProcess2"/>
    <dgm:cxn modelId="{17AC1D1E-4BBC-7243-83DB-F8C427508390}" type="presParOf" srcId="{187407A8-C8C9-C64E-BDD6-A339EDED6921}" destId="{E1D8C528-D099-C04D-8C43-0D9B94A4091A}" srcOrd="2" destOrd="0" presId="urn:microsoft.com/office/officeart/2005/8/layout/lProcess2"/>
    <dgm:cxn modelId="{546CD886-4C6E-3244-B91D-067F0EBF5693}" type="presParOf" srcId="{0F54986A-635F-6C41-8C88-B28F73169171}" destId="{EA42565B-97CF-DC4B-87BF-20BA55417B96}" srcOrd="7" destOrd="0" presId="urn:microsoft.com/office/officeart/2005/8/layout/lProcess2"/>
    <dgm:cxn modelId="{933DAAFA-9E65-D64E-9C7F-54C27ACB91D5}" type="presParOf" srcId="{0F54986A-635F-6C41-8C88-B28F73169171}" destId="{3814F3A1-63FC-F849-B87D-24217F9A8A48}" srcOrd="8" destOrd="0" presId="urn:microsoft.com/office/officeart/2005/8/layout/lProcess2"/>
    <dgm:cxn modelId="{919B374D-82A5-FB42-9077-903085B01C73}" type="presParOf" srcId="{3814F3A1-63FC-F849-B87D-24217F9A8A48}" destId="{0CEC433D-9712-8540-9C1D-27E50A66EDF0}" srcOrd="0" destOrd="0" presId="urn:microsoft.com/office/officeart/2005/8/layout/lProcess2"/>
    <dgm:cxn modelId="{00AE8EA7-B630-2C4B-87AA-07084B0887FA}" type="presParOf" srcId="{3814F3A1-63FC-F849-B87D-24217F9A8A48}" destId="{A9726A21-BCA3-5F4B-8403-0BE30DB25D42}" srcOrd="1" destOrd="0" presId="urn:microsoft.com/office/officeart/2005/8/layout/lProcess2"/>
    <dgm:cxn modelId="{1CE76AA0-F4AF-9642-B550-F453469F8067}" type="presParOf" srcId="{3814F3A1-63FC-F849-B87D-24217F9A8A48}" destId="{002677AC-2560-C749-9F46-6D6874CC01F5}" srcOrd="2" destOrd="0" presId="urn:microsoft.com/office/officeart/2005/8/layout/lProcess2"/>
    <dgm:cxn modelId="{DB1F7FDB-1245-6D40-BE29-B27100B979A0}" type="presParOf" srcId="{002677AC-2560-C749-9F46-6D6874CC01F5}" destId="{1987E9A3-3BA3-234E-AAB2-5CBF7D7DE8AF}" srcOrd="0" destOrd="0" presId="urn:microsoft.com/office/officeart/2005/8/layout/lProcess2"/>
    <dgm:cxn modelId="{15B5B74C-8D9D-4642-BF15-1C1A0500B01D}" type="presParOf" srcId="{1987E9A3-3BA3-234E-AAB2-5CBF7D7DE8AF}" destId="{A36F082D-4E3B-C842-9E78-3A6B4CCE2DFA}" srcOrd="0" destOrd="0" presId="urn:microsoft.com/office/officeart/2005/8/layout/lProcess2"/>
    <dgm:cxn modelId="{EB713420-E167-F94D-A16B-83DB9F618FA3}" type="presParOf" srcId="{1987E9A3-3BA3-234E-AAB2-5CBF7D7DE8AF}" destId="{DD4320BC-73CD-EA4A-A17C-DD71CEB9AE0B}" srcOrd="1" destOrd="0" presId="urn:microsoft.com/office/officeart/2005/8/layout/lProcess2"/>
    <dgm:cxn modelId="{B8914243-C12F-0242-A100-E33F0178E783}" type="presParOf" srcId="{1987E9A3-3BA3-234E-AAB2-5CBF7D7DE8AF}" destId="{DF806033-9862-E745-8EDA-4A6C4CBC415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FAC24-C946-C34A-9AED-9E6B42A7EC6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839A4AD-4399-5E43-A153-C04A339DB41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IDENTIFY YOUR PRIORITIES</a:t>
          </a:r>
        </a:p>
      </dgm:t>
    </dgm:pt>
    <dgm:pt modelId="{B062BEF9-C403-004D-97D5-B16B17A09546}" type="parTrans" cxnId="{3889FE66-7DD8-EC43-9521-8869361494F9}">
      <dgm:prSet/>
      <dgm:spPr/>
      <dgm:t>
        <a:bodyPr/>
        <a:lstStyle/>
        <a:p>
          <a:endParaRPr lang="en-US"/>
        </a:p>
      </dgm:t>
    </dgm:pt>
    <dgm:pt modelId="{A4D27C5B-2F4C-584C-9A23-CEAC03989964}" type="sibTrans" cxnId="{3889FE66-7DD8-EC43-9521-8869361494F9}">
      <dgm:prSet/>
      <dgm:spPr/>
      <dgm:t>
        <a:bodyPr/>
        <a:lstStyle/>
        <a:p>
          <a:endParaRPr lang="en-US"/>
        </a:p>
      </dgm:t>
    </dgm:pt>
    <dgm:pt modelId="{E5844053-D2CB-E64D-AAD9-D811FBF08B0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COMMUNICATE WITH YOUR ADVANCEMENT PARTNER</a:t>
          </a:r>
        </a:p>
      </dgm:t>
    </dgm:pt>
    <dgm:pt modelId="{5FD2ECC5-648D-7349-AB11-F6F7F2CA4CE5}" type="parTrans" cxnId="{CC91D77D-3225-8144-98D1-87274BFB4E22}">
      <dgm:prSet/>
      <dgm:spPr/>
      <dgm:t>
        <a:bodyPr/>
        <a:lstStyle/>
        <a:p>
          <a:endParaRPr lang="en-US"/>
        </a:p>
      </dgm:t>
    </dgm:pt>
    <dgm:pt modelId="{B850FB2A-B88E-3E42-9E66-1AAB264BE681}" type="sibTrans" cxnId="{CC91D77D-3225-8144-98D1-87274BFB4E22}">
      <dgm:prSet/>
      <dgm:spPr/>
      <dgm:t>
        <a:bodyPr/>
        <a:lstStyle/>
        <a:p>
          <a:endParaRPr lang="en-US"/>
        </a:p>
      </dgm:t>
    </dgm:pt>
    <dgm:pt modelId="{6E9B7266-2551-9D4C-ABD9-CBD0B03E422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HELP IDENTIFY, CULTIVATE AND SOLICIT DONORS</a:t>
          </a:r>
        </a:p>
      </dgm:t>
    </dgm:pt>
    <dgm:pt modelId="{F5087B73-E1C0-7F40-9E25-A6FAE9EA9817}" type="parTrans" cxnId="{B0E6E72B-66B2-264C-B261-87BB71009BE4}">
      <dgm:prSet/>
      <dgm:spPr/>
      <dgm:t>
        <a:bodyPr/>
        <a:lstStyle/>
        <a:p>
          <a:endParaRPr lang="en-US"/>
        </a:p>
      </dgm:t>
    </dgm:pt>
    <dgm:pt modelId="{9B9B939C-00FB-664E-8C95-10B1397E6EBA}" type="sibTrans" cxnId="{B0E6E72B-66B2-264C-B261-87BB71009BE4}">
      <dgm:prSet/>
      <dgm:spPr/>
      <dgm:t>
        <a:bodyPr/>
        <a:lstStyle/>
        <a:p>
          <a:endParaRPr lang="en-US"/>
        </a:p>
      </dgm:t>
    </dgm:pt>
    <dgm:pt modelId="{47FFFDAB-A7C5-7044-824E-0341EEC5FC0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HELP STEWARD THE DONOR RELATIONSHIP</a:t>
          </a:r>
        </a:p>
      </dgm:t>
    </dgm:pt>
    <dgm:pt modelId="{5ECECCB4-2A67-2645-A665-695791848F61}" type="parTrans" cxnId="{4D5A3674-C441-9140-B6FC-60F73B188CE9}">
      <dgm:prSet/>
      <dgm:spPr/>
      <dgm:t>
        <a:bodyPr/>
        <a:lstStyle/>
        <a:p>
          <a:endParaRPr lang="en-US"/>
        </a:p>
      </dgm:t>
    </dgm:pt>
    <dgm:pt modelId="{FBEB3E53-0859-C04D-BA7C-84C76B8D9B75}" type="sibTrans" cxnId="{4D5A3674-C441-9140-B6FC-60F73B188CE9}">
      <dgm:prSet/>
      <dgm:spPr/>
      <dgm:t>
        <a:bodyPr/>
        <a:lstStyle/>
        <a:p>
          <a:endParaRPr lang="en-US"/>
        </a:p>
      </dgm:t>
    </dgm:pt>
    <dgm:pt modelId="{09485745-6A42-4792-8DBE-84D7FD3C86A3}" type="pres">
      <dgm:prSet presAssocID="{9B8FAC24-C946-C34A-9AED-9E6B42A7EC6B}" presName="root" presStyleCnt="0">
        <dgm:presLayoutVars>
          <dgm:dir/>
          <dgm:resizeHandles val="exact"/>
        </dgm:presLayoutVars>
      </dgm:prSet>
      <dgm:spPr/>
    </dgm:pt>
    <dgm:pt modelId="{D984F1A6-5D6E-4A88-882D-C77A86E0AC3F}" type="pres">
      <dgm:prSet presAssocID="{8839A4AD-4399-5E43-A153-C04A339DB41E}" presName="compNode" presStyleCnt="0"/>
      <dgm:spPr/>
    </dgm:pt>
    <dgm:pt modelId="{56C536EE-F399-4F3C-A615-231B061B7E1B}" type="pres">
      <dgm:prSet presAssocID="{8839A4AD-4399-5E43-A153-C04A339DB41E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3F5A750-5FF3-43F7-9A5D-5EA5774CA560}" type="pres">
      <dgm:prSet presAssocID="{8839A4AD-4399-5E43-A153-C04A339DB4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FEB7A6A-BFB9-4024-B40B-5470A7EE6C5F}" type="pres">
      <dgm:prSet presAssocID="{8839A4AD-4399-5E43-A153-C04A339DB41E}" presName="spaceRect" presStyleCnt="0"/>
      <dgm:spPr/>
    </dgm:pt>
    <dgm:pt modelId="{29F5F401-A2DB-46AD-8447-0A7BF4C2C456}" type="pres">
      <dgm:prSet presAssocID="{8839A4AD-4399-5E43-A153-C04A339DB41E}" presName="textRect" presStyleLbl="revTx" presStyleIdx="0" presStyleCnt="4">
        <dgm:presLayoutVars>
          <dgm:chMax val="1"/>
          <dgm:chPref val="1"/>
        </dgm:presLayoutVars>
      </dgm:prSet>
      <dgm:spPr/>
    </dgm:pt>
    <dgm:pt modelId="{C0FB6657-4F2A-4651-B07E-D5303C579249}" type="pres">
      <dgm:prSet presAssocID="{A4D27C5B-2F4C-584C-9A23-CEAC03989964}" presName="sibTrans" presStyleCnt="0"/>
      <dgm:spPr/>
    </dgm:pt>
    <dgm:pt modelId="{8C329279-2B55-4055-8C68-3AA8535E76BA}" type="pres">
      <dgm:prSet presAssocID="{E5844053-D2CB-E64D-AAD9-D811FBF08B0C}" presName="compNode" presStyleCnt="0"/>
      <dgm:spPr/>
    </dgm:pt>
    <dgm:pt modelId="{E601A014-8C99-4ED8-BE46-7EA582A25C85}" type="pres">
      <dgm:prSet presAssocID="{E5844053-D2CB-E64D-AAD9-D811FBF08B0C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379C24A-B15B-4A9E-91CE-05380AD5CC37}" type="pres">
      <dgm:prSet presAssocID="{E5844053-D2CB-E64D-AAD9-D811FBF08B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B9DAD6A-B223-48F5-B300-7B2EB748561E}" type="pres">
      <dgm:prSet presAssocID="{E5844053-D2CB-E64D-AAD9-D811FBF08B0C}" presName="spaceRect" presStyleCnt="0"/>
      <dgm:spPr/>
    </dgm:pt>
    <dgm:pt modelId="{8B65B6F8-C0C4-4B43-A198-F6CD180A0ADB}" type="pres">
      <dgm:prSet presAssocID="{E5844053-D2CB-E64D-AAD9-D811FBF08B0C}" presName="textRect" presStyleLbl="revTx" presStyleIdx="1" presStyleCnt="4">
        <dgm:presLayoutVars>
          <dgm:chMax val="1"/>
          <dgm:chPref val="1"/>
        </dgm:presLayoutVars>
      </dgm:prSet>
      <dgm:spPr/>
    </dgm:pt>
    <dgm:pt modelId="{68668D82-7B02-4CA2-B48F-C2D0E8DB4841}" type="pres">
      <dgm:prSet presAssocID="{B850FB2A-B88E-3E42-9E66-1AAB264BE681}" presName="sibTrans" presStyleCnt="0"/>
      <dgm:spPr/>
    </dgm:pt>
    <dgm:pt modelId="{804A39EF-0AAF-49E5-B708-D8A081B8CB07}" type="pres">
      <dgm:prSet presAssocID="{6E9B7266-2551-9D4C-ABD9-CBD0B03E4221}" presName="compNode" presStyleCnt="0"/>
      <dgm:spPr/>
    </dgm:pt>
    <dgm:pt modelId="{02DF38CD-B677-40F7-9C35-B1297DF285EC}" type="pres">
      <dgm:prSet presAssocID="{6E9B7266-2551-9D4C-ABD9-CBD0B03E4221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2B748FA-1619-4B02-93AA-92F40EB9CEE6}" type="pres">
      <dgm:prSet presAssocID="{6E9B7266-2551-9D4C-ABD9-CBD0B03E42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w"/>
        </a:ext>
      </dgm:extLst>
    </dgm:pt>
    <dgm:pt modelId="{840DC203-C5B6-4749-853E-FEAF7AA5DD94}" type="pres">
      <dgm:prSet presAssocID="{6E9B7266-2551-9D4C-ABD9-CBD0B03E4221}" presName="spaceRect" presStyleCnt="0"/>
      <dgm:spPr/>
    </dgm:pt>
    <dgm:pt modelId="{D4529348-7667-4946-B9BC-A086AF6B7E5A}" type="pres">
      <dgm:prSet presAssocID="{6E9B7266-2551-9D4C-ABD9-CBD0B03E4221}" presName="textRect" presStyleLbl="revTx" presStyleIdx="2" presStyleCnt="4">
        <dgm:presLayoutVars>
          <dgm:chMax val="1"/>
          <dgm:chPref val="1"/>
        </dgm:presLayoutVars>
      </dgm:prSet>
      <dgm:spPr/>
    </dgm:pt>
    <dgm:pt modelId="{44AB6A0A-B96E-4D77-9815-863E983623C8}" type="pres">
      <dgm:prSet presAssocID="{9B9B939C-00FB-664E-8C95-10B1397E6EBA}" presName="sibTrans" presStyleCnt="0"/>
      <dgm:spPr/>
    </dgm:pt>
    <dgm:pt modelId="{E7FEA820-6636-4C4D-8594-F93ABAFDB827}" type="pres">
      <dgm:prSet presAssocID="{47FFFDAB-A7C5-7044-824E-0341EEC5FC05}" presName="compNode" presStyleCnt="0"/>
      <dgm:spPr/>
    </dgm:pt>
    <dgm:pt modelId="{CA4E201F-E5B1-4ACB-B34D-0783F9BF47C2}" type="pres">
      <dgm:prSet presAssocID="{47FFFDAB-A7C5-7044-824E-0341EEC5FC0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67A9980-1D03-4F5C-AF65-DE1C4A570641}" type="pres">
      <dgm:prSet presAssocID="{47FFFDAB-A7C5-7044-824E-0341EEC5FC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1494AC5-7378-4734-B0D4-CFDC18D1F7EA}" type="pres">
      <dgm:prSet presAssocID="{47FFFDAB-A7C5-7044-824E-0341EEC5FC05}" presName="spaceRect" presStyleCnt="0"/>
      <dgm:spPr/>
    </dgm:pt>
    <dgm:pt modelId="{1B2EA032-D72D-47A8-BB0C-42AF5EA6CCD2}" type="pres">
      <dgm:prSet presAssocID="{47FFFDAB-A7C5-7044-824E-0341EEC5FC0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0E6E72B-66B2-264C-B261-87BB71009BE4}" srcId="{9B8FAC24-C946-C34A-9AED-9E6B42A7EC6B}" destId="{6E9B7266-2551-9D4C-ABD9-CBD0B03E4221}" srcOrd="2" destOrd="0" parTransId="{F5087B73-E1C0-7F40-9E25-A6FAE9EA9817}" sibTransId="{9B9B939C-00FB-664E-8C95-10B1397E6EBA}"/>
    <dgm:cxn modelId="{72B2F541-0017-5140-BEFC-920CA15453F5}" type="presOf" srcId="{9B8FAC24-C946-C34A-9AED-9E6B42A7EC6B}" destId="{09485745-6A42-4792-8DBE-84D7FD3C86A3}" srcOrd="0" destOrd="0" presId="urn:microsoft.com/office/officeart/2018/5/layout/IconLeafLabelList"/>
    <dgm:cxn modelId="{3889FE66-7DD8-EC43-9521-8869361494F9}" srcId="{9B8FAC24-C946-C34A-9AED-9E6B42A7EC6B}" destId="{8839A4AD-4399-5E43-A153-C04A339DB41E}" srcOrd="0" destOrd="0" parTransId="{B062BEF9-C403-004D-97D5-B16B17A09546}" sibTransId="{A4D27C5B-2F4C-584C-9A23-CEAC03989964}"/>
    <dgm:cxn modelId="{4D5A3674-C441-9140-B6FC-60F73B188CE9}" srcId="{9B8FAC24-C946-C34A-9AED-9E6B42A7EC6B}" destId="{47FFFDAB-A7C5-7044-824E-0341EEC5FC05}" srcOrd="3" destOrd="0" parTransId="{5ECECCB4-2A67-2645-A665-695791848F61}" sibTransId="{FBEB3E53-0859-C04D-BA7C-84C76B8D9B75}"/>
    <dgm:cxn modelId="{CC91D77D-3225-8144-98D1-87274BFB4E22}" srcId="{9B8FAC24-C946-C34A-9AED-9E6B42A7EC6B}" destId="{E5844053-D2CB-E64D-AAD9-D811FBF08B0C}" srcOrd="1" destOrd="0" parTransId="{5FD2ECC5-648D-7349-AB11-F6F7F2CA4CE5}" sibTransId="{B850FB2A-B88E-3E42-9E66-1AAB264BE681}"/>
    <dgm:cxn modelId="{9CABEA87-C210-6840-B5A0-C788BCB8A705}" type="presOf" srcId="{8839A4AD-4399-5E43-A153-C04A339DB41E}" destId="{29F5F401-A2DB-46AD-8447-0A7BF4C2C456}" srcOrd="0" destOrd="0" presId="urn:microsoft.com/office/officeart/2018/5/layout/IconLeafLabelList"/>
    <dgm:cxn modelId="{EF7A8DBF-8EAE-694E-96F4-1F6A83F28E6D}" type="presOf" srcId="{6E9B7266-2551-9D4C-ABD9-CBD0B03E4221}" destId="{D4529348-7667-4946-B9BC-A086AF6B7E5A}" srcOrd="0" destOrd="0" presId="urn:microsoft.com/office/officeart/2018/5/layout/IconLeafLabelList"/>
    <dgm:cxn modelId="{97F18ECA-03E7-BA48-99AF-8808458B8A2D}" type="presOf" srcId="{47FFFDAB-A7C5-7044-824E-0341EEC5FC05}" destId="{1B2EA032-D72D-47A8-BB0C-42AF5EA6CCD2}" srcOrd="0" destOrd="0" presId="urn:microsoft.com/office/officeart/2018/5/layout/IconLeafLabelList"/>
    <dgm:cxn modelId="{CE4B64FD-F4C1-5D4C-98C8-A556B0339836}" type="presOf" srcId="{E5844053-D2CB-E64D-AAD9-D811FBF08B0C}" destId="{8B65B6F8-C0C4-4B43-A198-F6CD180A0ADB}" srcOrd="0" destOrd="0" presId="urn:microsoft.com/office/officeart/2018/5/layout/IconLeafLabelList"/>
    <dgm:cxn modelId="{90E9D072-871F-F842-B252-D2035073988F}" type="presParOf" srcId="{09485745-6A42-4792-8DBE-84D7FD3C86A3}" destId="{D984F1A6-5D6E-4A88-882D-C77A86E0AC3F}" srcOrd="0" destOrd="0" presId="urn:microsoft.com/office/officeart/2018/5/layout/IconLeafLabelList"/>
    <dgm:cxn modelId="{0F92D390-3E19-5243-96F3-36495376E4DA}" type="presParOf" srcId="{D984F1A6-5D6E-4A88-882D-C77A86E0AC3F}" destId="{56C536EE-F399-4F3C-A615-231B061B7E1B}" srcOrd="0" destOrd="0" presId="urn:microsoft.com/office/officeart/2018/5/layout/IconLeafLabelList"/>
    <dgm:cxn modelId="{84577C25-DDFE-1147-ABE7-E643D76C5F3E}" type="presParOf" srcId="{D984F1A6-5D6E-4A88-882D-C77A86E0AC3F}" destId="{A3F5A750-5FF3-43F7-9A5D-5EA5774CA560}" srcOrd="1" destOrd="0" presId="urn:microsoft.com/office/officeart/2018/5/layout/IconLeafLabelList"/>
    <dgm:cxn modelId="{5424B483-F1DE-1740-BC5A-9C8C8C084E1C}" type="presParOf" srcId="{D984F1A6-5D6E-4A88-882D-C77A86E0AC3F}" destId="{2FEB7A6A-BFB9-4024-B40B-5470A7EE6C5F}" srcOrd="2" destOrd="0" presId="urn:microsoft.com/office/officeart/2018/5/layout/IconLeafLabelList"/>
    <dgm:cxn modelId="{26724DAA-D536-424D-9B96-A9AB49207619}" type="presParOf" srcId="{D984F1A6-5D6E-4A88-882D-C77A86E0AC3F}" destId="{29F5F401-A2DB-46AD-8447-0A7BF4C2C456}" srcOrd="3" destOrd="0" presId="urn:microsoft.com/office/officeart/2018/5/layout/IconLeafLabelList"/>
    <dgm:cxn modelId="{D6A19ED7-2B81-A741-B097-2C5C7367F0D0}" type="presParOf" srcId="{09485745-6A42-4792-8DBE-84D7FD3C86A3}" destId="{C0FB6657-4F2A-4651-B07E-D5303C579249}" srcOrd="1" destOrd="0" presId="urn:microsoft.com/office/officeart/2018/5/layout/IconLeafLabelList"/>
    <dgm:cxn modelId="{DD4C7F25-5FEA-6242-9F67-6E69B42760EC}" type="presParOf" srcId="{09485745-6A42-4792-8DBE-84D7FD3C86A3}" destId="{8C329279-2B55-4055-8C68-3AA8535E76BA}" srcOrd="2" destOrd="0" presId="urn:microsoft.com/office/officeart/2018/5/layout/IconLeafLabelList"/>
    <dgm:cxn modelId="{ADEF34E9-B4AC-2A42-B6F3-82A64BB26339}" type="presParOf" srcId="{8C329279-2B55-4055-8C68-3AA8535E76BA}" destId="{E601A014-8C99-4ED8-BE46-7EA582A25C85}" srcOrd="0" destOrd="0" presId="urn:microsoft.com/office/officeart/2018/5/layout/IconLeafLabelList"/>
    <dgm:cxn modelId="{3DD2316A-3161-0C41-9304-EE441E795A61}" type="presParOf" srcId="{8C329279-2B55-4055-8C68-3AA8535E76BA}" destId="{E379C24A-B15B-4A9E-91CE-05380AD5CC37}" srcOrd="1" destOrd="0" presId="urn:microsoft.com/office/officeart/2018/5/layout/IconLeafLabelList"/>
    <dgm:cxn modelId="{6CCE0639-DF5B-3F4D-AEF0-9F3753752425}" type="presParOf" srcId="{8C329279-2B55-4055-8C68-3AA8535E76BA}" destId="{5B9DAD6A-B223-48F5-B300-7B2EB748561E}" srcOrd="2" destOrd="0" presId="urn:microsoft.com/office/officeart/2018/5/layout/IconLeafLabelList"/>
    <dgm:cxn modelId="{F3A73B6C-A0F9-7648-86D7-9524937E3B0D}" type="presParOf" srcId="{8C329279-2B55-4055-8C68-3AA8535E76BA}" destId="{8B65B6F8-C0C4-4B43-A198-F6CD180A0ADB}" srcOrd="3" destOrd="0" presId="urn:microsoft.com/office/officeart/2018/5/layout/IconLeafLabelList"/>
    <dgm:cxn modelId="{33687350-A376-F94C-A531-F25C9684FD6F}" type="presParOf" srcId="{09485745-6A42-4792-8DBE-84D7FD3C86A3}" destId="{68668D82-7B02-4CA2-B48F-C2D0E8DB4841}" srcOrd="3" destOrd="0" presId="urn:microsoft.com/office/officeart/2018/5/layout/IconLeafLabelList"/>
    <dgm:cxn modelId="{9C31ED7D-362A-9343-B328-E399BFC06DEF}" type="presParOf" srcId="{09485745-6A42-4792-8DBE-84D7FD3C86A3}" destId="{804A39EF-0AAF-49E5-B708-D8A081B8CB07}" srcOrd="4" destOrd="0" presId="urn:microsoft.com/office/officeart/2018/5/layout/IconLeafLabelList"/>
    <dgm:cxn modelId="{15D37E38-65F1-C140-9826-5330F99FA2D0}" type="presParOf" srcId="{804A39EF-0AAF-49E5-B708-D8A081B8CB07}" destId="{02DF38CD-B677-40F7-9C35-B1297DF285EC}" srcOrd="0" destOrd="0" presId="urn:microsoft.com/office/officeart/2018/5/layout/IconLeafLabelList"/>
    <dgm:cxn modelId="{B84F99C7-6BB3-3541-A230-FB4F1C346097}" type="presParOf" srcId="{804A39EF-0AAF-49E5-B708-D8A081B8CB07}" destId="{52B748FA-1619-4B02-93AA-92F40EB9CEE6}" srcOrd="1" destOrd="0" presId="urn:microsoft.com/office/officeart/2018/5/layout/IconLeafLabelList"/>
    <dgm:cxn modelId="{B32DF85C-B0DC-BA42-9960-9BC5CF667CAE}" type="presParOf" srcId="{804A39EF-0AAF-49E5-B708-D8A081B8CB07}" destId="{840DC203-C5B6-4749-853E-FEAF7AA5DD94}" srcOrd="2" destOrd="0" presId="urn:microsoft.com/office/officeart/2018/5/layout/IconLeafLabelList"/>
    <dgm:cxn modelId="{7114C76B-A462-D240-8588-690F2C324101}" type="presParOf" srcId="{804A39EF-0AAF-49E5-B708-D8A081B8CB07}" destId="{D4529348-7667-4946-B9BC-A086AF6B7E5A}" srcOrd="3" destOrd="0" presId="urn:microsoft.com/office/officeart/2018/5/layout/IconLeafLabelList"/>
    <dgm:cxn modelId="{42AA421A-5DEC-4741-A1EF-B80ADAFB6663}" type="presParOf" srcId="{09485745-6A42-4792-8DBE-84D7FD3C86A3}" destId="{44AB6A0A-B96E-4D77-9815-863E983623C8}" srcOrd="5" destOrd="0" presId="urn:microsoft.com/office/officeart/2018/5/layout/IconLeafLabelList"/>
    <dgm:cxn modelId="{10E6A70B-7E04-6445-9E79-8ABF4D7C5DC7}" type="presParOf" srcId="{09485745-6A42-4792-8DBE-84D7FD3C86A3}" destId="{E7FEA820-6636-4C4D-8594-F93ABAFDB827}" srcOrd="6" destOrd="0" presId="urn:microsoft.com/office/officeart/2018/5/layout/IconLeafLabelList"/>
    <dgm:cxn modelId="{F031CCE4-91C2-3347-975E-C8EAB1611AEA}" type="presParOf" srcId="{E7FEA820-6636-4C4D-8594-F93ABAFDB827}" destId="{CA4E201F-E5B1-4ACB-B34D-0783F9BF47C2}" srcOrd="0" destOrd="0" presId="urn:microsoft.com/office/officeart/2018/5/layout/IconLeafLabelList"/>
    <dgm:cxn modelId="{F0477C43-407B-AD41-B072-12C3228542F1}" type="presParOf" srcId="{E7FEA820-6636-4C4D-8594-F93ABAFDB827}" destId="{867A9980-1D03-4F5C-AF65-DE1C4A570641}" srcOrd="1" destOrd="0" presId="urn:microsoft.com/office/officeart/2018/5/layout/IconLeafLabelList"/>
    <dgm:cxn modelId="{D39D9F45-B933-5647-8FDC-B666D57716BB}" type="presParOf" srcId="{E7FEA820-6636-4C4D-8594-F93ABAFDB827}" destId="{11494AC5-7378-4734-B0D4-CFDC18D1F7EA}" srcOrd="2" destOrd="0" presId="urn:microsoft.com/office/officeart/2018/5/layout/IconLeafLabelList"/>
    <dgm:cxn modelId="{C4B39B7E-72CB-7D46-B3C5-D00CFC693B10}" type="presParOf" srcId="{E7FEA820-6636-4C4D-8594-F93ABAFDB827}" destId="{1B2EA032-D72D-47A8-BB0C-42AF5EA6CCD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F6F59-FBA1-4BAB-9090-A5369A7C08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A57889-0B04-4CE4-8CB9-6080DBB3A971}">
      <dgm:prSet/>
      <dgm:spPr/>
      <dgm:t>
        <a:bodyPr/>
        <a:lstStyle/>
        <a:p>
          <a:r>
            <a:rPr lang="en-US" dirty="0"/>
            <a:t>What investments would really move the needle in your  department?</a:t>
          </a:r>
        </a:p>
      </dgm:t>
    </dgm:pt>
    <dgm:pt modelId="{EA8D566D-B88F-4D02-A0E7-54A2D8B3A2A3}" type="parTrans" cxnId="{8107A00D-DB18-4010-812F-EB0F32FA9027}">
      <dgm:prSet/>
      <dgm:spPr/>
      <dgm:t>
        <a:bodyPr/>
        <a:lstStyle/>
        <a:p>
          <a:endParaRPr lang="en-US"/>
        </a:p>
      </dgm:t>
    </dgm:pt>
    <dgm:pt modelId="{30356004-634E-4B16-89E5-FBD68E79D061}" type="sibTrans" cxnId="{8107A00D-DB18-4010-812F-EB0F32FA9027}">
      <dgm:prSet/>
      <dgm:spPr/>
      <dgm:t>
        <a:bodyPr/>
        <a:lstStyle/>
        <a:p>
          <a:endParaRPr lang="en-US"/>
        </a:p>
      </dgm:t>
    </dgm:pt>
    <dgm:pt modelId="{7CB382E5-7911-4847-9FB6-0BF4BB71D104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What would be the student outcomes if you received this investment?</a:t>
          </a:r>
        </a:p>
      </dgm:t>
    </dgm:pt>
    <dgm:pt modelId="{E70BDDF8-86DB-42EA-8CCE-C22504976F0D}" type="parTrans" cxnId="{2F72E927-DA04-46D8-80EB-82EAAFCE7648}">
      <dgm:prSet/>
      <dgm:spPr/>
      <dgm:t>
        <a:bodyPr/>
        <a:lstStyle/>
        <a:p>
          <a:endParaRPr lang="en-US"/>
        </a:p>
      </dgm:t>
    </dgm:pt>
    <dgm:pt modelId="{689915E8-7661-4784-848A-84505D9435B3}" type="sibTrans" cxnId="{2F72E927-DA04-46D8-80EB-82EAAFCE7648}">
      <dgm:prSet/>
      <dgm:spPr/>
      <dgm:t>
        <a:bodyPr/>
        <a:lstStyle/>
        <a:p>
          <a:endParaRPr lang="en-US"/>
        </a:p>
      </dgm:t>
    </dgm:pt>
    <dgm:pt modelId="{CFA1935D-9765-4292-9E74-1030612C7ED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How would this investment be sustained?</a:t>
          </a:r>
        </a:p>
      </dgm:t>
    </dgm:pt>
    <dgm:pt modelId="{0D144F5B-E9B0-42A6-91A4-B2751AE73DD3}" type="parTrans" cxnId="{876FFC0E-1DA6-47A5-909C-530BD132EAFF}">
      <dgm:prSet/>
      <dgm:spPr/>
      <dgm:t>
        <a:bodyPr/>
        <a:lstStyle/>
        <a:p>
          <a:endParaRPr lang="en-US"/>
        </a:p>
      </dgm:t>
    </dgm:pt>
    <dgm:pt modelId="{21EE6026-CE6E-48E1-9352-4145E3B01DAA}" type="sibTrans" cxnId="{876FFC0E-1DA6-47A5-909C-530BD132EAFF}">
      <dgm:prSet/>
      <dgm:spPr/>
      <dgm:t>
        <a:bodyPr/>
        <a:lstStyle/>
        <a:p>
          <a:endParaRPr lang="en-US"/>
        </a:p>
      </dgm:t>
    </dgm:pt>
    <dgm:pt modelId="{289E6D1A-0880-5449-AA48-726C08AF1B30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Is this an investment that might interest a philanthropic donor? </a:t>
          </a:r>
        </a:p>
      </dgm:t>
    </dgm:pt>
    <dgm:pt modelId="{46021C5F-C8DC-3B44-887F-2F88D164185F}" type="parTrans" cxnId="{B1D8A4B7-C9B6-9247-93A9-04BAF22025B0}">
      <dgm:prSet/>
      <dgm:spPr/>
      <dgm:t>
        <a:bodyPr/>
        <a:lstStyle/>
        <a:p>
          <a:endParaRPr lang="en-US"/>
        </a:p>
      </dgm:t>
    </dgm:pt>
    <dgm:pt modelId="{F0A38B5D-C3BF-0849-9956-6CF1DB8EFD8F}" type="sibTrans" cxnId="{B1D8A4B7-C9B6-9247-93A9-04BAF22025B0}">
      <dgm:prSet/>
      <dgm:spPr/>
      <dgm:t>
        <a:bodyPr/>
        <a:lstStyle/>
        <a:p>
          <a:endParaRPr lang="en-US"/>
        </a:p>
      </dgm:t>
    </dgm:pt>
    <dgm:pt modelId="{2F29A881-3BCD-B44D-A551-34171774C181}" type="pres">
      <dgm:prSet presAssocID="{ACCF6F59-FBA1-4BAB-9090-A5369A7C080A}" presName="linear" presStyleCnt="0">
        <dgm:presLayoutVars>
          <dgm:animLvl val="lvl"/>
          <dgm:resizeHandles val="exact"/>
        </dgm:presLayoutVars>
      </dgm:prSet>
      <dgm:spPr/>
    </dgm:pt>
    <dgm:pt modelId="{2F2A508D-042E-C047-868C-BBEED8017A22}" type="pres">
      <dgm:prSet presAssocID="{1CA57889-0B04-4CE4-8CB9-6080DBB3A9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581855-E849-1843-9B24-2C460665514B}" type="pres">
      <dgm:prSet presAssocID="{30356004-634E-4B16-89E5-FBD68E79D061}" presName="spacer" presStyleCnt="0"/>
      <dgm:spPr/>
    </dgm:pt>
    <dgm:pt modelId="{C1FFCB82-8AB8-D944-85C2-840B2DEF1490}" type="pres">
      <dgm:prSet presAssocID="{7CB382E5-7911-4847-9FB6-0BF4BB71D1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CBB5BA-7C31-2D45-B66E-871B4F8E1CD8}" type="pres">
      <dgm:prSet presAssocID="{689915E8-7661-4784-848A-84505D9435B3}" presName="spacer" presStyleCnt="0"/>
      <dgm:spPr/>
    </dgm:pt>
    <dgm:pt modelId="{FBF33F5A-2FE0-5045-BC46-5DA32A2B3F7E}" type="pres">
      <dgm:prSet presAssocID="{CFA1935D-9765-4292-9E74-1030612C7E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9540D8-FC50-D143-A5BC-2E8544C9856B}" type="pres">
      <dgm:prSet presAssocID="{21EE6026-CE6E-48E1-9352-4145E3B01DAA}" presName="spacer" presStyleCnt="0"/>
      <dgm:spPr/>
    </dgm:pt>
    <dgm:pt modelId="{5E90F34C-131E-794E-AE41-70254F7259B2}" type="pres">
      <dgm:prSet presAssocID="{289E6D1A-0880-5449-AA48-726C08AF1B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07A00D-DB18-4010-812F-EB0F32FA9027}" srcId="{ACCF6F59-FBA1-4BAB-9090-A5369A7C080A}" destId="{1CA57889-0B04-4CE4-8CB9-6080DBB3A971}" srcOrd="0" destOrd="0" parTransId="{EA8D566D-B88F-4D02-A0E7-54A2D8B3A2A3}" sibTransId="{30356004-634E-4B16-89E5-FBD68E79D061}"/>
    <dgm:cxn modelId="{876FFC0E-1DA6-47A5-909C-530BD132EAFF}" srcId="{ACCF6F59-FBA1-4BAB-9090-A5369A7C080A}" destId="{CFA1935D-9765-4292-9E74-1030612C7ED3}" srcOrd="2" destOrd="0" parTransId="{0D144F5B-E9B0-42A6-91A4-B2751AE73DD3}" sibTransId="{21EE6026-CE6E-48E1-9352-4145E3B01DAA}"/>
    <dgm:cxn modelId="{71080F16-E170-154B-9626-D1A28C31F43B}" type="presOf" srcId="{1CA57889-0B04-4CE4-8CB9-6080DBB3A971}" destId="{2F2A508D-042E-C047-868C-BBEED8017A22}" srcOrd="0" destOrd="0" presId="urn:microsoft.com/office/officeart/2005/8/layout/vList2"/>
    <dgm:cxn modelId="{2F72E927-DA04-46D8-80EB-82EAAFCE7648}" srcId="{ACCF6F59-FBA1-4BAB-9090-A5369A7C080A}" destId="{7CB382E5-7911-4847-9FB6-0BF4BB71D104}" srcOrd="1" destOrd="0" parTransId="{E70BDDF8-86DB-42EA-8CCE-C22504976F0D}" sibTransId="{689915E8-7661-4784-848A-84505D9435B3}"/>
    <dgm:cxn modelId="{98584C2D-9DA5-684A-B41C-387FDB43D86C}" type="presOf" srcId="{CFA1935D-9765-4292-9E74-1030612C7ED3}" destId="{FBF33F5A-2FE0-5045-BC46-5DA32A2B3F7E}" srcOrd="0" destOrd="0" presId="urn:microsoft.com/office/officeart/2005/8/layout/vList2"/>
    <dgm:cxn modelId="{04D2E32D-A104-3B43-A8D7-36160A5A9426}" type="presOf" srcId="{7CB382E5-7911-4847-9FB6-0BF4BB71D104}" destId="{C1FFCB82-8AB8-D944-85C2-840B2DEF1490}" srcOrd="0" destOrd="0" presId="urn:microsoft.com/office/officeart/2005/8/layout/vList2"/>
    <dgm:cxn modelId="{79DD1F38-7EC4-214B-BD76-A6CA8515B575}" type="presOf" srcId="{ACCF6F59-FBA1-4BAB-9090-A5369A7C080A}" destId="{2F29A881-3BCD-B44D-A551-34171774C181}" srcOrd="0" destOrd="0" presId="urn:microsoft.com/office/officeart/2005/8/layout/vList2"/>
    <dgm:cxn modelId="{B1D8A4B7-C9B6-9247-93A9-04BAF22025B0}" srcId="{ACCF6F59-FBA1-4BAB-9090-A5369A7C080A}" destId="{289E6D1A-0880-5449-AA48-726C08AF1B30}" srcOrd="3" destOrd="0" parTransId="{46021C5F-C8DC-3B44-887F-2F88D164185F}" sibTransId="{F0A38B5D-C3BF-0849-9956-6CF1DB8EFD8F}"/>
    <dgm:cxn modelId="{ED73C0DA-69AC-E440-934C-280A64310091}" type="presOf" srcId="{289E6D1A-0880-5449-AA48-726C08AF1B30}" destId="{5E90F34C-131E-794E-AE41-70254F7259B2}" srcOrd="0" destOrd="0" presId="urn:microsoft.com/office/officeart/2005/8/layout/vList2"/>
    <dgm:cxn modelId="{AA7318C3-1DD7-B74F-9A3F-412FC5DDA720}" type="presParOf" srcId="{2F29A881-3BCD-B44D-A551-34171774C181}" destId="{2F2A508D-042E-C047-868C-BBEED8017A22}" srcOrd="0" destOrd="0" presId="urn:microsoft.com/office/officeart/2005/8/layout/vList2"/>
    <dgm:cxn modelId="{231482F3-8109-BF48-8829-157E1C5C72B8}" type="presParOf" srcId="{2F29A881-3BCD-B44D-A551-34171774C181}" destId="{2E581855-E849-1843-9B24-2C460665514B}" srcOrd="1" destOrd="0" presId="urn:microsoft.com/office/officeart/2005/8/layout/vList2"/>
    <dgm:cxn modelId="{43E48434-8423-6E4F-9534-48E9D1400762}" type="presParOf" srcId="{2F29A881-3BCD-B44D-A551-34171774C181}" destId="{C1FFCB82-8AB8-D944-85C2-840B2DEF1490}" srcOrd="2" destOrd="0" presId="urn:microsoft.com/office/officeart/2005/8/layout/vList2"/>
    <dgm:cxn modelId="{0560D7E1-CEF5-0B4E-BD5B-DCCECF1E401B}" type="presParOf" srcId="{2F29A881-3BCD-B44D-A551-34171774C181}" destId="{B0CBB5BA-7C31-2D45-B66E-871B4F8E1CD8}" srcOrd="3" destOrd="0" presId="urn:microsoft.com/office/officeart/2005/8/layout/vList2"/>
    <dgm:cxn modelId="{021F9D4E-33A7-2744-AE02-F67E509710D6}" type="presParOf" srcId="{2F29A881-3BCD-B44D-A551-34171774C181}" destId="{FBF33F5A-2FE0-5045-BC46-5DA32A2B3F7E}" srcOrd="4" destOrd="0" presId="urn:microsoft.com/office/officeart/2005/8/layout/vList2"/>
    <dgm:cxn modelId="{3B5F8B6D-57BA-AF46-9436-C7AAA58E1CFC}" type="presParOf" srcId="{2F29A881-3BCD-B44D-A551-34171774C181}" destId="{279540D8-FC50-D143-A5BC-2E8544C9856B}" srcOrd="5" destOrd="0" presId="urn:microsoft.com/office/officeart/2005/8/layout/vList2"/>
    <dgm:cxn modelId="{D38F9B40-C8CD-3C4D-8FA0-B53C84D6C048}" type="presParOf" srcId="{2F29A881-3BCD-B44D-A551-34171774C181}" destId="{5E90F34C-131E-794E-AE41-70254F7259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901556-2C8E-4CFD-8DD0-058C6D7B76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877C17-F6A5-4AD2-B60C-C7022B9FD5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Are there people in your network who would be interested in giving to this project?</a:t>
          </a:r>
        </a:p>
      </dgm:t>
    </dgm:pt>
    <dgm:pt modelId="{C34AADDA-8161-4D35-93B0-2CDED702AB58}" type="parTrans" cxnId="{0F539C49-4C74-4C0D-A54C-60A5E2FFE866}">
      <dgm:prSet/>
      <dgm:spPr/>
      <dgm:t>
        <a:bodyPr/>
        <a:lstStyle/>
        <a:p>
          <a:endParaRPr lang="en-US"/>
        </a:p>
      </dgm:t>
    </dgm:pt>
    <dgm:pt modelId="{322FDEAA-C5AA-4107-92B7-5949811A7B22}" type="sibTrans" cxnId="{0F539C49-4C74-4C0D-A54C-60A5E2FFE866}">
      <dgm:prSet/>
      <dgm:spPr/>
      <dgm:t>
        <a:bodyPr/>
        <a:lstStyle/>
        <a:p>
          <a:endParaRPr lang="en-US"/>
        </a:p>
      </dgm:t>
    </dgm:pt>
    <dgm:pt modelId="{9F28396E-1DDC-4D22-B316-A239F0C6DD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Grateful students, parents, alumni, former faculty?</a:t>
          </a:r>
        </a:p>
      </dgm:t>
    </dgm:pt>
    <dgm:pt modelId="{3840C439-5889-47A1-988A-26296AFEEDE9}" type="parTrans" cxnId="{01881E87-817B-4EDF-A909-C53054B8ED6E}">
      <dgm:prSet/>
      <dgm:spPr/>
      <dgm:t>
        <a:bodyPr/>
        <a:lstStyle/>
        <a:p>
          <a:endParaRPr lang="en-US"/>
        </a:p>
      </dgm:t>
    </dgm:pt>
    <dgm:pt modelId="{65FABA7F-CEAE-4285-9C35-6E50CC884DCF}" type="sibTrans" cxnId="{01881E87-817B-4EDF-A909-C53054B8ED6E}">
      <dgm:prSet/>
      <dgm:spPr/>
      <dgm:t>
        <a:bodyPr/>
        <a:lstStyle/>
        <a:p>
          <a:endParaRPr lang="en-US"/>
        </a:p>
      </dgm:t>
    </dgm:pt>
    <dgm:pt modelId="{9A8AC071-4853-4A6A-995D-D578DE9ABD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Corporate partners? </a:t>
          </a:r>
        </a:p>
      </dgm:t>
    </dgm:pt>
    <dgm:pt modelId="{97E1E980-A54F-429E-9493-B02712F45AE1}" type="parTrans" cxnId="{C88B5B33-453B-43A1-9C16-296007071AF2}">
      <dgm:prSet/>
      <dgm:spPr/>
      <dgm:t>
        <a:bodyPr/>
        <a:lstStyle/>
        <a:p>
          <a:endParaRPr lang="en-US"/>
        </a:p>
      </dgm:t>
    </dgm:pt>
    <dgm:pt modelId="{09C867D3-B0A5-4052-B11C-04682E404884}" type="sibTrans" cxnId="{C88B5B33-453B-43A1-9C16-296007071AF2}">
      <dgm:prSet/>
      <dgm:spPr/>
      <dgm:t>
        <a:bodyPr/>
        <a:lstStyle/>
        <a:p>
          <a:endParaRPr lang="en-US"/>
        </a:p>
      </dgm:t>
    </dgm:pt>
    <dgm:pt modelId="{4FEDCCA8-F780-456A-9D85-C8A47A3C13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Foundations? </a:t>
          </a:r>
        </a:p>
      </dgm:t>
    </dgm:pt>
    <dgm:pt modelId="{F7F1C1E6-92FA-451F-A90C-592D632021D2}" type="parTrans" cxnId="{6AE62EC8-178F-4562-AEBD-4406B827676A}">
      <dgm:prSet/>
      <dgm:spPr/>
      <dgm:t>
        <a:bodyPr/>
        <a:lstStyle/>
        <a:p>
          <a:endParaRPr lang="en-US"/>
        </a:p>
      </dgm:t>
    </dgm:pt>
    <dgm:pt modelId="{A5BF7438-D1D4-433B-99D0-493B7A7DBB28}" type="sibTrans" cxnId="{6AE62EC8-178F-4562-AEBD-4406B827676A}">
      <dgm:prSet/>
      <dgm:spPr/>
      <dgm:t>
        <a:bodyPr/>
        <a:lstStyle/>
        <a:p>
          <a:endParaRPr lang="en-US"/>
        </a:p>
      </dgm:t>
    </dgm:pt>
    <dgm:pt modelId="{9B0B3836-0B89-C344-A5AB-532434FC06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Advisory council members?</a:t>
          </a:r>
        </a:p>
      </dgm:t>
    </dgm:pt>
    <dgm:pt modelId="{7F325923-E2B0-1341-A682-95CB631FD61F}" type="parTrans" cxnId="{9184B9D5-5DCB-3647-B7E7-EFA8C16A3B00}">
      <dgm:prSet/>
      <dgm:spPr/>
      <dgm:t>
        <a:bodyPr/>
        <a:lstStyle/>
        <a:p>
          <a:endParaRPr lang="en-US"/>
        </a:p>
      </dgm:t>
    </dgm:pt>
    <dgm:pt modelId="{9A04BDEE-6F9D-6140-9352-7B8ECB54A318}" type="sibTrans" cxnId="{9184B9D5-5DCB-3647-B7E7-EFA8C16A3B00}">
      <dgm:prSet/>
      <dgm:spPr/>
      <dgm:t>
        <a:bodyPr/>
        <a:lstStyle/>
        <a:p>
          <a:endParaRPr lang="en-US"/>
        </a:p>
      </dgm:t>
    </dgm:pt>
    <dgm:pt modelId="{3D53BA82-6C2E-46A6-B60B-4386F844A1C4}" type="pres">
      <dgm:prSet presAssocID="{37901556-2C8E-4CFD-8DD0-058C6D7B7630}" presName="root" presStyleCnt="0">
        <dgm:presLayoutVars>
          <dgm:dir/>
          <dgm:resizeHandles val="exact"/>
        </dgm:presLayoutVars>
      </dgm:prSet>
      <dgm:spPr/>
    </dgm:pt>
    <dgm:pt modelId="{50858D12-4ABD-4FC8-B927-20D85EF1F698}" type="pres">
      <dgm:prSet presAssocID="{33877C17-F6A5-4AD2-B60C-C7022B9FD52A}" presName="compNode" presStyleCnt="0"/>
      <dgm:spPr/>
    </dgm:pt>
    <dgm:pt modelId="{1BD818AF-601B-4928-99AB-3957F01BC667}" type="pres">
      <dgm:prSet presAssocID="{33877C17-F6A5-4AD2-B60C-C7022B9FD52A}" presName="bgRect" presStyleLbl="bgShp" presStyleIdx="0" presStyleCnt="5"/>
      <dgm:spPr/>
    </dgm:pt>
    <dgm:pt modelId="{87964880-B6B9-44C9-8A66-5417EF23E244}" type="pres">
      <dgm:prSet presAssocID="{33877C17-F6A5-4AD2-B60C-C7022B9FD52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0AC403B2-CA6A-47AE-A301-4CF3CDFE7EC6}" type="pres">
      <dgm:prSet presAssocID="{33877C17-F6A5-4AD2-B60C-C7022B9FD52A}" presName="spaceRect" presStyleCnt="0"/>
      <dgm:spPr/>
    </dgm:pt>
    <dgm:pt modelId="{B4F0E977-4AE1-4110-9D4A-325978DC5770}" type="pres">
      <dgm:prSet presAssocID="{33877C17-F6A5-4AD2-B60C-C7022B9FD52A}" presName="parTx" presStyleLbl="revTx" presStyleIdx="0" presStyleCnt="5" custScaleX="109195">
        <dgm:presLayoutVars>
          <dgm:chMax val="0"/>
          <dgm:chPref val="0"/>
        </dgm:presLayoutVars>
      </dgm:prSet>
      <dgm:spPr/>
    </dgm:pt>
    <dgm:pt modelId="{042A5CD9-01D2-4598-9B77-FFCB00081623}" type="pres">
      <dgm:prSet presAssocID="{322FDEAA-C5AA-4107-92B7-5949811A7B22}" presName="sibTrans" presStyleCnt="0"/>
      <dgm:spPr/>
    </dgm:pt>
    <dgm:pt modelId="{C4B55CC6-EFED-47BE-9213-22C840C989EB}" type="pres">
      <dgm:prSet presAssocID="{9F28396E-1DDC-4D22-B316-A239F0C6DD9F}" presName="compNode" presStyleCnt="0"/>
      <dgm:spPr/>
    </dgm:pt>
    <dgm:pt modelId="{5C1A7EDA-0643-4578-8C02-26582498982F}" type="pres">
      <dgm:prSet presAssocID="{9F28396E-1DDC-4D22-B316-A239F0C6DD9F}" presName="bgRect" presStyleLbl="bgShp" presStyleIdx="1" presStyleCnt="5"/>
      <dgm:spPr/>
    </dgm:pt>
    <dgm:pt modelId="{6FB78F35-A26B-4036-A53A-4A4C5D922EB4}" type="pres">
      <dgm:prSet presAssocID="{9F28396E-1DDC-4D22-B316-A239F0C6DD9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8DD80539-09FB-4819-8015-3C78C1CD30F9}" type="pres">
      <dgm:prSet presAssocID="{9F28396E-1DDC-4D22-B316-A239F0C6DD9F}" presName="spaceRect" presStyleCnt="0"/>
      <dgm:spPr/>
    </dgm:pt>
    <dgm:pt modelId="{E03D6C2D-B5AB-4653-A168-5F6F27C5AD9A}" type="pres">
      <dgm:prSet presAssocID="{9F28396E-1DDC-4D22-B316-A239F0C6DD9F}" presName="parTx" presStyleLbl="revTx" presStyleIdx="1" presStyleCnt="5">
        <dgm:presLayoutVars>
          <dgm:chMax val="0"/>
          <dgm:chPref val="0"/>
        </dgm:presLayoutVars>
      </dgm:prSet>
      <dgm:spPr/>
    </dgm:pt>
    <dgm:pt modelId="{15ADC973-A1BC-427C-84DC-42E85A8E46E9}" type="pres">
      <dgm:prSet presAssocID="{65FABA7F-CEAE-4285-9C35-6E50CC884DCF}" presName="sibTrans" presStyleCnt="0"/>
      <dgm:spPr/>
    </dgm:pt>
    <dgm:pt modelId="{91D9C50F-8625-0946-8B80-F39A0DFBEF66}" type="pres">
      <dgm:prSet presAssocID="{9B0B3836-0B89-C344-A5AB-532434FC06F9}" presName="compNode" presStyleCnt="0"/>
      <dgm:spPr/>
    </dgm:pt>
    <dgm:pt modelId="{86E00FEF-0D0D-5247-9742-724F1C5F55D5}" type="pres">
      <dgm:prSet presAssocID="{9B0B3836-0B89-C344-A5AB-532434FC06F9}" presName="bgRect" presStyleLbl="bgShp" presStyleIdx="2" presStyleCnt="5"/>
      <dgm:spPr/>
    </dgm:pt>
    <dgm:pt modelId="{B5D3E5E5-CFB0-6545-B58C-C647D83B5F5D}" type="pres">
      <dgm:prSet presAssocID="{9B0B3836-0B89-C344-A5AB-532434FC06F9}" presName="iconRect" presStyleLbl="node1" presStyleIdx="2" presStyleCnt="5"/>
      <dgm:spPr/>
    </dgm:pt>
    <dgm:pt modelId="{92B48281-223F-1340-B5F1-9733474E67F4}" type="pres">
      <dgm:prSet presAssocID="{9B0B3836-0B89-C344-A5AB-532434FC06F9}" presName="spaceRect" presStyleCnt="0"/>
      <dgm:spPr/>
    </dgm:pt>
    <dgm:pt modelId="{1FB24A1D-97B7-6649-AC3F-F1A99EDACBB8}" type="pres">
      <dgm:prSet presAssocID="{9B0B3836-0B89-C344-A5AB-532434FC06F9}" presName="parTx" presStyleLbl="revTx" presStyleIdx="2" presStyleCnt="5">
        <dgm:presLayoutVars>
          <dgm:chMax val="0"/>
          <dgm:chPref val="0"/>
        </dgm:presLayoutVars>
      </dgm:prSet>
      <dgm:spPr/>
    </dgm:pt>
    <dgm:pt modelId="{873D0701-BD44-9B49-B59C-62BA128993E8}" type="pres">
      <dgm:prSet presAssocID="{9A04BDEE-6F9D-6140-9352-7B8ECB54A318}" presName="sibTrans" presStyleCnt="0"/>
      <dgm:spPr/>
    </dgm:pt>
    <dgm:pt modelId="{DC51B222-7CFF-469B-8512-804B0AA27F3A}" type="pres">
      <dgm:prSet presAssocID="{9A8AC071-4853-4A6A-995D-D578DE9ABD11}" presName="compNode" presStyleCnt="0"/>
      <dgm:spPr/>
    </dgm:pt>
    <dgm:pt modelId="{B8D872C8-9BAB-4D1A-BB5E-4F7D18E0B562}" type="pres">
      <dgm:prSet presAssocID="{9A8AC071-4853-4A6A-995D-D578DE9ABD11}" presName="bgRect" presStyleLbl="bgShp" presStyleIdx="3" presStyleCnt="5"/>
      <dgm:spPr/>
    </dgm:pt>
    <dgm:pt modelId="{91157D92-016A-43A4-A177-D05A34B2D9DD}" type="pres">
      <dgm:prSet presAssocID="{9A8AC071-4853-4A6A-995D-D578DE9ABD11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A6993BF-1020-4B3C-9AAC-7C0010E282BF}" type="pres">
      <dgm:prSet presAssocID="{9A8AC071-4853-4A6A-995D-D578DE9ABD11}" presName="spaceRect" presStyleCnt="0"/>
      <dgm:spPr/>
    </dgm:pt>
    <dgm:pt modelId="{E9CB8906-BFA6-42F0-8B16-198D90F5A29D}" type="pres">
      <dgm:prSet presAssocID="{9A8AC071-4853-4A6A-995D-D578DE9ABD11}" presName="parTx" presStyleLbl="revTx" presStyleIdx="3" presStyleCnt="5">
        <dgm:presLayoutVars>
          <dgm:chMax val="0"/>
          <dgm:chPref val="0"/>
        </dgm:presLayoutVars>
      </dgm:prSet>
      <dgm:spPr/>
    </dgm:pt>
    <dgm:pt modelId="{F193E715-31AA-47F7-95E3-2A2661E8BCB2}" type="pres">
      <dgm:prSet presAssocID="{09C867D3-B0A5-4052-B11C-04682E404884}" presName="sibTrans" presStyleCnt="0"/>
      <dgm:spPr/>
    </dgm:pt>
    <dgm:pt modelId="{FE781C0B-F96E-4056-B600-AAEB6E2D062B}" type="pres">
      <dgm:prSet presAssocID="{4FEDCCA8-F780-456A-9D85-C8A47A3C1364}" presName="compNode" presStyleCnt="0"/>
      <dgm:spPr/>
    </dgm:pt>
    <dgm:pt modelId="{425D6127-04D4-485D-8291-B649CD1B26B5}" type="pres">
      <dgm:prSet presAssocID="{4FEDCCA8-F780-456A-9D85-C8A47A3C1364}" presName="bgRect" presStyleLbl="bgShp" presStyleIdx="4" presStyleCnt="5"/>
      <dgm:spPr/>
    </dgm:pt>
    <dgm:pt modelId="{745E11C1-215C-45FC-B988-4ED5972F5AAB}" type="pres">
      <dgm:prSet presAssocID="{4FEDCCA8-F780-456A-9D85-C8A47A3C1364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B86F1A06-FB74-4127-AD8B-28B3779B0B2A}" type="pres">
      <dgm:prSet presAssocID="{4FEDCCA8-F780-456A-9D85-C8A47A3C1364}" presName="spaceRect" presStyleCnt="0"/>
      <dgm:spPr/>
    </dgm:pt>
    <dgm:pt modelId="{9E620FA5-5BC8-4F5C-B219-41334B118678}" type="pres">
      <dgm:prSet presAssocID="{4FEDCCA8-F780-456A-9D85-C8A47A3C136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BC3CD0D-9071-4D45-996B-B3204C5A4710}" type="presOf" srcId="{9A8AC071-4853-4A6A-995D-D578DE9ABD11}" destId="{E9CB8906-BFA6-42F0-8B16-198D90F5A29D}" srcOrd="0" destOrd="0" presId="urn:microsoft.com/office/officeart/2018/2/layout/IconVerticalSolidList"/>
    <dgm:cxn modelId="{1A9F8818-48D2-F846-8BC9-F9D4AFB28401}" type="presOf" srcId="{9B0B3836-0B89-C344-A5AB-532434FC06F9}" destId="{1FB24A1D-97B7-6649-AC3F-F1A99EDACBB8}" srcOrd="0" destOrd="0" presId="urn:microsoft.com/office/officeart/2018/2/layout/IconVerticalSolidList"/>
    <dgm:cxn modelId="{C88B5B33-453B-43A1-9C16-296007071AF2}" srcId="{37901556-2C8E-4CFD-8DD0-058C6D7B7630}" destId="{9A8AC071-4853-4A6A-995D-D578DE9ABD11}" srcOrd="3" destOrd="0" parTransId="{97E1E980-A54F-429E-9493-B02712F45AE1}" sibTransId="{09C867D3-B0A5-4052-B11C-04682E404884}"/>
    <dgm:cxn modelId="{0F539C49-4C74-4C0D-A54C-60A5E2FFE866}" srcId="{37901556-2C8E-4CFD-8DD0-058C6D7B7630}" destId="{33877C17-F6A5-4AD2-B60C-C7022B9FD52A}" srcOrd="0" destOrd="0" parTransId="{C34AADDA-8161-4D35-93B0-2CDED702AB58}" sibTransId="{322FDEAA-C5AA-4107-92B7-5949811A7B22}"/>
    <dgm:cxn modelId="{062ABE70-BE7F-44EE-8B1C-A2CBAD05C973}" type="presOf" srcId="{37901556-2C8E-4CFD-8DD0-058C6D7B7630}" destId="{3D53BA82-6C2E-46A6-B60B-4386F844A1C4}" srcOrd="0" destOrd="0" presId="urn:microsoft.com/office/officeart/2018/2/layout/IconVerticalSolidList"/>
    <dgm:cxn modelId="{01881E87-817B-4EDF-A909-C53054B8ED6E}" srcId="{37901556-2C8E-4CFD-8DD0-058C6D7B7630}" destId="{9F28396E-1DDC-4D22-B316-A239F0C6DD9F}" srcOrd="1" destOrd="0" parTransId="{3840C439-5889-47A1-988A-26296AFEEDE9}" sibTransId="{65FABA7F-CEAE-4285-9C35-6E50CC884DCF}"/>
    <dgm:cxn modelId="{E7CB57A5-0FCA-4350-9EF2-260C027F7598}" type="presOf" srcId="{4FEDCCA8-F780-456A-9D85-C8A47A3C1364}" destId="{9E620FA5-5BC8-4F5C-B219-41334B118678}" srcOrd="0" destOrd="0" presId="urn:microsoft.com/office/officeart/2018/2/layout/IconVerticalSolidList"/>
    <dgm:cxn modelId="{8B8B11A9-5385-4A56-8579-9819EE83BEF6}" type="presOf" srcId="{33877C17-F6A5-4AD2-B60C-C7022B9FD52A}" destId="{B4F0E977-4AE1-4110-9D4A-325978DC5770}" srcOrd="0" destOrd="0" presId="urn:microsoft.com/office/officeart/2018/2/layout/IconVerticalSolidList"/>
    <dgm:cxn modelId="{6AE62EC8-178F-4562-AEBD-4406B827676A}" srcId="{37901556-2C8E-4CFD-8DD0-058C6D7B7630}" destId="{4FEDCCA8-F780-456A-9D85-C8A47A3C1364}" srcOrd="4" destOrd="0" parTransId="{F7F1C1E6-92FA-451F-A90C-592D632021D2}" sibTransId="{A5BF7438-D1D4-433B-99D0-493B7A7DBB28}"/>
    <dgm:cxn modelId="{9184B9D5-5DCB-3647-B7E7-EFA8C16A3B00}" srcId="{37901556-2C8E-4CFD-8DD0-058C6D7B7630}" destId="{9B0B3836-0B89-C344-A5AB-532434FC06F9}" srcOrd="2" destOrd="0" parTransId="{7F325923-E2B0-1341-A682-95CB631FD61F}" sibTransId="{9A04BDEE-6F9D-6140-9352-7B8ECB54A318}"/>
    <dgm:cxn modelId="{504298FE-499F-4D3A-912B-B8B3D0B17650}" type="presOf" srcId="{9F28396E-1DDC-4D22-B316-A239F0C6DD9F}" destId="{E03D6C2D-B5AB-4653-A168-5F6F27C5AD9A}" srcOrd="0" destOrd="0" presId="urn:microsoft.com/office/officeart/2018/2/layout/IconVerticalSolidList"/>
    <dgm:cxn modelId="{6C56BB21-CB42-42CB-8726-57CF5C0891BD}" type="presParOf" srcId="{3D53BA82-6C2E-46A6-B60B-4386F844A1C4}" destId="{50858D12-4ABD-4FC8-B927-20D85EF1F698}" srcOrd="0" destOrd="0" presId="urn:microsoft.com/office/officeart/2018/2/layout/IconVerticalSolidList"/>
    <dgm:cxn modelId="{ED5CEC7C-4877-4BF3-B08B-6D74F7A59899}" type="presParOf" srcId="{50858D12-4ABD-4FC8-B927-20D85EF1F698}" destId="{1BD818AF-601B-4928-99AB-3957F01BC667}" srcOrd="0" destOrd="0" presId="urn:microsoft.com/office/officeart/2018/2/layout/IconVerticalSolidList"/>
    <dgm:cxn modelId="{DB504DE5-D2AF-4D59-95A0-C362040FDFD8}" type="presParOf" srcId="{50858D12-4ABD-4FC8-B927-20D85EF1F698}" destId="{87964880-B6B9-44C9-8A66-5417EF23E244}" srcOrd="1" destOrd="0" presId="urn:microsoft.com/office/officeart/2018/2/layout/IconVerticalSolidList"/>
    <dgm:cxn modelId="{3C4B608E-307A-4C3B-B6C0-74DB0030ADE5}" type="presParOf" srcId="{50858D12-4ABD-4FC8-B927-20D85EF1F698}" destId="{0AC403B2-CA6A-47AE-A301-4CF3CDFE7EC6}" srcOrd="2" destOrd="0" presId="urn:microsoft.com/office/officeart/2018/2/layout/IconVerticalSolidList"/>
    <dgm:cxn modelId="{B0DA87ED-9D7F-47A6-B67A-19AE0ADB981C}" type="presParOf" srcId="{50858D12-4ABD-4FC8-B927-20D85EF1F698}" destId="{B4F0E977-4AE1-4110-9D4A-325978DC5770}" srcOrd="3" destOrd="0" presId="urn:microsoft.com/office/officeart/2018/2/layout/IconVerticalSolidList"/>
    <dgm:cxn modelId="{AC3806EE-C5DB-43B5-9C5D-3501D61CD8E2}" type="presParOf" srcId="{3D53BA82-6C2E-46A6-B60B-4386F844A1C4}" destId="{042A5CD9-01D2-4598-9B77-FFCB00081623}" srcOrd="1" destOrd="0" presId="urn:microsoft.com/office/officeart/2018/2/layout/IconVerticalSolidList"/>
    <dgm:cxn modelId="{A4B08D49-682B-4DEB-BA35-398D4D11B3E5}" type="presParOf" srcId="{3D53BA82-6C2E-46A6-B60B-4386F844A1C4}" destId="{C4B55CC6-EFED-47BE-9213-22C840C989EB}" srcOrd="2" destOrd="0" presId="urn:microsoft.com/office/officeart/2018/2/layout/IconVerticalSolidList"/>
    <dgm:cxn modelId="{EF3F5794-646F-42D5-8F28-846765767E7D}" type="presParOf" srcId="{C4B55CC6-EFED-47BE-9213-22C840C989EB}" destId="{5C1A7EDA-0643-4578-8C02-26582498982F}" srcOrd="0" destOrd="0" presId="urn:microsoft.com/office/officeart/2018/2/layout/IconVerticalSolidList"/>
    <dgm:cxn modelId="{10B8DF35-E2C9-420B-A7AE-71E57B8D6B7E}" type="presParOf" srcId="{C4B55CC6-EFED-47BE-9213-22C840C989EB}" destId="{6FB78F35-A26B-4036-A53A-4A4C5D922EB4}" srcOrd="1" destOrd="0" presId="urn:microsoft.com/office/officeart/2018/2/layout/IconVerticalSolidList"/>
    <dgm:cxn modelId="{653C5917-5C85-42EB-97D8-833AA92F77E4}" type="presParOf" srcId="{C4B55CC6-EFED-47BE-9213-22C840C989EB}" destId="{8DD80539-09FB-4819-8015-3C78C1CD30F9}" srcOrd="2" destOrd="0" presId="urn:microsoft.com/office/officeart/2018/2/layout/IconVerticalSolidList"/>
    <dgm:cxn modelId="{D7CCE60A-6066-43C5-90DC-AED81F1823B2}" type="presParOf" srcId="{C4B55CC6-EFED-47BE-9213-22C840C989EB}" destId="{E03D6C2D-B5AB-4653-A168-5F6F27C5AD9A}" srcOrd="3" destOrd="0" presId="urn:microsoft.com/office/officeart/2018/2/layout/IconVerticalSolidList"/>
    <dgm:cxn modelId="{2B354F4B-775B-46C4-B2F8-B92A6C0A24EB}" type="presParOf" srcId="{3D53BA82-6C2E-46A6-B60B-4386F844A1C4}" destId="{15ADC973-A1BC-427C-84DC-42E85A8E46E9}" srcOrd="3" destOrd="0" presId="urn:microsoft.com/office/officeart/2018/2/layout/IconVerticalSolidList"/>
    <dgm:cxn modelId="{B525BFFA-9942-A34E-9B05-C29BC3B28DF2}" type="presParOf" srcId="{3D53BA82-6C2E-46A6-B60B-4386F844A1C4}" destId="{91D9C50F-8625-0946-8B80-F39A0DFBEF66}" srcOrd="4" destOrd="0" presId="urn:microsoft.com/office/officeart/2018/2/layout/IconVerticalSolidList"/>
    <dgm:cxn modelId="{83BB69C3-E39E-4A4A-9074-8710BAFFBED0}" type="presParOf" srcId="{91D9C50F-8625-0946-8B80-F39A0DFBEF66}" destId="{86E00FEF-0D0D-5247-9742-724F1C5F55D5}" srcOrd="0" destOrd="0" presId="urn:microsoft.com/office/officeart/2018/2/layout/IconVerticalSolidList"/>
    <dgm:cxn modelId="{59DC4634-2A4C-CE4D-8BA6-E3370E1FC045}" type="presParOf" srcId="{91D9C50F-8625-0946-8B80-F39A0DFBEF66}" destId="{B5D3E5E5-CFB0-6545-B58C-C647D83B5F5D}" srcOrd="1" destOrd="0" presId="urn:microsoft.com/office/officeart/2018/2/layout/IconVerticalSolidList"/>
    <dgm:cxn modelId="{21B28F13-1556-134E-9451-0AA148B62D54}" type="presParOf" srcId="{91D9C50F-8625-0946-8B80-F39A0DFBEF66}" destId="{92B48281-223F-1340-B5F1-9733474E67F4}" srcOrd="2" destOrd="0" presId="urn:microsoft.com/office/officeart/2018/2/layout/IconVerticalSolidList"/>
    <dgm:cxn modelId="{14E587F0-1CE3-0445-81D5-366C06245018}" type="presParOf" srcId="{91D9C50F-8625-0946-8B80-F39A0DFBEF66}" destId="{1FB24A1D-97B7-6649-AC3F-F1A99EDACBB8}" srcOrd="3" destOrd="0" presId="urn:microsoft.com/office/officeart/2018/2/layout/IconVerticalSolidList"/>
    <dgm:cxn modelId="{03D83531-A4CA-174A-9A59-76A096BE511C}" type="presParOf" srcId="{3D53BA82-6C2E-46A6-B60B-4386F844A1C4}" destId="{873D0701-BD44-9B49-B59C-62BA128993E8}" srcOrd="5" destOrd="0" presId="urn:microsoft.com/office/officeart/2018/2/layout/IconVerticalSolidList"/>
    <dgm:cxn modelId="{FB08139D-60FE-44CB-921B-0FDD52F952D7}" type="presParOf" srcId="{3D53BA82-6C2E-46A6-B60B-4386F844A1C4}" destId="{DC51B222-7CFF-469B-8512-804B0AA27F3A}" srcOrd="6" destOrd="0" presId="urn:microsoft.com/office/officeart/2018/2/layout/IconVerticalSolidList"/>
    <dgm:cxn modelId="{1AE8BF76-2C56-404B-B4F2-00D984DEC120}" type="presParOf" srcId="{DC51B222-7CFF-469B-8512-804B0AA27F3A}" destId="{B8D872C8-9BAB-4D1A-BB5E-4F7D18E0B562}" srcOrd="0" destOrd="0" presId="urn:microsoft.com/office/officeart/2018/2/layout/IconVerticalSolidList"/>
    <dgm:cxn modelId="{5C1E3150-C8C9-4E9C-8242-E61AD2D3326B}" type="presParOf" srcId="{DC51B222-7CFF-469B-8512-804B0AA27F3A}" destId="{91157D92-016A-43A4-A177-D05A34B2D9DD}" srcOrd="1" destOrd="0" presId="urn:microsoft.com/office/officeart/2018/2/layout/IconVerticalSolidList"/>
    <dgm:cxn modelId="{8FAAF9CC-1EDD-4B3C-A83D-0BCC618A79A0}" type="presParOf" srcId="{DC51B222-7CFF-469B-8512-804B0AA27F3A}" destId="{4A6993BF-1020-4B3C-9AAC-7C0010E282BF}" srcOrd="2" destOrd="0" presId="urn:microsoft.com/office/officeart/2018/2/layout/IconVerticalSolidList"/>
    <dgm:cxn modelId="{6BBC6FA1-DEBE-41B3-B50D-134CA534F2AF}" type="presParOf" srcId="{DC51B222-7CFF-469B-8512-804B0AA27F3A}" destId="{E9CB8906-BFA6-42F0-8B16-198D90F5A29D}" srcOrd="3" destOrd="0" presId="urn:microsoft.com/office/officeart/2018/2/layout/IconVerticalSolidList"/>
    <dgm:cxn modelId="{9BD64472-2F5E-48BB-A4D9-599C25C44EF3}" type="presParOf" srcId="{3D53BA82-6C2E-46A6-B60B-4386F844A1C4}" destId="{F193E715-31AA-47F7-95E3-2A2661E8BCB2}" srcOrd="7" destOrd="0" presId="urn:microsoft.com/office/officeart/2018/2/layout/IconVerticalSolidList"/>
    <dgm:cxn modelId="{5B6E1D08-3883-4808-AD3F-3F7D52478CA5}" type="presParOf" srcId="{3D53BA82-6C2E-46A6-B60B-4386F844A1C4}" destId="{FE781C0B-F96E-4056-B600-AAEB6E2D062B}" srcOrd="8" destOrd="0" presId="urn:microsoft.com/office/officeart/2018/2/layout/IconVerticalSolidList"/>
    <dgm:cxn modelId="{787BE4BC-FA3F-4CCA-9941-6FB8C4DAB791}" type="presParOf" srcId="{FE781C0B-F96E-4056-B600-AAEB6E2D062B}" destId="{425D6127-04D4-485D-8291-B649CD1B26B5}" srcOrd="0" destOrd="0" presId="urn:microsoft.com/office/officeart/2018/2/layout/IconVerticalSolidList"/>
    <dgm:cxn modelId="{E0AC66F3-C2D4-4F8B-A403-53E28ECF09DD}" type="presParOf" srcId="{FE781C0B-F96E-4056-B600-AAEB6E2D062B}" destId="{745E11C1-215C-45FC-B988-4ED5972F5AAB}" srcOrd="1" destOrd="0" presId="urn:microsoft.com/office/officeart/2018/2/layout/IconVerticalSolidList"/>
    <dgm:cxn modelId="{7DE92FCE-BB8A-4470-A68B-14298E5C1C7A}" type="presParOf" srcId="{FE781C0B-F96E-4056-B600-AAEB6E2D062B}" destId="{B86F1A06-FB74-4127-AD8B-28B3779B0B2A}" srcOrd="2" destOrd="0" presId="urn:microsoft.com/office/officeart/2018/2/layout/IconVerticalSolidList"/>
    <dgm:cxn modelId="{453B135D-D935-4DC4-A67B-1433024F52ED}" type="presParOf" srcId="{FE781C0B-F96E-4056-B600-AAEB6E2D062B}" destId="{9E620FA5-5BC8-4F5C-B219-41334B1186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2C8CFF-B87D-49AC-BE3A-0978073280B6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E3F585-0111-4AE8-944C-5A25DBFD2510}">
      <dgm:prSet phldrT="[Text]"/>
      <dgm:spPr>
        <a:solidFill>
          <a:schemeClr val="accent5"/>
        </a:solidFill>
      </dgm:spPr>
      <dgm:t>
        <a:bodyPr/>
        <a:lstStyle/>
        <a:p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C67558A-3214-4F28-BF87-94950205D526}" type="parTrans" cxnId="{BB027278-22E8-4F92-955F-72F6BA7C0742}">
      <dgm:prSet/>
      <dgm:spPr/>
      <dgm:t>
        <a:bodyPr/>
        <a:lstStyle/>
        <a:p>
          <a:endParaRPr lang="en-US"/>
        </a:p>
      </dgm:t>
    </dgm:pt>
    <dgm:pt modelId="{1FCD1B4B-B7F6-4CAF-AFD7-B403D739E17A}" type="sibTrans" cxnId="{BB027278-22E8-4F92-955F-72F6BA7C0742}">
      <dgm:prSet/>
      <dgm:spPr/>
      <dgm:t>
        <a:bodyPr/>
        <a:lstStyle/>
        <a:p>
          <a:endParaRPr lang="en-US"/>
        </a:p>
      </dgm:t>
    </dgm:pt>
    <dgm:pt modelId="{881FB1EC-A085-4F79-AA90-79C49222F1CA}">
      <dgm:prSet phldrT="[Text]" custT="1"/>
      <dgm:spPr/>
      <dgm:t>
        <a:bodyPr/>
        <a:lstStyle/>
        <a:p>
          <a:r>
            <a:rPr lang="en-US" sz="2800" b="1" dirty="0">
              <a:latin typeface="Calibri Light" panose="020F0302020204030204" pitchFamily="34" charset="0"/>
              <a:cs typeface="Calibri Light" panose="020F0302020204030204" pitchFamily="34" charset="0"/>
            </a:rPr>
            <a:t>Purpose</a:t>
          </a:r>
        </a:p>
        <a:p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To engage and educate your next group of potential donors</a:t>
          </a:r>
        </a:p>
      </dgm:t>
    </dgm:pt>
    <dgm:pt modelId="{6086087B-9F3D-4456-8132-B3E12D43B8CE}" type="parTrans" cxnId="{2768C96D-FBA3-4DE8-9A1B-5666505F2E7F}">
      <dgm:prSet/>
      <dgm:spPr/>
      <dgm:t>
        <a:bodyPr/>
        <a:lstStyle/>
        <a:p>
          <a:endParaRPr lang="en-US"/>
        </a:p>
      </dgm:t>
    </dgm:pt>
    <dgm:pt modelId="{1047629E-F8CF-41A2-ADBA-F961357AD243}" type="sibTrans" cxnId="{2768C96D-FBA3-4DE8-9A1B-5666505F2E7F}">
      <dgm:prSet/>
      <dgm:spPr/>
      <dgm:t>
        <a:bodyPr/>
        <a:lstStyle/>
        <a:p>
          <a:endParaRPr lang="en-US"/>
        </a:p>
      </dgm:t>
    </dgm:pt>
    <dgm:pt modelId="{A184E0AA-CE0A-4EB9-BFA5-71F51578A8A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dirty="0"/>
        </a:p>
      </dgm:t>
    </dgm:pt>
    <dgm:pt modelId="{2BCC57A6-1ADE-4D2C-9BCA-8FE995773294}" type="parTrans" cxnId="{E1F77170-CC92-4CB4-A5FB-396D9CCE5648}">
      <dgm:prSet/>
      <dgm:spPr/>
      <dgm:t>
        <a:bodyPr/>
        <a:lstStyle/>
        <a:p>
          <a:endParaRPr lang="en-US"/>
        </a:p>
      </dgm:t>
    </dgm:pt>
    <dgm:pt modelId="{1C968212-1715-4234-A548-213E7190E0D1}" type="sibTrans" cxnId="{E1F77170-CC92-4CB4-A5FB-396D9CCE5648}">
      <dgm:prSet/>
      <dgm:spPr/>
      <dgm:t>
        <a:bodyPr/>
        <a:lstStyle/>
        <a:p>
          <a:endParaRPr lang="en-US"/>
        </a:p>
      </dgm:t>
    </dgm:pt>
    <dgm:pt modelId="{64B421F8-B81B-4281-8CBB-DE86A027FBDB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800" b="1" dirty="0">
              <a:latin typeface="Calibri Light" panose="020F0302020204030204" pitchFamily="34" charset="0"/>
              <a:cs typeface="Calibri Light" panose="020F0302020204030204" pitchFamily="34" charset="0"/>
            </a:rPr>
            <a:t>Process</a:t>
          </a:r>
        </a:p>
        <a:p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Tours, visits, lectures, receptions, or dinners with faculty and leadership; often accompanied by briefing materials and scripted talking points </a:t>
          </a:r>
        </a:p>
      </dgm:t>
    </dgm:pt>
    <dgm:pt modelId="{576ED295-965E-4E95-BCC1-01E754C39879}" type="parTrans" cxnId="{4E107255-C645-4AEE-93C2-6800B423B741}">
      <dgm:prSet/>
      <dgm:spPr/>
      <dgm:t>
        <a:bodyPr/>
        <a:lstStyle/>
        <a:p>
          <a:endParaRPr lang="en-US"/>
        </a:p>
      </dgm:t>
    </dgm:pt>
    <dgm:pt modelId="{13ECD8DA-DCA4-4BBE-B681-C0E2B88B10DC}" type="sibTrans" cxnId="{4E107255-C645-4AEE-93C2-6800B423B741}">
      <dgm:prSet/>
      <dgm:spPr/>
      <dgm:t>
        <a:bodyPr/>
        <a:lstStyle/>
        <a:p>
          <a:endParaRPr lang="en-US"/>
        </a:p>
      </dgm:t>
    </dgm:pt>
    <dgm:pt modelId="{C33C7CAC-1D05-498A-9FB5-87BFFEA8B70E}">
      <dgm:prSet phldrT="[Text]"/>
      <dgm:spPr>
        <a:solidFill>
          <a:schemeClr val="accent1"/>
        </a:solidFill>
      </dgm:spPr>
      <dgm:t>
        <a:bodyPr/>
        <a:lstStyle/>
        <a:p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10CC016-98E1-4D69-A5FC-E7B5293EDBCD}" type="parTrans" cxnId="{7E5BF596-574A-42ED-A71A-AC78CC644C8B}">
      <dgm:prSet/>
      <dgm:spPr/>
      <dgm:t>
        <a:bodyPr/>
        <a:lstStyle/>
        <a:p>
          <a:endParaRPr lang="en-US"/>
        </a:p>
      </dgm:t>
    </dgm:pt>
    <dgm:pt modelId="{EA05EE72-9148-4405-A0F6-9C42FA2345E7}" type="sibTrans" cxnId="{7E5BF596-574A-42ED-A71A-AC78CC644C8B}">
      <dgm:prSet/>
      <dgm:spPr/>
      <dgm:t>
        <a:bodyPr/>
        <a:lstStyle/>
        <a:p>
          <a:endParaRPr lang="en-US"/>
        </a:p>
      </dgm:t>
    </dgm:pt>
    <dgm:pt modelId="{C02BD855-3F8A-49E1-BE35-30F56198484C}">
      <dgm:prSet phldrT="[Text]" custT="1"/>
      <dgm:spPr/>
      <dgm:t>
        <a:bodyPr/>
        <a:lstStyle/>
        <a:p>
          <a:r>
            <a:rPr lang="en-US" sz="2800" b="1" dirty="0">
              <a:latin typeface="Calibri Light" panose="020F0302020204030204" pitchFamily="34" charset="0"/>
              <a:cs typeface="Calibri Light" panose="020F0302020204030204" pitchFamily="34" charset="0"/>
            </a:rPr>
            <a:t>Payoff</a:t>
          </a:r>
        </a:p>
        <a:p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Moving donors closer to the ask; understanding more about the prospect</a:t>
          </a:r>
        </a:p>
      </dgm:t>
    </dgm:pt>
    <dgm:pt modelId="{A400345F-2D05-40F8-9137-6FC3B17BBCBA}" type="parTrans" cxnId="{F7A1C44E-512B-4AB1-B545-19F6DE8EE16B}">
      <dgm:prSet/>
      <dgm:spPr/>
      <dgm:t>
        <a:bodyPr/>
        <a:lstStyle/>
        <a:p>
          <a:endParaRPr lang="en-US"/>
        </a:p>
      </dgm:t>
    </dgm:pt>
    <dgm:pt modelId="{1AB38BCA-32DA-448A-BF09-232E7F263796}" type="sibTrans" cxnId="{F7A1C44E-512B-4AB1-B545-19F6DE8EE16B}">
      <dgm:prSet/>
      <dgm:spPr/>
      <dgm:t>
        <a:bodyPr/>
        <a:lstStyle/>
        <a:p>
          <a:endParaRPr lang="en-US"/>
        </a:p>
      </dgm:t>
    </dgm:pt>
    <dgm:pt modelId="{E91A06D8-154C-4C0C-B388-8611D49C939E}" type="pres">
      <dgm:prSet presAssocID="{162C8CFF-B87D-49AC-BE3A-0978073280B6}" presName="Name0" presStyleCnt="0">
        <dgm:presLayoutVars>
          <dgm:dir/>
          <dgm:animLvl val="lvl"/>
          <dgm:resizeHandles val="exact"/>
        </dgm:presLayoutVars>
      </dgm:prSet>
      <dgm:spPr/>
    </dgm:pt>
    <dgm:pt modelId="{5D1ABFB0-3BB1-448B-AA03-9FA8C8326C4A}" type="pres">
      <dgm:prSet presAssocID="{72E3F585-0111-4AE8-944C-5A25DBFD2510}" presName="compositeNode" presStyleCnt="0">
        <dgm:presLayoutVars>
          <dgm:bulletEnabled val="1"/>
        </dgm:presLayoutVars>
      </dgm:prSet>
      <dgm:spPr/>
    </dgm:pt>
    <dgm:pt modelId="{4969E5D3-A5D4-405B-9967-550C54D6DB16}" type="pres">
      <dgm:prSet presAssocID="{72E3F585-0111-4AE8-944C-5A25DBFD2510}" presName="bgRect" presStyleLbl="node1" presStyleIdx="0" presStyleCnt="3" custScaleX="115924"/>
      <dgm:spPr/>
    </dgm:pt>
    <dgm:pt modelId="{115046B8-B28F-4758-8EF0-6BAC2E2495EE}" type="pres">
      <dgm:prSet presAssocID="{72E3F585-0111-4AE8-944C-5A25DBFD251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AA95CE4-284F-49B7-A39A-739829AFFB8E}" type="pres">
      <dgm:prSet presAssocID="{72E3F585-0111-4AE8-944C-5A25DBFD2510}" presName="childNode" presStyleLbl="node1" presStyleIdx="0" presStyleCnt="3">
        <dgm:presLayoutVars>
          <dgm:bulletEnabled val="1"/>
        </dgm:presLayoutVars>
      </dgm:prSet>
      <dgm:spPr/>
    </dgm:pt>
    <dgm:pt modelId="{440C41BA-C78C-4D09-954F-1C4CEFFF69AF}" type="pres">
      <dgm:prSet presAssocID="{1FCD1B4B-B7F6-4CAF-AFD7-B403D739E17A}" presName="hSp" presStyleCnt="0"/>
      <dgm:spPr/>
    </dgm:pt>
    <dgm:pt modelId="{E51D1058-212F-4163-8AB2-5B7015A38E59}" type="pres">
      <dgm:prSet presAssocID="{1FCD1B4B-B7F6-4CAF-AFD7-B403D739E17A}" presName="vProcSp" presStyleCnt="0"/>
      <dgm:spPr/>
    </dgm:pt>
    <dgm:pt modelId="{8D918C4C-16BA-403A-BCEE-8B715CC01BBF}" type="pres">
      <dgm:prSet presAssocID="{1FCD1B4B-B7F6-4CAF-AFD7-B403D739E17A}" presName="vSp1" presStyleCnt="0"/>
      <dgm:spPr/>
    </dgm:pt>
    <dgm:pt modelId="{9AEDC6A7-DA54-4447-889D-B111EA06E3C9}" type="pres">
      <dgm:prSet presAssocID="{1FCD1B4B-B7F6-4CAF-AFD7-B403D739E17A}" presName="simulatedConn" presStyleLbl="solidFgAcc1" presStyleIdx="0" presStyleCnt="2"/>
      <dgm:spPr/>
    </dgm:pt>
    <dgm:pt modelId="{93C834E4-3614-4205-8756-52B6C88A20B3}" type="pres">
      <dgm:prSet presAssocID="{1FCD1B4B-B7F6-4CAF-AFD7-B403D739E17A}" presName="vSp2" presStyleCnt="0"/>
      <dgm:spPr/>
    </dgm:pt>
    <dgm:pt modelId="{3374D489-8411-4F23-9871-58198E93000D}" type="pres">
      <dgm:prSet presAssocID="{1FCD1B4B-B7F6-4CAF-AFD7-B403D739E17A}" presName="sibTrans" presStyleCnt="0"/>
      <dgm:spPr/>
    </dgm:pt>
    <dgm:pt modelId="{DF2617F3-3F20-4CF1-8B82-8CB204056E18}" type="pres">
      <dgm:prSet presAssocID="{A184E0AA-CE0A-4EB9-BFA5-71F51578A8AD}" presName="compositeNode" presStyleCnt="0">
        <dgm:presLayoutVars>
          <dgm:bulletEnabled val="1"/>
        </dgm:presLayoutVars>
      </dgm:prSet>
      <dgm:spPr/>
    </dgm:pt>
    <dgm:pt modelId="{03E0848C-0849-4EF1-8EE1-99AD5A1FA41E}" type="pres">
      <dgm:prSet presAssocID="{A184E0AA-CE0A-4EB9-BFA5-71F51578A8AD}" presName="bgRect" presStyleLbl="node1" presStyleIdx="1" presStyleCnt="3" custScaleX="123279"/>
      <dgm:spPr/>
    </dgm:pt>
    <dgm:pt modelId="{A2521E07-F5E6-4AA5-A5F7-44D95A50C94D}" type="pres">
      <dgm:prSet presAssocID="{A184E0AA-CE0A-4EB9-BFA5-71F51578A8AD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0B89CA3-86FF-48A9-9999-C5B5870F3F48}" type="pres">
      <dgm:prSet presAssocID="{A184E0AA-CE0A-4EB9-BFA5-71F51578A8AD}" presName="childNode" presStyleLbl="node1" presStyleIdx="1" presStyleCnt="3">
        <dgm:presLayoutVars>
          <dgm:bulletEnabled val="1"/>
        </dgm:presLayoutVars>
      </dgm:prSet>
      <dgm:spPr/>
    </dgm:pt>
    <dgm:pt modelId="{BFF7BF91-6122-4FAC-98F6-6399F2790734}" type="pres">
      <dgm:prSet presAssocID="{1C968212-1715-4234-A548-213E7190E0D1}" presName="hSp" presStyleCnt="0"/>
      <dgm:spPr/>
    </dgm:pt>
    <dgm:pt modelId="{7ED5D923-DB2B-4F2C-9CB2-3FA87A37F974}" type="pres">
      <dgm:prSet presAssocID="{1C968212-1715-4234-A548-213E7190E0D1}" presName="vProcSp" presStyleCnt="0"/>
      <dgm:spPr/>
    </dgm:pt>
    <dgm:pt modelId="{C64FA24D-B092-4558-9E91-C45BF6D7CF83}" type="pres">
      <dgm:prSet presAssocID="{1C968212-1715-4234-A548-213E7190E0D1}" presName="vSp1" presStyleCnt="0"/>
      <dgm:spPr/>
    </dgm:pt>
    <dgm:pt modelId="{3145DF86-B531-4DAE-964C-BE5B160218A5}" type="pres">
      <dgm:prSet presAssocID="{1C968212-1715-4234-A548-213E7190E0D1}" presName="simulatedConn" presStyleLbl="solidFgAcc1" presStyleIdx="1" presStyleCnt="2"/>
      <dgm:spPr/>
    </dgm:pt>
    <dgm:pt modelId="{214AA209-EA3C-415E-9384-6A059AD7BC4C}" type="pres">
      <dgm:prSet presAssocID="{1C968212-1715-4234-A548-213E7190E0D1}" presName="vSp2" presStyleCnt="0"/>
      <dgm:spPr/>
    </dgm:pt>
    <dgm:pt modelId="{A0353161-85AD-42F3-AB50-4F05C942E7B7}" type="pres">
      <dgm:prSet presAssocID="{1C968212-1715-4234-A548-213E7190E0D1}" presName="sibTrans" presStyleCnt="0"/>
      <dgm:spPr/>
    </dgm:pt>
    <dgm:pt modelId="{3CCEB597-5361-4B61-B37C-68A51896A458}" type="pres">
      <dgm:prSet presAssocID="{C33C7CAC-1D05-498A-9FB5-87BFFEA8B70E}" presName="compositeNode" presStyleCnt="0">
        <dgm:presLayoutVars>
          <dgm:bulletEnabled val="1"/>
        </dgm:presLayoutVars>
      </dgm:prSet>
      <dgm:spPr/>
    </dgm:pt>
    <dgm:pt modelId="{918A6AC3-9020-4E9B-9D66-FE58029373BB}" type="pres">
      <dgm:prSet presAssocID="{C33C7CAC-1D05-498A-9FB5-87BFFEA8B70E}" presName="bgRect" presStyleLbl="node1" presStyleIdx="2" presStyleCnt="3" custScaleX="113192" custLinFactNeighborX="0"/>
      <dgm:spPr/>
    </dgm:pt>
    <dgm:pt modelId="{1EAA18CF-032D-48C0-8E14-EFF7528A0AAE}" type="pres">
      <dgm:prSet presAssocID="{C33C7CAC-1D05-498A-9FB5-87BFFEA8B70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BA31A60-6993-45ED-ACB6-FFE66E6846D7}" type="pres">
      <dgm:prSet presAssocID="{C33C7CAC-1D05-498A-9FB5-87BFFEA8B70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0EF7740-E078-4678-ABE4-6568AAA0433D}" type="presOf" srcId="{A184E0AA-CE0A-4EB9-BFA5-71F51578A8AD}" destId="{03E0848C-0849-4EF1-8EE1-99AD5A1FA41E}" srcOrd="0" destOrd="0" presId="urn:microsoft.com/office/officeart/2005/8/layout/hProcess7"/>
    <dgm:cxn modelId="{C02B194B-82FF-41EB-8F73-F8A474E3C569}" type="presOf" srcId="{72E3F585-0111-4AE8-944C-5A25DBFD2510}" destId="{4969E5D3-A5D4-405B-9967-550C54D6DB16}" srcOrd="0" destOrd="0" presId="urn:microsoft.com/office/officeart/2005/8/layout/hProcess7"/>
    <dgm:cxn modelId="{F7A1C44E-512B-4AB1-B545-19F6DE8EE16B}" srcId="{C33C7CAC-1D05-498A-9FB5-87BFFEA8B70E}" destId="{C02BD855-3F8A-49E1-BE35-30F56198484C}" srcOrd="0" destOrd="0" parTransId="{A400345F-2D05-40F8-9137-6FC3B17BBCBA}" sibTransId="{1AB38BCA-32DA-448A-BF09-232E7F263796}"/>
    <dgm:cxn modelId="{151B9052-0A56-4210-8FDB-25908DAF2403}" type="presOf" srcId="{162C8CFF-B87D-49AC-BE3A-0978073280B6}" destId="{E91A06D8-154C-4C0C-B388-8611D49C939E}" srcOrd="0" destOrd="0" presId="urn:microsoft.com/office/officeart/2005/8/layout/hProcess7"/>
    <dgm:cxn modelId="{4E107255-C645-4AEE-93C2-6800B423B741}" srcId="{A184E0AA-CE0A-4EB9-BFA5-71F51578A8AD}" destId="{64B421F8-B81B-4281-8CBB-DE86A027FBDB}" srcOrd="0" destOrd="0" parTransId="{576ED295-965E-4E95-BCC1-01E754C39879}" sibTransId="{13ECD8DA-DCA4-4BBE-B681-C0E2B88B10DC}"/>
    <dgm:cxn modelId="{4F43FA61-D466-41AA-A94B-2760225B34CD}" type="presOf" srcId="{881FB1EC-A085-4F79-AA90-79C49222F1CA}" destId="{5AA95CE4-284F-49B7-A39A-739829AFFB8E}" srcOrd="0" destOrd="0" presId="urn:microsoft.com/office/officeart/2005/8/layout/hProcess7"/>
    <dgm:cxn modelId="{2768C96D-FBA3-4DE8-9A1B-5666505F2E7F}" srcId="{72E3F585-0111-4AE8-944C-5A25DBFD2510}" destId="{881FB1EC-A085-4F79-AA90-79C49222F1CA}" srcOrd="0" destOrd="0" parTransId="{6086087B-9F3D-4456-8132-B3E12D43B8CE}" sibTransId="{1047629E-F8CF-41A2-ADBA-F961357AD243}"/>
    <dgm:cxn modelId="{E1F77170-CC92-4CB4-A5FB-396D9CCE5648}" srcId="{162C8CFF-B87D-49AC-BE3A-0978073280B6}" destId="{A184E0AA-CE0A-4EB9-BFA5-71F51578A8AD}" srcOrd="1" destOrd="0" parTransId="{2BCC57A6-1ADE-4D2C-9BCA-8FE995773294}" sibTransId="{1C968212-1715-4234-A548-213E7190E0D1}"/>
    <dgm:cxn modelId="{BB027278-22E8-4F92-955F-72F6BA7C0742}" srcId="{162C8CFF-B87D-49AC-BE3A-0978073280B6}" destId="{72E3F585-0111-4AE8-944C-5A25DBFD2510}" srcOrd="0" destOrd="0" parTransId="{3C67558A-3214-4F28-BF87-94950205D526}" sibTransId="{1FCD1B4B-B7F6-4CAF-AFD7-B403D739E17A}"/>
    <dgm:cxn modelId="{7E5BF596-574A-42ED-A71A-AC78CC644C8B}" srcId="{162C8CFF-B87D-49AC-BE3A-0978073280B6}" destId="{C33C7CAC-1D05-498A-9FB5-87BFFEA8B70E}" srcOrd="2" destOrd="0" parTransId="{610CC016-98E1-4D69-A5FC-E7B5293EDBCD}" sibTransId="{EA05EE72-9148-4405-A0F6-9C42FA2345E7}"/>
    <dgm:cxn modelId="{A51DEFA4-BA5F-41C7-9681-2857AAA502FA}" type="presOf" srcId="{C02BD855-3F8A-49E1-BE35-30F56198484C}" destId="{FBA31A60-6993-45ED-ACB6-FFE66E6846D7}" srcOrd="0" destOrd="0" presId="urn:microsoft.com/office/officeart/2005/8/layout/hProcess7"/>
    <dgm:cxn modelId="{734CF1AE-D639-4EE8-9FB3-898A98F75B02}" type="presOf" srcId="{A184E0AA-CE0A-4EB9-BFA5-71F51578A8AD}" destId="{A2521E07-F5E6-4AA5-A5F7-44D95A50C94D}" srcOrd="1" destOrd="0" presId="urn:microsoft.com/office/officeart/2005/8/layout/hProcess7"/>
    <dgm:cxn modelId="{42ABE8B1-A810-4B7E-8579-500D1388771F}" type="presOf" srcId="{64B421F8-B81B-4281-8CBB-DE86A027FBDB}" destId="{C0B89CA3-86FF-48A9-9999-C5B5870F3F48}" srcOrd="0" destOrd="0" presId="urn:microsoft.com/office/officeart/2005/8/layout/hProcess7"/>
    <dgm:cxn modelId="{D24E51C0-296C-4B5A-9A3F-80D48C5ED04A}" type="presOf" srcId="{C33C7CAC-1D05-498A-9FB5-87BFFEA8B70E}" destId="{918A6AC3-9020-4E9B-9D66-FE58029373BB}" srcOrd="0" destOrd="0" presId="urn:microsoft.com/office/officeart/2005/8/layout/hProcess7"/>
    <dgm:cxn modelId="{A220C9E3-C231-49A0-8B82-6C04FCCEEDA8}" type="presOf" srcId="{72E3F585-0111-4AE8-944C-5A25DBFD2510}" destId="{115046B8-B28F-4758-8EF0-6BAC2E2495EE}" srcOrd="1" destOrd="0" presId="urn:microsoft.com/office/officeart/2005/8/layout/hProcess7"/>
    <dgm:cxn modelId="{DD0C93E4-E501-4229-BC66-85EA8ED0B658}" type="presOf" srcId="{C33C7CAC-1D05-498A-9FB5-87BFFEA8B70E}" destId="{1EAA18CF-032D-48C0-8E14-EFF7528A0AAE}" srcOrd="1" destOrd="0" presId="urn:microsoft.com/office/officeart/2005/8/layout/hProcess7"/>
    <dgm:cxn modelId="{AD354FDE-6399-48B7-B31A-081076203EB2}" type="presParOf" srcId="{E91A06D8-154C-4C0C-B388-8611D49C939E}" destId="{5D1ABFB0-3BB1-448B-AA03-9FA8C8326C4A}" srcOrd="0" destOrd="0" presId="urn:microsoft.com/office/officeart/2005/8/layout/hProcess7"/>
    <dgm:cxn modelId="{09CA4190-77C7-47BE-9E05-97FFA1B7F35C}" type="presParOf" srcId="{5D1ABFB0-3BB1-448B-AA03-9FA8C8326C4A}" destId="{4969E5D3-A5D4-405B-9967-550C54D6DB16}" srcOrd="0" destOrd="0" presId="urn:microsoft.com/office/officeart/2005/8/layout/hProcess7"/>
    <dgm:cxn modelId="{86D948A1-521A-4754-87BD-F53175D387EC}" type="presParOf" srcId="{5D1ABFB0-3BB1-448B-AA03-9FA8C8326C4A}" destId="{115046B8-B28F-4758-8EF0-6BAC2E2495EE}" srcOrd="1" destOrd="0" presId="urn:microsoft.com/office/officeart/2005/8/layout/hProcess7"/>
    <dgm:cxn modelId="{3BC5A9E3-4C45-4F3B-AE4E-A0CF2CD74587}" type="presParOf" srcId="{5D1ABFB0-3BB1-448B-AA03-9FA8C8326C4A}" destId="{5AA95CE4-284F-49B7-A39A-739829AFFB8E}" srcOrd="2" destOrd="0" presId="urn:microsoft.com/office/officeart/2005/8/layout/hProcess7"/>
    <dgm:cxn modelId="{06E562F2-BC07-4351-B58E-14826395544C}" type="presParOf" srcId="{E91A06D8-154C-4C0C-B388-8611D49C939E}" destId="{440C41BA-C78C-4D09-954F-1C4CEFFF69AF}" srcOrd="1" destOrd="0" presId="urn:microsoft.com/office/officeart/2005/8/layout/hProcess7"/>
    <dgm:cxn modelId="{7FE0FB7B-0690-476F-99DC-6075CE762213}" type="presParOf" srcId="{E91A06D8-154C-4C0C-B388-8611D49C939E}" destId="{E51D1058-212F-4163-8AB2-5B7015A38E59}" srcOrd="2" destOrd="0" presId="urn:microsoft.com/office/officeart/2005/8/layout/hProcess7"/>
    <dgm:cxn modelId="{66BF30EE-D5AC-4782-B97E-067803D3174B}" type="presParOf" srcId="{E51D1058-212F-4163-8AB2-5B7015A38E59}" destId="{8D918C4C-16BA-403A-BCEE-8B715CC01BBF}" srcOrd="0" destOrd="0" presId="urn:microsoft.com/office/officeart/2005/8/layout/hProcess7"/>
    <dgm:cxn modelId="{56E145B8-3A02-4921-A23C-4F8FE35B838B}" type="presParOf" srcId="{E51D1058-212F-4163-8AB2-5B7015A38E59}" destId="{9AEDC6A7-DA54-4447-889D-B111EA06E3C9}" srcOrd="1" destOrd="0" presId="urn:microsoft.com/office/officeart/2005/8/layout/hProcess7"/>
    <dgm:cxn modelId="{DD58AA2F-9348-4BF1-8D07-1702C1679FD2}" type="presParOf" srcId="{E51D1058-212F-4163-8AB2-5B7015A38E59}" destId="{93C834E4-3614-4205-8756-52B6C88A20B3}" srcOrd="2" destOrd="0" presId="urn:microsoft.com/office/officeart/2005/8/layout/hProcess7"/>
    <dgm:cxn modelId="{DAA12839-A2FB-43EA-AD55-9653B34FA7C8}" type="presParOf" srcId="{E91A06D8-154C-4C0C-B388-8611D49C939E}" destId="{3374D489-8411-4F23-9871-58198E93000D}" srcOrd="3" destOrd="0" presId="urn:microsoft.com/office/officeart/2005/8/layout/hProcess7"/>
    <dgm:cxn modelId="{06E900D2-6C5A-45D5-970D-F1EE543DA413}" type="presParOf" srcId="{E91A06D8-154C-4C0C-B388-8611D49C939E}" destId="{DF2617F3-3F20-4CF1-8B82-8CB204056E18}" srcOrd="4" destOrd="0" presId="urn:microsoft.com/office/officeart/2005/8/layout/hProcess7"/>
    <dgm:cxn modelId="{2655421E-544D-4644-8BF6-5DA82AF64956}" type="presParOf" srcId="{DF2617F3-3F20-4CF1-8B82-8CB204056E18}" destId="{03E0848C-0849-4EF1-8EE1-99AD5A1FA41E}" srcOrd="0" destOrd="0" presId="urn:microsoft.com/office/officeart/2005/8/layout/hProcess7"/>
    <dgm:cxn modelId="{68C73F12-7411-46A4-A16A-8C1AB70FFB7B}" type="presParOf" srcId="{DF2617F3-3F20-4CF1-8B82-8CB204056E18}" destId="{A2521E07-F5E6-4AA5-A5F7-44D95A50C94D}" srcOrd="1" destOrd="0" presId="urn:microsoft.com/office/officeart/2005/8/layout/hProcess7"/>
    <dgm:cxn modelId="{9A4CCFCB-7984-4377-A899-117E89E259BC}" type="presParOf" srcId="{DF2617F3-3F20-4CF1-8B82-8CB204056E18}" destId="{C0B89CA3-86FF-48A9-9999-C5B5870F3F48}" srcOrd="2" destOrd="0" presId="urn:microsoft.com/office/officeart/2005/8/layout/hProcess7"/>
    <dgm:cxn modelId="{287E7531-590B-496F-A872-5573F1662EAB}" type="presParOf" srcId="{E91A06D8-154C-4C0C-B388-8611D49C939E}" destId="{BFF7BF91-6122-4FAC-98F6-6399F2790734}" srcOrd="5" destOrd="0" presId="urn:microsoft.com/office/officeart/2005/8/layout/hProcess7"/>
    <dgm:cxn modelId="{515FE8E4-309C-48E4-8795-94FAD40D1592}" type="presParOf" srcId="{E91A06D8-154C-4C0C-B388-8611D49C939E}" destId="{7ED5D923-DB2B-4F2C-9CB2-3FA87A37F974}" srcOrd="6" destOrd="0" presId="urn:microsoft.com/office/officeart/2005/8/layout/hProcess7"/>
    <dgm:cxn modelId="{82710E06-0A82-4283-A061-279910D550ED}" type="presParOf" srcId="{7ED5D923-DB2B-4F2C-9CB2-3FA87A37F974}" destId="{C64FA24D-B092-4558-9E91-C45BF6D7CF83}" srcOrd="0" destOrd="0" presId="urn:microsoft.com/office/officeart/2005/8/layout/hProcess7"/>
    <dgm:cxn modelId="{1C295C45-FA4E-458F-9C3D-A6A8AB2D1BD5}" type="presParOf" srcId="{7ED5D923-DB2B-4F2C-9CB2-3FA87A37F974}" destId="{3145DF86-B531-4DAE-964C-BE5B160218A5}" srcOrd="1" destOrd="0" presId="urn:microsoft.com/office/officeart/2005/8/layout/hProcess7"/>
    <dgm:cxn modelId="{BA7DFE5B-241E-4C47-B35A-90F982BE726C}" type="presParOf" srcId="{7ED5D923-DB2B-4F2C-9CB2-3FA87A37F974}" destId="{214AA209-EA3C-415E-9384-6A059AD7BC4C}" srcOrd="2" destOrd="0" presId="urn:microsoft.com/office/officeart/2005/8/layout/hProcess7"/>
    <dgm:cxn modelId="{886F5ACB-A2D3-4BB1-B916-08781FA32F88}" type="presParOf" srcId="{E91A06D8-154C-4C0C-B388-8611D49C939E}" destId="{A0353161-85AD-42F3-AB50-4F05C942E7B7}" srcOrd="7" destOrd="0" presId="urn:microsoft.com/office/officeart/2005/8/layout/hProcess7"/>
    <dgm:cxn modelId="{0457F01A-27E3-4CAE-9E5B-9191CB497816}" type="presParOf" srcId="{E91A06D8-154C-4C0C-B388-8611D49C939E}" destId="{3CCEB597-5361-4B61-B37C-68A51896A458}" srcOrd="8" destOrd="0" presId="urn:microsoft.com/office/officeart/2005/8/layout/hProcess7"/>
    <dgm:cxn modelId="{B92F6F1D-0DA9-420B-AF80-4EA9FB56AE99}" type="presParOf" srcId="{3CCEB597-5361-4B61-B37C-68A51896A458}" destId="{918A6AC3-9020-4E9B-9D66-FE58029373BB}" srcOrd="0" destOrd="0" presId="urn:microsoft.com/office/officeart/2005/8/layout/hProcess7"/>
    <dgm:cxn modelId="{A478008F-6371-40AB-B417-B7C5EE8AA060}" type="presParOf" srcId="{3CCEB597-5361-4B61-B37C-68A51896A458}" destId="{1EAA18CF-032D-48C0-8E14-EFF7528A0AAE}" srcOrd="1" destOrd="0" presId="urn:microsoft.com/office/officeart/2005/8/layout/hProcess7"/>
    <dgm:cxn modelId="{7EF45107-B6DD-4DE8-A13D-15FE8C6AAA88}" type="presParOf" srcId="{3CCEB597-5361-4B61-B37C-68A51896A458}" destId="{FBA31A60-6993-45ED-ACB6-FFE66E6846D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208F6A-29A6-48A8-8CCC-1C2BC81554A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44E2A2-AA45-457A-BD66-172483546E91}">
      <dgm:prSet phldrT="[Text]" custT="1"/>
      <dgm:spPr/>
      <dgm:t>
        <a:bodyPr/>
        <a:lstStyle/>
        <a:p>
          <a:r>
            <a:rPr lang="en-US" sz="1800" b="1" dirty="0">
              <a:latin typeface="Calibri Light" panose="020F0302020204030204" pitchFamily="34" charset="0"/>
              <a:cs typeface="Calibri Light" panose="020F0302020204030204" pitchFamily="34" charset="0"/>
            </a:rPr>
            <a:t>Who?</a:t>
          </a:r>
        </a:p>
      </dgm:t>
    </dgm:pt>
    <dgm:pt modelId="{970BDB37-79E3-471F-96D8-41506020E8B4}" type="parTrans" cxnId="{4EC9DAE7-C661-4681-91DE-21B7CF85E54B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01BE03-CF6C-4B29-9A44-3DDEC5861C98}" type="sibTrans" cxnId="{4EC9DAE7-C661-4681-91DE-21B7CF85E54B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D972932-D724-4E47-AB56-86062584DDA9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Who is the “best” person to make the request?</a:t>
          </a:r>
        </a:p>
      </dgm:t>
    </dgm:pt>
    <dgm:pt modelId="{95935369-3C59-44D8-8E99-2FC1CC5F572A}" type="parTrans" cxnId="{F97E61B6-968F-446C-84D4-5FBD77D0CEC4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884BB09-7E57-4710-B2E9-0BA61D3E9C89}" type="sibTrans" cxnId="{F97E61B6-968F-446C-84D4-5FBD77D0CEC4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A92B726-74E3-467E-AD0D-17CB17F9EEC0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800" b="1">
              <a:latin typeface="Calibri Light" panose="020F0302020204030204" pitchFamily="34" charset="0"/>
              <a:cs typeface="Calibri Light" panose="020F0302020204030204" pitchFamily="34" charset="0"/>
            </a:rPr>
            <a:t>Why?</a:t>
          </a:r>
          <a:endParaRPr lang="en-US" sz="18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48F274C-C65C-4DEB-8BB1-90CAFC95864C}" type="parTrans" cxnId="{2970627D-0751-47AA-BE5A-1F98DE5396DD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22A110C-91C6-4F77-A53E-617EEC80E16A}" type="sibTrans" cxnId="{2970627D-0751-47AA-BE5A-1F98DE5396DD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12D8477-9085-4F50-B634-8959599603AD}">
      <dgm:prSet phldrT="[Text]" custT="1"/>
      <dgm:spPr/>
      <dgm:t>
        <a:bodyPr/>
        <a:lstStyle/>
        <a:p>
          <a:pPr>
            <a:buClr>
              <a:schemeClr val="accent3"/>
            </a:buClr>
          </a:pP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Why is the donor interested in giving to MSU Denver?</a:t>
          </a:r>
        </a:p>
      </dgm:t>
    </dgm:pt>
    <dgm:pt modelId="{F77334FE-856B-42D7-A674-40856327106B}" type="parTrans" cxnId="{2EECA63B-8AB5-4454-98B6-4D68FCEF5E6D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0A6FC33-8D3D-4877-82DA-B1407723A9FF}" type="sibTrans" cxnId="{2EECA63B-8AB5-4454-98B6-4D68FCEF5E6D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A6A426-D2B3-4B9F-9C30-9648373A6B8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What?</a:t>
          </a:r>
        </a:p>
      </dgm:t>
    </dgm:pt>
    <dgm:pt modelId="{8B616C7C-2F60-437D-B51A-765573C56A45}" type="parTrans" cxnId="{BF1AF6DE-554D-4F47-A323-BE9937CF822B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B8E2A04-3C8C-4053-92F7-3E276702FB62}" type="sibTrans" cxnId="{BF1AF6DE-554D-4F47-A323-BE9937CF822B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FDE02AA-7EF4-49C2-9414-2E639DD652E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buClr>
              <a:srgbClr val="254A5D"/>
            </a:buClr>
          </a:pP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What will motivate the donor’s interest in making a gift?</a:t>
          </a:r>
        </a:p>
      </dgm:t>
    </dgm:pt>
    <dgm:pt modelId="{21A9A87D-2F56-4B99-B7BB-857A4ED9FEB2}" type="parTrans" cxnId="{F596BB38-4980-4B66-BB09-F8F42EDF787A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BB0AC20-EAA1-404F-8891-35064631BD94}" type="sibTrans" cxnId="{F596BB38-4980-4B66-BB09-F8F42EDF787A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306EA51-B191-40B0-9E22-5110D871093E}">
      <dgm:prSet custT="1"/>
      <dgm:spPr/>
      <dgm:t>
        <a:bodyPr/>
        <a:lstStyle/>
        <a:p>
          <a:r>
            <a:rPr lang="en-US" sz="1800" b="1">
              <a:latin typeface="Calibri Light" panose="020F0302020204030204" pitchFamily="34" charset="0"/>
              <a:cs typeface="Calibri Light" panose="020F0302020204030204" pitchFamily="34" charset="0"/>
            </a:rPr>
            <a:t>How?</a:t>
          </a:r>
          <a:endParaRPr lang="en-US" sz="18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01A8864-3043-4E1A-8809-BDEADDCACD66}" type="parTrans" cxnId="{C402E806-8314-478B-A054-5953E1B30B7F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F50B815-DD23-4775-AF1F-698AA457287C}" type="sibTrans" cxnId="{C402E806-8314-478B-A054-5953E1B30B7F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F462DCC-4497-4D62-AE9A-189D9F9A82CC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/>
            </a:buClr>
            <a:buChar char="•"/>
          </a:pPr>
          <a:r>
            <a:rPr lang="en-US" sz="18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How is the ask going to be made, for what and how much, by whom, and when?</a:t>
          </a:r>
        </a:p>
      </dgm:t>
    </dgm:pt>
    <dgm:pt modelId="{240BFA83-93C4-4732-B482-723585D2312A}" type="parTrans" cxnId="{200098DB-74DC-4E28-B431-B06E872664BC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1549A76-C044-40D9-AFA8-8FC01A8FEE14}" type="sibTrans" cxnId="{200098DB-74DC-4E28-B431-B06E872664BC}">
      <dgm:prSet/>
      <dgm:spPr/>
      <dgm:t>
        <a:bodyPr/>
        <a:lstStyle/>
        <a:p>
          <a:endParaRPr lang="en-US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3C54596-250A-44EC-9B7F-23819E636E84}">
      <dgm:prSet custT="1"/>
      <dgm:spPr/>
      <dgm:t>
        <a:bodyPr/>
        <a:lstStyle/>
        <a:p>
          <a:pPr>
            <a:buClr>
              <a:schemeClr val="accent2"/>
            </a:buClr>
          </a:pP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Who can influence the gift making decision?</a:t>
          </a:r>
        </a:p>
      </dgm:t>
    </dgm:pt>
    <dgm:pt modelId="{EB43B736-5E43-4476-A8AD-8CB360CE5C30}" type="parTrans" cxnId="{4A2DFB48-9CA5-40F2-B81C-2F9C092C1CBA}">
      <dgm:prSet/>
      <dgm:spPr/>
      <dgm:t>
        <a:bodyPr/>
        <a:lstStyle/>
        <a:p>
          <a:endParaRPr lang="en-US" sz="1800"/>
        </a:p>
      </dgm:t>
    </dgm:pt>
    <dgm:pt modelId="{415B7CC3-FBF4-4F29-A25A-7D6C8F139B26}" type="sibTrans" cxnId="{4A2DFB48-9CA5-40F2-B81C-2F9C092C1CBA}">
      <dgm:prSet/>
      <dgm:spPr/>
      <dgm:t>
        <a:bodyPr/>
        <a:lstStyle/>
        <a:p>
          <a:endParaRPr lang="en-US" sz="1800"/>
        </a:p>
      </dgm:t>
    </dgm:pt>
    <dgm:pt modelId="{2F16FF4B-1915-4614-BC60-3F08E31F229A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Clr>
              <a:srgbClr val="254A5D"/>
            </a:buClr>
          </a:pP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What aspect of the case will most appeal to the donor?</a:t>
          </a:r>
        </a:p>
      </dgm:t>
    </dgm:pt>
    <dgm:pt modelId="{3B7A3C43-B57D-4CEC-A6CD-BED5AA4DBD78}" type="parTrans" cxnId="{1C7A3123-9390-4867-9E2C-8814693B8A56}">
      <dgm:prSet/>
      <dgm:spPr/>
      <dgm:t>
        <a:bodyPr/>
        <a:lstStyle/>
        <a:p>
          <a:endParaRPr lang="en-US" sz="1800"/>
        </a:p>
      </dgm:t>
    </dgm:pt>
    <dgm:pt modelId="{BE273C3E-E509-4775-A6B4-34391A3A12A6}" type="sibTrans" cxnId="{1C7A3123-9390-4867-9E2C-8814693B8A56}">
      <dgm:prSet/>
      <dgm:spPr/>
      <dgm:t>
        <a:bodyPr/>
        <a:lstStyle/>
        <a:p>
          <a:endParaRPr lang="en-US" sz="1800"/>
        </a:p>
      </dgm:t>
    </dgm:pt>
    <dgm:pt modelId="{CA2A8E49-5366-E641-8B73-D7479EA6E3AA}">
      <dgm:prSet phldrT="[Text]" custT="1"/>
      <dgm:spPr/>
      <dgm:t>
        <a:bodyPr/>
        <a:lstStyle/>
        <a:p>
          <a:pPr>
            <a:buClr>
              <a:schemeClr val="accent3"/>
            </a:buClr>
          </a:pP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Why is now the time to make the ask?</a:t>
          </a:r>
        </a:p>
      </dgm:t>
    </dgm:pt>
    <dgm:pt modelId="{5DABEB0B-E778-0B4D-A204-18D093F61AAA}" type="parTrans" cxnId="{41E3BDDB-7321-5741-AD1E-E42686FC6378}">
      <dgm:prSet/>
      <dgm:spPr/>
      <dgm:t>
        <a:bodyPr/>
        <a:lstStyle/>
        <a:p>
          <a:endParaRPr lang="en-US" sz="1800"/>
        </a:p>
      </dgm:t>
    </dgm:pt>
    <dgm:pt modelId="{0CC9F4F7-D600-3D4D-8DF1-BA0029C0781F}" type="sibTrans" cxnId="{41E3BDDB-7321-5741-AD1E-E42686FC6378}">
      <dgm:prSet/>
      <dgm:spPr/>
      <dgm:t>
        <a:bodyPr/>
        <a:lstStyle/>
        <a:p>
          <a:endParaRPr lang="en-US" sz="1800"/>
        </a:p>
      </dgm:t>
    </dgm:pt>
    <dgm:pt modelId="{33E41111-410B-4382-8C54-E56F9FC08EFC}" type="pres">
      <dgm:prSet presAssocID="{AC208F6A-29A6-48A8-8CCC-1C2BC81554AA}" presName="linearFlow" presStyleCnt="0">
        <dgm:presLayoutVars>
          <dgm:dir/>
          <dgm:animLvl val="lvl"/>
          <dgm:resizeHandles val="exact"/>
        </dgm:presLayoutVars>
      </dgm:prSet>
      <dgm:spPr/>
    </dgm:pt>
    <dgm:pt modelId="{B230EA00-FBE3-4664-B615-D3287CC13AE2}" type="pres">
      <dgm:prSet presAssocID="{2E44E2A2-AA45-457A-BD66-172483546E91}" presName="composite" presStyleCnt="0"/>
      <dgm:spPr/>
    </dgm:pt>
    <dgm:pt modelId="{289BD53C-C886-4DA8-9368-982F1B0EA70E}" type="pres">
      <dgm:prSet presAssocID="{2E44E2A2-AA45-457A-BD66-172483546E9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0BB71A1-03B5-4D6D-ADC2-51CC38D002BA}" type="pres">
      <dgm:prSet presAssocID="{2E44E2A2-AA45-457A-BD66-172483546E91}" presName="descendantText" presStyleLbl="alignAcc1" presStyleIdx="0" presStyleCnt="4">
        <dgm:presLayoutVars>
          <dgm:bulletEnabled val="1"/>
        </dgm:presLayoutVars>
      </dgm:prSet>
      <dgm:spPr/>
    </dgm:pt>
    <dgm:pt modelId="{C09BD009-AD71-4945-A4D2-BCBA73B18081}" type="pres">
      <dgm:prSet presAssocID="{5001BE03-CF6C-4B29-9A44-3DDEC5861C98}" presName="sp" presStyleCnt="0"/>
      <dgm:spPr/>
    </dgm:pt>
    <dgm:pt modelId="{0BAF1B97-09F0-444B-92F1-985EA9B26F6E}" type="pres">
      <dgm:prSet presAssocID="{8A92B726-74E3-467E-AD0D-17CB17F9EEC0}" presName="composite" presStyleCnt="0"/>
      <dgm:spPr/>
    </dgm:pt>
    <dgm:pt modelId="{25346DC9-ECC1-436A-A4F5-68B4313E38DC}" type="pres">
      <dgm:prSet presAssocID="{8A92B726-74E3-467E-AD0D-17CB17F9EEC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189C667-9D83-4EC3-96BB-58BD3C5A86CC}" type="pres">
      <dgm:prSet presAssocID="{8A92B726-74E3-467E-AD0D-17CB17F9EEC0}" presName="descendantText" presStyleLbl="alignAcc1" presStyleIdx="1" presStyleCnt="4">
        <dgm:presLayoutVars>
          <dgm:bulletEnabled val="1"/>
        </dgm:presLayoutVars>
      </dgm:prSet>
      <dgm:spPr/>
    </dgm:pt>
    <dgm:pt modelId="{2EE1D50F-90D2-4E82-B0C9-A877B146F9D0}" type="pres">
      <dgm:prSet presAssocID="{022A110C-91C6-4F77-A53E-617EEC80E16A}" presName="sp" presStyleCnt="0"/>
      <dgm:spPr/>
    </dgm:pt>
    <dgm:pt modelId="{592BDF4C-F42B-4D1C-BDD8-14485CF7DE2E}" type="pres">
      <dgm:prSet presAssocID="{16A6A426-D2B3-4B9F-9C30-9648373A6B8F}" presName="composite" presStyleCnt="0"/>
      <dgm:spPr/>
    </dgm:pt>
    <dgm:pt modelId="{1B2DC314-6833-430C-9BEE-7C93F4F0B6C5}" type="pres">
      <dgm:prSet presAssocID="{16A6A426-D2B3-4B9F-9C30-9648373A6B8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688936E-BB19-48A2-8DE7-EA1D669D0F42}" type="pres">
      <dgm:prSet presAssocID="{16A6A426-D2B3-4B9F-9C30-9648373A6B8F}" presName="descendantText" presStyleLbl="alignAcc1" presStyleIdx="2" presStyleCnt="4">
        <dgm:presLayoutVars>
          <dgm:bulletEnabled val="1"/>
        </dgm:presLayoutVars>
      </dgm:prSet>
      <dgm:spPr/>
    </dgm:pt>
    <dgm:pt modelId="{BDA2D57E-4E65-463D-AB29-C521D520C0C7}" type="pres">
      <dgm:prSet presAssocID="{DB8E2A04-3C8C-4053-92F7-3E276702FB62}" presName="sp" presStyleCnt="0"/>
      <dgm:spPr/>
    </dgm:pt>
    <dgm:pt modelId="{043260C6-9402-4C51-A8B6-354B4DECC48C}" type="pres">
      <dgm:prSet presAssocID="{4306EA51-B191-40B0-9E22-5110D871093E}" presName="composite" presStyleCnt="0"/>
      <dgm:spPr/>
    </dgm:pt>
    <dgm:pt modelId="{362593B9-C32E-422F-ACC6-056E02226CCD}" type="pres">
      <dgm:prSet presAssocID="{4306EA51-B191-40B0-9E22-5110D871093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CE0257A-7FB0-428E-B59A-EF11F0BA6175}" type="pres">
      <dgm:prSet presAssocID="{4306EA51-B191-40B0-9E22-5110D871093E}" presName="descendantText" presStyleLbl="alignAcc1" presStyleIdx="3" presStyleCnt="4" custLinFactNeighborX="0">
        <dgm:presLayoutVars>
          <dgm:bulletEnabled val="1"/>
        </dgm:presLayoutVars>
      </dgm:prSet>
      <dgm:spPr/>
    </dgm:pt>
  </dgm:ptLst>
  <dgm:cxnLst>
    <dgm:cxn modelId="{C402E806-8314-478B-A054-5953E1B30B7F}" srcId="{AC208F6A-29A6-48A8-8CCC-1C2BC81554AA}" destId="{4306EA51-B191-40B0-9E22-5110D871093E}" srcOrd="3" destOrd="0" parTransId="{101A8864-3043-4E1A-8809-BDEADDCACD66}" sibTransId="{1F50B815-DD23-4775-AF1F-698AA457287C}"/>
    <dgm:cxn modelId="{1C7A3123-9390-4867-9E2C-8814693B8A56}" srcId="{16A6A426-D2B3-4B9F-9C30-9648373A6B8F}" destId="{2F16FF4B-1915-4614-BC60-3F08E31F229A}" srcOrd="0" destOrd="0" parTransId="{3B7A3C43-B57D-4CEC-A6CD-BED5AA4DBD78}" sibTransId="{BE273C3E-E509-4775-A6B4-34391A3A12A6}"/>
    <dgm:cxn modelId="{BD8C3637-E01F-409D-AF48-E78717F20C24}" type="presOf" srcId="{C12D8477-9085-4F50-B634-8959599603AD}" destId="{4189C667-9D83-4EC3-96BB-58BD3C5A86CC}" srcOrd="0" destOrd="0" presId="urn:microsoft.com/office/officeart/2005/8/layout/chevron2"/>
    <dgm:cxn modelId="{F596BB38-4980-4B66-BB09-F8F42EDF787A}" srcId="{16A6A426-D2B3-4B9F-9C30-9648373A6B8F}" destId="{EFDE02AA-7EF4-49C2-9414-2E639DD652EC}" srcOrd="1" destOrd="0" parTransId="{21A9A87D-2F56-4B99-B7BB-857A4ED9FEB2}" sibTransId="{2BB0AC20-EAA1-404F-8891-35064631BD94}"/>
    <dgm:cxn modelId="{666A6D39-59B3-4A05-BA33-22E1C3529165}" type="presOf" srcId="{4306EA51-B191-40B0-9E22-5110D871093E}" destId="{362593B9-C32E-422F-ACC6-056E02226CCD}" srcOrd="0" destOrd="0" presId="urn:microsoft.com/office/officeart/2005/8/layout/chevron2"/>
    <dgm:cxn modelId="{2EECA63B-8AB5-4454-98B6-4D68FCEF5E6D}" srcId="{8A92B726-74E3-467E-AD0D-17CB17F9EEC0}" destId="{C12D8477-9085-4F50-B634-8959599603AD}" srcOrd="0" destOrd="0" parTransId="{F77334FE-856B-42D7-A674-40856327106B}" sibTransId="{A0A6FC33-8D3D-4877-82DA-B1407723A9FF}"/>
    <dgm:cxn modelId="{EADF733E-F93C-9A4A-8AFA-24D251E84001}" type="presOf" srcId="{CA2A8E49-5366-E641-8B73-D7479EA6E3AA}" destId="{4189C667-9D83-4EC3-96BB-58BD3C5A86CC}" srcOrd="0" destOrd="1" presId="urn:microsoft.com/office/officeart/2005/8/layout/chevron2"/>
    <dgm:cxn modelId="{8F3C9948-69B6-4977-88A9-439C93A2F762}" type="presOf" srcId="{EFDE02AA-7EF4-49C2-9414-2E639DD652EC}" destId="{D688936E-BB19-48A2-8DE7-EA1D669D0F42}" srcOrd="0" destOrd="1" presId="urn:microsoft.com/office/officeart/2005/8/layout/chevron2"/>
    <dgm:cxn modelId="{4A2DFB48-9CA5-40F2-B81C-2F9C092C1CBA}" srcId="{2E44E2A2-AA45-457A-BD66-172483546E91}" destId="{B3C54596-250A-44EC-9B7F-23819E636E84}" srcOrd="1" destOrd="0" parTransId="{EB43B736-5E43-4476-A8AD-8CB360CE5C30}" sibTransId="{415B7CC3-FBF4-4F29-A25A-7D6C8F139B26}"/>
    <dgm:cxn modelId="{4B84F053-1E03-4676-808A-200306446DE1}" type="presOf" srcId="{16A6A426-D2B3-4B9F-9C30-9648373A6B8F}" destId="{1B2DC314-6833-430C-9BEE-7C93F4F0B6C5}" srcOrd="0" destOrd="0" presId="urn:microsoft.com/office/officeart/2005/8/layout/chevron2"/>
    <dgm:cxn modelId="{B9F86F5A-9034-4D5F-9D00-D3A4EDCD13A2}" type="presOf" srcId="{B3C54596-250A-44EC-9B7F-23819E636E84}" destId="{E0BB71A1-03B5-4D6D-ADC2-51CC38D002BA}" srcOrd="0" destOrd="1" presId="urn:microsoft.com/office/officeart/2005/8/layout/chevron2"/>
    <dgm:cxn modelId="{2970627D-0751-47AA-BE5A-1F98DE5396DD}" srcId="{AC208F6A-29A6-48A8-8CCC-1C2BC81554AA}" destId="{8A92B726-74E3-467E-AD0D-17CB17F9EEC0}" srcOrd="1" destOrd="0" parTransId="{E48F274C-C65C-4DEB-8BB1-90CAFC95864C}" sibTransId="{022A110C-91C6-4F77-A53E-617EEC80E16A}"/>
    <dgm:cxn modelId="{07776A8F-ECF6-4E75-8AC7-BA969C81D9D2}" type="presOf" srcId="{2F16FF4B-1915-4614-BC60-3F08E31F229A}" destId="{D688936E-BB19-48A2-8DE7-EA1D669D0F42}" srcOrd="0" destOrd="0" presId="urn:microsoft.com/office/officeart/2005/8/layout/chevron2"/>
    <dgm:cxn modelId="{EC4D099F-8472-4450-9E06-C21791A10037}" type="presOf" srcId="{8A92B726-74E3-467E-AD0D-17CB17F9EEC0}" destId="{25346DC9-ECC1-436A-A4F5-68B4313E38DC}" srcOrd="0" destOrd="0" presId="urn:microsoft.com/office/officeart/2005/8/layout/chevron2"/>
    <dgm:cxn modelId="{F97E61B6-968F-446C-84D4-5FBD77D0CEC4}" srcId="{2E44E2A2-AA45-457A-BD66-172483546E91}" destId="{CD972932-D724-4E47-AB56-86062584DDA9}" srcOrd="0" destOrd="0" parTransId="{95935369-3C59-44D8-8E99-2FC1CC5F572A}" sibTransId="{B884BB09-7E57-4710-B2E9-0BA61D3E9C89}"/>
    <dgm:cxn modelId="{E24AF3D7-4B7A-4A00-94B5-AE25B9344522}" type="presOf" srcId="{2F462DCC-4497-4D62-AE9A-189D9F9A82CC}" destId="{ACE0257A-7FB0-428E-B59A-EF11F0BA6175}" srcOrd="0" destOrd="0" presId="urn:microsoft.com/office/officeart/2005/8/layout/chevron2"/>
    <dgm:cxn modelId="{200098DB-74DC-4E28-B431-B06E872664BC}" srcId="{4306EA51-B191-40B0-9E22-5110D871093E}" destId="{2F462DCC-4497-4D62-AE9A-189D9F9A82CC}" srcOrd="0" destOrd="0" parTransId="{240BFA83-93C4-4732-B482-723585D2312A}" sibTransId="{41549A76-C044-40D9-AFA8-8FC01A8FEE14}"/>
    <dgm:cxn modelId="{41E3BDDB-7321-5741-AD1E-E42686FC6378}" srcId="{8A92B726-74E3-467E-AD0D-17CB17F9EEC0}" destId="{CA2A8E49-5366-E641-8B73-D7479EA6E3AA}" srcOrd="1" destOrd="0" parTransId="{5DABEB0B-E778-0B4D-A204-18D093F61AAA}" sibTransId="{0CC9F4F7-D600-3D4D-8DF1-BA0029C0781F}"/>
    <dgm:cxn modelId="{BF1AF6DE-554D-4F47-A323-BE9937CF822B}" srcId="{AC208F6A-29A6-48A8-8CCC-1C2BC81554AA}" destId="{16A6A426-D2B3-4B9F-9C30-9648373A6B8F}" srcOrd="2" destOrd="0" parTransId="{8B616C7C-2F60-437D-B51A-765573C56A45}" sibTransId="{DB8E2A04-3C8C-4053-92F7-3E276702FB62}"/>
    <dgm:cxn modelId="{29A135E7-4471-40F4-8E46-F04A835B6C7C}" type="presOf" srcId="{CD972932-D724-4E47-AB56-86062584DDA9}" destId="{E0BB71A1-03B5-4D6D-ADC2-51CC38D002BA}" srcOrd="0" destOrd="0" presId="urn:microsoft.com/office/officeart/2005/8/layout/chevron2"/>
    <dgm:cxn modelId="{4EC9DAE7-C661-4681-91DE-21B7CF85E54B}" srcId="{AC208F6A-29A6-48A8-8CCC-1C2BC81554AA}" destId="{2E44E2A2-AA45-457A-BD66-172483546E91}" srcOrd="0" destOrd="0" parTransId="{970BDB37-79E3-471F-96D8-41506020E8B4}" sibTransId="{5001BE03-CF6C-4B29-9A44-3DDEC5861C98}"/>
    <dgm:cxn modelId="{659FC1F1-BCDC-EB40-AB79-0387F6A498DB}" type="presOf" srcId="{AC208F6A-29A6-48A8-8CCC-1C2BC81554AA}" destId="{33E41111-410B-4382-8C54-E56F9FC08EFC}" srcOrd="0" destOrd="0" presId="urn:microsoft.com/office/officeart/2005/8/layout/chevron2"/>
    <dgm:cxn modelId="{13EEAEF2-B162-4832-BF11-D430626F77B5}" type="presOf" srcId="{2E44E2A2-AA45-457A-BD66-172483546E91}" destId="{289BD53C-C886-4DA8-9368-982F1B0EA70E}" srcOrd="0" destOrd="0" presId="urn:microsoft.com/office/officeart/2005/8/layout/chevron2"/>
    <dgm:cxn modelId="{7BB51AF2-848F-4421-9C93-B26D8EF3F060}" type="presParOf" srcId="{33E41111-410B-4382-8C54-E56F9FC08EFC}" destId="{B230EA00-FBE3-4664-B615-D3287CC13AE2}" srcOrd="0" destOrd="0" presId="urn:microsoft.com/office/officeart/2005/8/layout/chevron2"/>
    <dgm:cxn modelId="{B6B2F421-44AD-474B-B42D-B1EC9F497452}" type="presParOf" srcId="{B230EA00-FBE3-4664-B615-D3287CC13AE2}" destId="{289BD53C-C886-4DA8-9368-982F1B0EA70E}" srcOrd="0" destOrd="0" presId="urn:microsoft.com/office/officeart/2005/8/layout/chevron2"/>
    <dgm:cxn modelId="{7E8F6754-AE25-4CCC-97B5-53BC0676D852}" type="presParOf" srcId="{B230EA00-FBE3-4664-B615-D3287CC13AE2}" destId="{E0BB71A1-03B5-4D6D-ADC2-51CC38D002BA}" srcOrd="1" destOrd="0" presId="urn:microsoft.com/office/officeart/2005/8/layout/chevron2"/>
    <dgm:cxn modelId="{5968B366-EB54-4727-A9C1-F9971F14FA5B}" type="presParOf" srcId="{33E41111-410B-4382-8C54-E56F9FC08EFC}" destId="{C09BD009-AD71-4945-A4D2-BCBA73B18081}" srcOrd="1" destOrd="0" presId="urn:microsoft.com/office/officeart/2005/8/layout/chevron2"/>
    <dgm:cxn modelId="{46365C83-E175-481B-8C41-623338FDC8C0}" type="presParOf" srcId="{33E41111-410B-4382-8C54-E56F9FC08EFC}" destId="{0BAF1B97-09F0-444B-92F1-985EA9B26F6E}" srcOrd="2" destOrd="0" presId="urn:microsoft.com/office/officeart/2005/8/layout/chevron2"/>
    <dgm:cxn modelId="{7023B791-9BD4-4E5A-AEAC-A472694AF625}" type="presParOf" srcId="{0BAF1B97-09F0-444B-92F1-985EA9B26F6E}" destId="{25346DC9-ECC1-436A-A4F5-68B4313E38DC}" srcOrd="0" destOrd="0" presId="urn:microsoft.com/office/officeart/2005/8/layout/chevron2"/>
    <dgm:cxn modelId="{ABBDDD95-FD38-4F0D-A24F-C090B7BE6593}" type="presParOf" srcId="{0BAF1B97-09F0-444B-92F1-985EA9B26F6E}" destId="{4189C667-9D83-4EC3-96BB-58BD3C5A86CC}" srcOrd="1" destOrd="0" presId="urn:microsoft.com/office/officeart/2005/8/layout/chevron2"/>
    <dgm:cxn modelId="{72E89AFD-0806-4A06-820F-18F4FD0AB239}" type="presParOf" srcId="{33E41111-410B-4382-8C54-E56F9FC08EFC}" destId="{2EE1D50F-90D2-4E82-B0C9-A877B146F9D0}" srcOrd="3" destOrd="0" presId="urn:microsoft.com/office/officeart/2005/8/layout/chevron2"/>
    <dgm:cxn modelId="{51650C01-9072-411F-905A-E6E9BA0B3A99}" type="presParOf" srcId="{33E41111-410B-4382-8C54-E56F9FC08EFC}" destId="{592BDF4C-F42B-4D1C-BDD8-14485CF7DE2E}" srcOrd="4" destOrd="0" presId="urn:microsoft.com/office/officeart/2005/8/layout/chevron2"/>
    <dgm:cxn modelId="{0D1ABFD8-50A8-4D90-9D7A-E5B86274F2CF}" type="presParOf" srcId="{592BDF4C-F42B-4D1C-BDD8-14485CF7DE2E}" destId="{1B2DC314-6833-430C-9BEE-7C93F4F0B6C5}" srcOrd="0" destOrd="0" presId="urn:microsoft.com/office/officeart/2005/8/layout/chevron2"/>
    <dgm:cxn modelId="{57419830-1FB2-4802-BEDF-684D3751EC8E}" type="presParOf" srcId="{592BDF4C-F42B-4D1C-BDD8-14485CF7DE2E}" destId="{D688936E-BB19-48A2-8DE7-EA1D669D0F42}" srcOrd="1" destOrd="0" presId="urn:microsoft.com/office/officeart/2005/8/layout/chevron2"/>
    <dgm:cxn modelId="{13ECE2C4-0227-4714-8BEB-7D06F3AF65EF}" type="presParOf" srcId="{33E41111-410B-4382-8C54-E56F9FC08EFC}" destId="{BDA2D57E-4E65-463D-AB29-C521D520C0C7}" srcOrd="5" destOrd="0" presId="urn:microsoft.com/office/officeart/2005/8/layout/chevron2"/>
    <dgm:cxn modelId="{78F0583A-60E7-4A5E-A8B3-FDD61C1566E6}" type="presParOf" srcId="{33E41111-410B-4382-8C54-E56F9FC08EFC}" destId="{043260C6-9402-4C51-A8B6-354B4DECC48C}" srcOrd="6" destOrd="0" presId="urn:microsoft.com/office/officeart/2005/8/layout/chevron2"/>
    <dgm:cxn modelId="{A9377A82-2692-4C18-83E7-6BF7C6542C68}" type="presParOf" srcId="{043260C6-9402-4C51-A8B6-354B4DECC48C}" destId="{362593B9-C32E-422F-ACC6-056E02226CCD}" srcOrd="0" destOrd="0" presId="urn:microsoft.com/office/officeart/2005/8/layout/chevron2"/>
    <dgm:cxn modelId="{0CDD9A81-4E88-4210-907B-ABFF476CD521}" type="presParOf" srcId="{043260C6-9402-4C51-A8B6-354B4DECC48C}" destId="{ACE0257A-7FB0-428E-B59A-EF11F0BA61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2CF747-1B0F-4397-B7DA-B78584A50F41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9055F5-3864-40CF-859B-C112C37A8B8B}">
      <dgm:prSet phldrT="[Text]"/>
      <dgm:spPr/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1. Executive Summary</a:t>
          </a:r>
        </a:p>
      </dgm:t>
    </dgm:pt>
    <dgm:pt modelId="{C729FE54-7858-4F5D-9F95-6C051AFF4872}" type="parTrans" cxnId="{97B6152C-3950-4708-AB78-76BD71773362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41DF6FF-63D7-4631-934F-9E626B905DE8}" type="sibTrans" cxnId="{97B6152C-3950-4708-AB78-76BD71773362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2753D53-01CA-4985-A565-A64F0B1D65AD}">
      <dgm:prSet phldrT="[Text]" custT="1"/>
      <dgm:spPr/>
      <dgm:t>
        <a:bodyPr/>
        <a:lstStyle/>
        <a:p>
          <a:r>
            <a:rPr lang="en-US" sz="1600" b="0">
              <a:latin typeface="Calibri Light" panose="020F0302020204030204" pitchFamily="34" charset="0"/>
              <a:cs typeface="Calibri Light" panose="020F0302020204030204" pitchFamily="34" charset="0"/>
            </a:rPr>
            <a:t>Succinct overview</a:t>
          </a:r>
          <a:endParaRPr lang="en-US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5AC1CC4-A711-4A04-B487-1599CD6087FF}" type="parTrans" cxnId="{7EC9347C-DC6B-4BE4-83CC-D793072D54FF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0C75B2E-2152-46AF-A6F3-D10F347EC673}" type="sibTrans" cxnId="{7EC9347C-DC6B-4BE4-83CC-D793072D54FF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7292AF4-C579-49C5-97E0-22DF3AA8B754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2. MSU Denver’s Story</a:t>
          </a:r>
        </a:p>
      </dgm:t>
    </dgm:pt>
    <dgm:pt modelId="{40CB04D9-852E-42F6-9266-66CD1B211103}" type="parTrans" cxnId="{C3BCE9FE-4E0C-4785-9222-C06B9B8B852D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BA7DF3E-1BB9-4A68-BEF0-0C79B6A549AF}" type="sibTrans" cxnId="{C3BCE9FE-4E0C-4785-9222-C06B9B8B852D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2ADB78E-DF96-4736-B872-BA3DA71E80FD}">
      <dgm:prSet phldrT="[Text]" custT="1"/>
      <dgm:spPr/>
      <dgm:t>
        <a:bodyPr/>
        <a:lstStyle/>
        <a:p>
          <a:r>
            <a:rPr lang="en-US" sz="1600" b="0">
              <a:latin typeface="Calibri Light" panose="020F0302020204030204" pitchFamily="34" charset="0"/>
              <a:cs typeface="Calibri Light" panose="020F0302020204030204" pitchFamily="34" charset="0"/>
            </a:rPr>
            <a:t>History, mission, beneficiaries, milestones</a:t>
          </a:r>
          <a:endParaRPr lang="en-US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A20DB9B-B449-4214-AA32-6A1263EB5353}" type="parTrans" cxnId="{62A79D60-2C05-451E-AAF9-7D434FAD19E7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6CD461-81BB-4087-A3F1-DACF173CE27E}" type="sibTrans" cxnId="{62A79D60-2C05-451E-AAF9-7D434FAD19E7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E875779-B18E-44B1-9717-7F35E37582BC}">
      <dgm:prSet phldrT="[Text]"/>
      <dgm:spPr/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4. Why Now?</a:t>
          </a:r>
        </a:p>
      </dgm:t>
    </dgm:pt>
    <dgm:pt modelId="{1E1195B8-70FF-4D63-A4FA-2C831B155C40}" type="parTrans" cxnId="{1BD3DBC8-9637-41D7-83F0-EAC407A39E90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1071912-A2E8-4668-AE3E-FA4D77DE7EB2}" type="sibTrans" cxnId="{1BD3DBC8-9637-41D7-83F0-EAC407A39E90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FE7C5E7-9DA8-4B14-ACEA-DBDE08806CBC}">
      <dgm:prSet phldrT="[Text]" custT="1"/>
      <dgm:spPr/>
      <dgm:t>
        <a:bodyPr/>
        <a:lstStyle/>
        <a:p>
          <a:r>
            <a:rPr lang="en-US" sz="1600" b="0">
              <a:latin typeface="Calibri Light" panose="020F0302020204030204" pitchFamily="34" charset="0"/>
              <a:cs typeface="Calibri Light" panose="020F0302020204030204" pitchFamily="34" charset="0"/>
            </a:rPr>
            <a:t>Achievements, track record, unique approaches</a:t>
          </a:r>
          <a:endParaRPr lang="en-US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8B28E2E-86E7-4CB7-ADDE-998028809570}" type="parTrans" cxnId="{E16A6DC0-86F5-461E-82C7-5815A1602C3F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B4D8D6A-BB2E-499E-BC87-C1F12743E293}" type="sibTrans" cxnId="{E16A6DC0-86F5-461E-82C7-5815A1602C3F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1953D37-90AA-4B19-A4A2-76DD86F45E90}">
      <dgm:prSet phldrT="[Text]"/>
      <dgm:spPr/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6. Funding Needs</a:t>
          </a:r>
        </a:p>
      </dgm:t>
    </dgm:pt>
    <dgm:pt modelId="{C54C5FA0-D9F8-4D08-945D-75A1FBF3EFEB}" type="parTrans" cxnId="{4495C370-05D8-4CC8-950C-F4FD5A378450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E2ECCA8-B112-42DE-8BB5-1F6A60CEDFD2}" type="sibTrans" cxnId="{4495C370-05D8-4CC8-950C-F4FD5A378450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119D041-EFA1-4C79-AD08-4BAE54F3F386}">
      <dgm:prSet phldrT="[Text]" custT="1"/>
      <dgm:spPr/>
      <dgm:t>
        <a:bodyPr/>
        <a:lstStyle/>
        <a:p>
          <a:r>
            <a:rPr lang="en-US" sz="1600" b="0">
              <a:latin typeface="Calibri Light" panose="020F0302020204030204" pitchFamily="34" charset="0"/>
              <a:cs typeface="Calibri Light" panose="020F0302020204030204" pitchFamily="34" charset="0"/>
            </a:rPr>
            <a:t>Description, should include impact on mission</a:t>
          </a:r>
          <a:endParaRPr lang="en-US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222B6FD-9546-4811-9FE2-FFF1BDE9BCBE}" type="parTrans" cxnId="{E504D7C1-057D-4824-957C-B60EB9F3F70F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2EBC6FB-F802-44EA-A1C3-CE75C0B1F5D4}" type="sibTrans" cxnId="{E504D7C1-057D-4824-957C-B60EB9F3F70F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E558E8-F71B-4A48-881F-35C269B19449}">
      <dgm:prSet phldrT="[Text]"/>
      <dgm:spPr/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8. Impact</a:t>
          </a:r>
        </a:p>
      </dgm:t>
    </dgm:pt>
    <dgm:pt modelId="{A2BC5ACD-FB14-4E3C-842E-FBFE2AE67791}" type="parTrans" cxnId="{3933F08B-79FC-415D-8476-71DBDEA61177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E06D5A5-4308-484B-8AB4-D04583A6CD7C}" type="sibTrans" cxnId="{3933F08B-79FC-415D-8476-71DBDEA61177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FFDD458-21BD-4EE6-A49C-513EB64A0B22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7. Funding Status</a:t>
          </a:r>
        </a:p>
      </dgm:t>
    </dgm:pt>
    <dgm:pt modelId="{90BC30DB-38D5-44B8-98B1-A23CEB41ED81}" type="parTrans" cxnId="{D77161FF-6039-4665-AD7A-08B7C75D6267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728AA7C-CE23-4EEE-9988-D1BA456AB5D0}" type="sibTrans" cxnId="{D77161FF-6039-4665-AD7A-08B7C75D6267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BAE1782-D8E1-4833-BF34-4A6C29D78AFE}">
      <dgm:prSet phldrT="[Text]"/>
      <dgm:spPr/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9. The Ask</a:t>
          </a:r>
        </a:p>
      </dgm:t>
    </dgm:pt>
    <dgm:pt modelId="{BE469F4B-628D-47EC-A81E-89A0EB8BAABB}" type="parTrans" cxnId="{9CA1B823-71C4-4521-A3C9-D6C16A4963F9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EF4896A-63E2-4764-BC64-A698A659986C}" type="sibTrans" cxnId="{9CA1B823-71C4-4521-A3C9-D6C16A4963F9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84BB67F-55E0-4DCD-9C2C-44550A90299C}">
      <dgm:prSet phldrT="[Text]"/>
      <dgm:spPr/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10. Supporting Information</a:t>
          </a:r>
        </a:p>
      </dgm:t>
    </dgm:pt>
    <dgm:pt modelId="{0AD9E3BF-C3AB-45A1-BA8B-0A073A57D8A0}" type="parTrans" cxnId="{60D56A7F-17BE-4B1E-8FCC-36093C87B138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3EEB51C-A3D7-4DC3-953D-AEE7BB5A8EEA}" type="sibTrans" cxnId="{60D56A7F-17BE-4B1E-8FCC-36093C87B138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AF5AA2C-FC64-4FB8-8552-ECE2D1254CE1}">
      <dgm:prSet phldrT="[Text]" custT="1"/>
      <dgm:spPr/>
      <dgm:t>
        <a:bodyPr/>
        <a:lstStyle/>
        <a:p>
          <a:r>
            <a:rPr lang="en-US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Goals, progress, key donors, where gift “fits in”</a:t>
          </a:r>
        </a:p>
      </dgm:t>
    </dgm:pt>
    <dgm:pt modelId="{08707526-D247-460E-BF2F-5E4C9EBCF953}" type="parTrans" cxnId="{DF6B412D-1972-4745-8813-79FC88FAF13B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5048AE4-3DBE-4D31-ABDA-00541BCE832E}" type="sibTrans" cxnId="{DF6B412D-1972-4745-8813-79FC88FAF13B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6A16366-224D-49CB-BF63-DD14FCB3C4AF}">
      <dgm:prSet phldrT="[Text]" custT="1"/>
      <dgm:spPr/>
      <dgm:t>
        <a:bodyPr/>
        <a:lstStyle/>
        <a:p>
          <a:r>
            <a:rPr lang="en-US" sz="1600" b="0">
              <a:latin typeface="Calibri Light" panose="020F0302020204030204" pitchFamily="34" charset="0"/>
              <a:cs typeface="Calibri Light" panose="020F0302020204030204" pitchFamily="34" charset="0"/>
            </a:rPr>
            <a:t>What this gift will do</a:t>
          </a:r>
          <a:endParaRPr lang="en-US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A7B9579-7B17-43D6-903A-9FDEF557E681}" type="parTrans" cxnId="{275D66F1-008F-4E5E-AD2B-3BB145B084A0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D0891FB-F070-42F1-A7D3-04A9A2F3FA12}" type="sibTrans" cxnId="{275D66F1-008F-4E5E-AD2B-3BB145B084A0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7BFBAB2-0A71-492F-BBC5-ADC6FFA1D354}">
      <dgm:prSet phldrT="[Text]" custT="1"/>
      <dgm:spPr/>
      <dgm:t>
        <a:bodyPr/>
        <a:lstStyle/>
        <a:p>
          <a:r>
            <a:rPr lang="en-US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Clear and personalized request: state dollar figure and pledge period</a:t>
          </a:r>
        </a:p>
      </dgm:t>
    </dgm:pt>
    <dgm:pt modelId="{63D34DAC-B8F5-41ED-93AF-BDF8AE9CD037}" type="parTrans" cxnId="{1B9E084F-6081-4240-9A61-C2F11A5522F6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839547C-C4AB-4578-9590-6B7B11210B16}" type="sibTrans" cxnId="{1B9E084F-6081-4240-9A61-C2F11A5522F6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87845FC-FFB6-4B32-8973-8DEA6489E022}">
      <dgm:prSet phldrT="[Text]" custT="1"/>
      <dgm:spPr/>
      <dgm:t>
        <a:bodyPr/>
        <a:lstStyle/>
        <a:p>
          <a:r>
            <a:rPr lang="en-US" sz="1600" b="0" dirty="0">
              <a:latin typeface="Calibri Light" panose="020F0302020204030204" pitchFamily="34" charset="0"/>
              <a:cs typeface="Calibri Light" panose="020F0302020204030204" pitchFamily="34" charset="0"/>
            </a:rPr>
            <a:t>Cover letter, naming opportunities, etc.</a:t>
          </a:r>
        </a:p>
      </dgm:t>
    </dgm:pt>
    <dgm:pt modelId="{6696335B-7CCE-4171-B674-A29F83688F8A}" type="parTrans" cxnId="{44B3718C-B6E8-4407-9B70-53EF762F96EB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FCE1D2-752E-4E12-8A7F-08FC5E3555EB}" type="sibTrans" cxnId="{44B3718C-B6E8-4407-9B70-53EF762F96EB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E68C829-DB6C-4254-BB50-5055E679CE69}">
      <dgm:prSet phldrT="[Text]" custT="1"/>
      <dgm:spPr/>
      <dgm:t>
        <a:bodyPr/>
        <a:lstStyle/>
        <a:p>
          <a:r>
            <a:rPr lang="en-US" sz="1600" b="0">
              <a:latin typeface="Calibri Light" panose="020F0302020204030204" pitchFamily="34" charset="0"/>
              <a:cs typeface="Calibri Light" panose="020F0302020204030204" pitchFamily="34" charset="0"/>
            </a:rPr>
            <a:t>The need, current priorities</a:t>
          </a:r>
          <a:endParaRPr lang="en-US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127BF54-21F7-4AAE-B936-9F83AA606A7B}" type="parTrans" cxnId="{C162834F-2B50-469B-89F0-C09891A9CB56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8FF21BA-6136-421B-B527-BCCCE2D73E9B}" type="sibTrans" cxnId="{C162834F-2B50-469B-89F0-C09891A9CB56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4574A73-1B8F-4F6C-BE91-6E9E0FD1116F}">
      <dgm:prSet phldrT="[Text]"/>
      <dgm:spPr/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5. Why Us?</a:t>
          </a:r>
        </a:p>
      </dgm:t>
    </dgm:pt>
    <dgm:pt modelId="{F17369AC-2A4E-4605-B72F-DF50206FBECE}" type="parTrans" cxnId="{31127519-6929-4CE0-BACA-8E5898C1CD28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6DAC733-BBD4-44F4-842B-A21F8D1EF6C4}" type="sibTrans" cxnId="{31127519-6929-4CE0-BACA-8E5898C1CD28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82EB597-5F92-4F74-8C57-3EC2B35CFFC4}">
      <dgm:prSet phldrT="[Text]"/>
      <dgm:spPr/>
      <dgm:t>
        <a:bodyPr/>
        <a:lstStyle/>
        <a:p>
          <a:pPr algn="l"/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3. Thank Donor</a:t>
          </a:r>
        </a:p>
      </dgm:t>
    </dgm:pt>
    <dgm:pt modelId="{182556B9-1F26-4392-81E3-64A8A5077CA6}" type="parTrans" cxnId="{577F88C8-E2F9-4012-B791-6E588DF4B45B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904F78F-709A-4845-B9B8-8C0E52A5B261}" type="sibTrans" cxnId="{577F88C8-E2F9-4012-B791-6E588DF4B45B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4BB850F-1814-48BC-81A4-F81524BA25A1}">
      <dgm:prSet phldrT="[Text]" custT="1"/>
      <dgm:spPr/>
      <dgm:t>
        <a:bodyPr/>
        <a:lstStyle/>
        <a:p>
          <a:r>
            <a:rPr lang="en-US" sz="1600" b="0">
              <a:latin typeface="Calibri Light" panose="020F0302020204030204" pitchFamily="34" charset="0"/>
              <a:cs typeface="Calibri Light" panose="020F0302020204030204" pitchFamily="34" charset="0"/>
            </a:rPr>
            <a:t>Acknowledge previous giving and say thanks</a:t>
          </a:r>
          <a:endParaRPr lang="en-US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B44046C-CD2E-454A-AB6F-A74F4A68B5D5}" type="parTrans" cxnId="{508D6521-2844-44A0-926F-77F8FE4B47F9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2C7F943-5513-4E10-9188-31E50531C7A5}" type="sibTrans" cxnId="{508D6521-2844-44A0-926F-77F8FE4B47F9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46CB42C-EEA9-4B23-B800-F655B4F41760}" type="pres">
      <dgm:prSet presAssocID="{2D2CF747-1B0F-4397-B7DA-B78584A50F41}" presName="Name0" presStyleCnt="0">
        <dgm:presLayoutVars>
          <dgm:dir/>
          <dgm:animLvl val="lvl"/>
          <dgm:resizeHandles val="exact"/>
        </dgm:presLayoutVars>
      </dgm:prSet>
      <dgm:spPr/>
    </dgm:pt>
    <dgm:pt modelId="{DD8FDCCE-F5A7-4C62-9B52-9806DF602F3B}" type="pres">
      <dgm:prSet presAssocID="{0B9055F5-3864-40CF-859B-C112C37A8B8B}" presName="linNode" presStyleCnt="0"/>
      <dgm:spPr/>
    </dgm:pt>
    <dgm:pt modelId="{EE28A553-D1F6-4379-B206-70D6D4615DA5}" type="pres">
      <dgm:prSet presAssocID="{0B9055F5-3864-40CF-859B-C112C37A8B8B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A590D0B0-314C-4EE4-A85C-2C084226C4FF}" type="pres">
      <dgm:prSet presAssocID="{0B9055F5-3864-40CF-859B-C112C37A8B8B}" presName="descendantText" presStyleLbl="alignAccFollowNode1" presStyleIdx="0" presStyleCnt="10">
        <dgm:presLayoutVars>
          <dgm:bulletEnabled val="1"/>
        </dgm:presLayoutVars>
      </dgm:prSet>
      <dgm:spPr/>
    </dgm:pt>
    <dgm:pt modelId="{D6397D36-866C-44B9-B655-22B58CEB7F34}" type="pres">
      <dgm:prSet presAssocID="{941DF6FF-63D7-4631-934F-9E626B905DE8}" presName="sp" presStyleCnt="0"/>
      <dgm:spPr/>
    </dgm:pt>
    <dgm:pt modelId="{4C4B104A-0DE3-4E3F-95BF-BB6F3B37353A}" type="pres">
      <dgm:prSet presAssocID="{87292AF4-C579-49C5-97E0-22DF3AA8B754}" presName="linNode" presStyleCnt="0"/>
      <dgm:spPr/>
    </dgm:pt>
    <dgm:pt modelId="{ECD49990-6BF3-449D-B4E1-984CCFEDE542}" type="pres">
      <dgm:prSet presAssocID="{87292AF4-C579-49C5-97E0-22DF3AA8B754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DD4B0F40-9311-4A77-952C-B35D529C0E78}" type="pres">
      <dgm:prSet presAssocID="{87292AF4-C579-49C5-97E0-22DF3AA8B754}" presName="descendantText" presStyleLbl="alignAccFollowNode1" presStyleIdx="1" presStyleCnt="10">
        <dgm:presLayoutVars>
          <dgm:bulletEnabled val="1"/>
        </dgm:presLayoutVars>
      </dgm:prSet>
      <dgm:spPr/>
    </dgm:pt>
    <dgm:pt modelId="{348BB6EA-EB22-4F1C-BDAC-B0B1F9F79255}" type="pres">
      <dgm:prSet presAssocID="{0BA7DF3E-1BB9-4A68-BEF0-0C79B6A549AF}" presName="sp" presStyleCnt="0"/>
      <dgm:spPr/>
    </dgm:pt>
    <dgm:pt modelId="{8BF92489-4766-4D94-B561-9CCD26FB6B2B}" type="pres">
      <dgm:prSet presAssocID="{382EB597-5F92-4F74-8C57-3EC2B35CFFC4}" presName="linNode" presStyleCnt="0"/>
      <dgm:spPr/>
    </dgm:pt>
    <dgm:pt modelId="{9DAFF392-8200-42B3-A8F9-079340D20638}" type="pres">
      <dgm:prSet presAssocID="{382EB597-5F92-4F74-8C57-3EC2B35CFFC4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9A09C7D2-D055-4EFB-8913-1F9A8009871B}" type="pres">
      <dgm:prSet presAssocID="{382EB597-5F92-4F74-8C57-3EC2B35CFFC4}" presName="descendantText" presStyleLbl="alignAccFollowNode1" presStyleIdx="2" presStyleCnt="10">
        <dgm:presLayoutVars>
          <dgm:bulletEnabled val="1"/>
        </dgm:presLayoutVars>
      </dgm:prSet>
      <dgm:spPr/>
    </dgm:pt>
    <dgm:pt modelId="{3E9B26F4-EE25-4D77-80A4-047F20DBB4C4}" type="pres">
      <dgm:prSet presAssocID="{8904F78F-709A-4845-B9B8-8C0E52A5B261}" presName="sp" presStyleCnt="0"/>
      <dgm:spPr/>
    </dgm:pt>
    <dgm:pt modelId="{0C12DDED-A090-4593-870E-FD193E33CBBA}" type="pres">
      <dgm:prSet presAssocID="{6E875779-B18E-44B1-9717-7F35E37582BC}" presName="linNode" presStyleCnt="0"/>
      <dgm:spPr/>
    </dgm:pt>
    <dgm:pt modelId="{2D62E18B-5482-4438-8B30-ADB213A887EB}" type="pres">
      <dgm:prSet presAssocID="{6E875779-B18E-44B1-9717-7F35E37582BC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8BCF4263-B81A-4F96-8C1C-DE49202A92D7}" type="pres">
      <dgm:prSet presAssocID="{6E875779-B18E-44B1-9717-7F35E37582BC}" presName="descendantText" presStyleLbl="alignAccFollowNode1" presStyleIdx="3" presStyleCnt="10">
        <dgm:presLayoutVars>
          <dgm:bulletEnabled val="1"/>
        </dgm:presLayoutVars>
      </dgm:prSet>
      <dgm:spPr/>
    </dgm:pt>
    <dgm:pt modelId="{1CEB748A-3D9E-4235-A733-C78B23253ABC}" type="pres">
      <dgm:prSet presAssocID="{61071912-A2E8-4668-AE3E-FA4D77DE7EB2}" presName="sp" presStyleCnt="0"/>
      <dgm:spPr/>
    </dgm:pt>
    <dgm:pt modelId="{356B5E4E-2ED5-46AE-9B8C-98614A1ED74E}" type="pres">
      <dgm:prSet presAssocID="{34574A73-1B8F-4F6C-BE91-6E9E0FD1116F}" presName="linNode" presStyleCnt="0"/>
      <dgm:spPr/>
    </dgm:pt>
    <dgm:pt modelId="{32DE0702-5923-4FD7-9F92-0A6E5C231F18}" type="pres">
      <dgm:prSet presAssocID="{34574A73-1B8F-4F6C-BE91-6E9E0FD1116F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75BC0F83-5EDE-489B-B0D8-08DB0E885F84}" type="pres">
      <dgm:prSet presAssocID="{34574A73-1B8F-4F6C-BE91-6E9E0FD1116F}" presName="descendantText" presStyleLbl="alignAccFollowNode1" presStyleIdx="4" presStyleCnt="10">
        <dgm:presLayoutVars>
          <dgm:bulletEnabled val="1"/>
        </dgm:presLayoutVars>
      </dgm:prSet>
      <dgm:spPr/>
    </dgm:pt>
    <dgm:pt modelId="{824C8309-7B5C-4D11-B1A9-4035EE7370E9}" type="pres">
      <dgm:prSet presAssocID="{46DAC733-BBD4-44F4-842B-A21F8D1EF6C4}" presName="sp" presStyleCnt="0"/>
      <dgm:spPr/>
    </dgm:pt>
    <dgm:pt modelId="{4C1F7B16-1FAC-4E11-93E0-644C0291CD19}" type="pres">
      <dgm:prSet presAssocID="{91953D37-90AA-4B19-A4A2-76DD86F45E90}" presName="linNode" presStyleCnt="0"/>
      <dgm:spPr/>
    </dgm:pt>
    <dgm:pt modelId="{675BCA17-6853-4A4B-B4FE-35D11DBE231A}" type="pres">
      <dgm:prSet presAssocID="{91953D37-90AA-4B19-A4A2-76DD86F45E90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8740EB0E-EA18-4557-84B3-ADA03F1BDA93}" type="pres">
      <dgm:prSet presAssocID="{91953D37-90AA-4B19-A4A2-76DD86F45E90}" presName="descendantText" presStyleLbl="alignAccFollowNode1" presStyleIdx="5" presStyleCnt="10">
        <dgm:presLayoutVars>
          <dgm:bulletEnabled val="1"/>
        </dgm:presLayoutVars>
      </dgm:prSet>
      <dgm:spPr/>
    </dgm:pt>
    <dgm:pt modelId="{DE482EE3-7152-4C59-9A6D-4DCC6AC3CB75}" type="pres">
      <dgm:prSet presAssocID="{2E2ECCA8-B112-42DE-8BB5-1F6A60CEDFD2}" presName="sp" presStyleCnt="0"/>
      <dgm:spPr/>
    </dgm:pt>
    <dgm:pt modelId="{F8FFAA02-0B5F-4D3A-B6B1-D887BE02D634}" type="pres">
      <dgm:prSet presAssocID="{7FFDD458-21BD-4EE6-A49C-513EB64A0B22}" presName="linNode" presStyleCnt="0"/>
      <dgm:spPr/>
    </dgm:pt>
    <dgm:pt modelId="{1B0C9028-2932-4600-BF96-E8FFC51693B9}" type="pres">
      <dgm:prSet presAssocID="{7FFDD458-21BD-4EE6-A49C-513EB64A0B22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5D2975DA-ED8A-457D-A70B-3FDAE9024483}" type="pres">
      <dgm:prSet presAssocID="{7FFDD458-21BD-4EE6-A49C-513EB64A0B22}" presName="descendantText" presStyleLbl="alignAccFollowNode1" presStyleIdx="6" presStyleCnt="10">
        <dgm:presLayoutVars>
          <dgm:bulletEnabled val="1"/>
        </dgm:presLayoutVars>
      </dgm:prSet>
      <dgm:spPr/>
    </dgm:pt>
    <dgm:pt modelId="{859B0650-EB5D-45E4-BD49-8F337CF7F47A}" type="pres">
      <dgm:prSet presAssocID="{0728AA7C-CE23-4EEE-9988-D1BA456AB5D0}" presName="sp" presStyleCnt="0"/>
      <dgm:spPr/>
    </dgm:pt>
    <dgm:pt modelId="{C0A19042-CE52-4629-A436-E838045DCDFC}" type="pres">
      <dgm:prSet presAssocID="{DDE558E8-F71B-4A48-881F-35C269B19449}" presName="linNode" presStyleCnt="0"/>
      <dgm:spPr/>
    </dgm:pt>
    <dgm:pt modelId="{0894B6BD-6D86-4B4F-A5DA-6A0F4E33980C}" type="pres">
      <dgm:prSet presAssocID="{DDE558E8-F71B-4A48-881F-35C269B19449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70B189FA-2547-4D11-9066-299AE2B7355D}" type="pres">
      <dgm:prSet presAssocID="{DDE558E8-F71B-4A48-881F-35C269B19449}" presName="descendantText" presStyleLbl="alignAccFollowNode1" presStyleIdx="7" presStyleCnt="10">
        <dgm:presLayoutVars>
          <dgm:bulletEnabled val="1"/>
        </dgm:presLayoutVars>
      </dgm:prSet>
      <dgm:spPr/>
    </dgm:pt>
    <dgm:pt modelId="{C9A15979-464A-4F37-8686-75EBDF9623E2}" type="pres">
      <dgm:prSet presAssocID="{6E06D5A5-4308-484B-8AB4-D04583A6CD7C}" presName="sp" presStyleCnt="0"/>
      <dgm:spPr/>
    </dgm:pt>
    <dgm:pt modelId="{C2B6FE43-9A5D-4CA2-9128-60C0BC14AC07}" type="pres">
      <dgm:prSet presAssocID="{6BAE1782-D8E1-4833-BF34-4A6C29D78AFE}" presName="linNode" presStyleCnt="0"/>
      <dgm:spPr/>
    </dgm:pt>
    <dgm:pt modelId="{42509A08-CBAD-4FBD-BF1D-351F673ADC25}" type="pres">
      <dgm:prSet presAssocID="{6BAE1782-D8E1-4833-BF34-4A6C29D78AFE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E924022A-8A93-4918-81F2-FCE48E51BAB5}" type="pres">
      <dgm:prSet presAssocID="{6BAE1782-D8E1-4833-BF34-4A6C29D78AFE}" presName="descendantText" presStyleLbl="alignAccFollowNode1" presStyleIdx="8" presStyleCnt="10">
        <dgm:presLayoutVars>
          <dgm:bulletEnabled val="1"/>
        </dgm:presLayoutVars>
      </dgm:prSet>
      <dgm:spPr/>
    </dgm:pt>
    <dgm:pt modelId="{C5116EE9-E273-47A6-B29E-3A8E06777287}" type="pres">
      <dgm:prSet presAssocID="{EEF4896A-63E2-4764-BC64-A698A659986C}" presName="sp" presStyleCnt="0"/>
      <dgm:spPr/>
    </dgm:pt>
    <dgm:pt modelId="{7DAB058B-3D76-4EC3-8F25-E148997ABD6B}" type="pres">
      <dgm:prSet presAssocID="{284BB67F-55E0-4DCD-9C2C-44550A90299C}" presName="linNode" presStyleCnt="0"/>
      <dgm:spPr/>
    </dgm:pt>
    <dgm:pt modelId="{82995F0B-A8BD-481A-B66C-817F5EF43728}" type="pres">
      <dgm:prSet presAssocID="{284BB67F-55E0-4DCD-9C2C-44550A90299C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065FF5B1-FB29-425D-A720-BE4375250100}" type="pres">
      <dgm:prSet presAssocID="{284BB67F-55E0-4DCD-9C2C-44550A90299C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BA631D00-8E48-47DD-98FD-0B4E84A68798}" type="presOf" srcId="{2D2CF747-1B0F-4397-B7DA-B78584A50F41}" destId="{546CB42C-EEA9-4B23-B800-F655B4F41760}" srcOrd="0" destOrd="0" presId="urn:microsoft.com/office/officeart/2005/8/layout/vList5"/>
    <dgm:cxn modelId="{6562C604-7AD7-47F5-8973-7A8F9E12547E}" type="presOf" srcId="{C6A16366-224D-49CB-BF63-DD14FCB3C4AF}" destId="{70B189FA-2547-4D11-9066-299AE2B7355D}" srcOrd="0" destOrd="0" presId="urn:microsoft.com/office/officeart/2005/8/layout/vList5"/>
    <dgm:cxn modelId="{D8A6620F-13B2-4626-8932-FA44E2125087}" type="presOf" srcId="{6E875779-B18E-44B1-9717-7F35E37582BC}" destId="{2D62E18B-5482-4438-8B30-ADB213A887EB}" srcOrd="0" destOrd="0" presId="urn:microsoft.com/office/officeart/2005/8/layout/vList5"/>
    <dgm:cxn modelId="{497D8B10-F46F-4BDE-B244-2B4AB7F00B0D}" type="presOf" srcId="{91953D37-90AA-4B19-A4A2-76DD86F45E90}" destId="{675BCA17-6853-4A4B-B4FE-35D11DBE231A}" srcOrd="0" destOrd="0" presId="urn:microsoft.com/office/officeart/2005/8/layout/vList5"/>
    <dgm:cxn modelId="{2B1ED811-1088-4329-89B8-182A19F2434C}" type="presOf" srcId="{284BB67F-55E0-4DCD-9C2C-44550A90299C}" destId="{82995F0B-A8BD-481A-B66C-817F5EF43728}" srcOrd="0" destOrd="0" presId="urn:microsoft.com/office/officeart/2005/8/layout/vList5"/>
    <dgm:cxn modelId="{31127519-6929-4CE0-BACA-8E5898C1CD28}" srcId="{2D2CF747-1B0F-4397-B7DA-B78584A50F41}" destId="{34574A73-1B8F-4F6C-BE91-6E9E0FD1116F}" srcOrd="4" destOrd="0" parTransId="{F17369AC-2A4E-4605-B72F-DF50206FBECE}" sibTransId="{46DAC733-BBD4-44F4-842B-A21F8D1EF6C4}"/>
    <dgm:cxn modelId="{508D6521-2844-44A0-926F-77F8FE4B47F9}" srcId="{382EB597-5F92-4F74-8C57-3EC2B35CFFC4}" destId="{64BB850F-1814-48BC-81A4-F81524BA25A1}" srcOrd="0" destOrd="0" parTransId="{1B44046C-CD2E-454A-AB6F-A74F4A68B5D5}" sibTransId="{62C7F943-5513-4E10-9188-31E50531C7A5}"/>
    <dgm:cxn modelId="{9CA1B823-71C4-4521-A3C9-D6C16A4963F9}" srcId="{2D2CF747-1B0F-4397-B7DA-B78584A50F41}" destId="{6BAE1782-D8E1-4833-BF34-4A6C29D78AFE}" srcOrd="8" destOrd="0" parTransId="{BE469F4B-628D-47EC-A81E-89A0EB8BAABB}" sibTransId="{EEF4896A-63E2-4764-BC64-A698A659986C}"/>
    <dgm:cxn modelId="{97B6152C-3950-4708-AB78-76BD71773362}" srcId="{2D2CF747-1B0F-4397-B7DA-B78584A50F41}" destId="{0B9055F5-3864-40CF-859B-C112C37A8B8B}" srcOrd="0" destOrd="0" parTransId="{C729FE54-7858-4F5D-9F95-6C051AFF4872}" sibTransId="{941DF6FF-63D7-4631-934F-9E626B905DE8}"/>
    <dgm:cxn modelId="{DF6B412D-1972-4745-8813-79FC88FAF13B}" srcId="{7FFDD458-21BD-4EE6-A49C-513EB64A0B22}" destId="{0AF5AA2C-FC64-4FB8-8552-ECE2D1254CE1}" srcOrd="0" destOrd="0" parTransId="{08707526-D247-460E-BF2F-5E4C9EBCF953}" sibTransId="{A5048AE4-3DBE-4D31-ABDA-00541BCE832E}"/>
    <dgm:cxn modelId="{14ADBC34-67BD-475D-885D-19DA339D7652}" type="presOf" srcId="{3FE7C5E7-9DA8-4B14-ACEA-DBDE08806CBC}" destId="{75BC0F83-5EDE-489B-B0D8-08DB0E885F84}" srcOrd="0" destOrd="0" presId="urn:microsoft.com/office/officeart/2005/8/layout/vList5"/>
    <dgm:cxn modelId="{FBE08039-9649-48F8-B8CB-3D941E7976EF}" type="presOf" srcId="{6BAE1782-D8E1-4833-BF34-4A6C29D78AFE}" destId="{42509A08-CBAD-4FBD-BF1D-351F673ADC25}" srcOrd="0" destOrd="0" presId="urn:microsoft.com/office/officeart/2005/8/layout/vList5"/>
    <dgm:cxn modelId="{F4752641-DF75-4618-B3DA-437CCDC70410}" type="presOf" srcId="{DE68C829-DB6C-4254-BB50-5055E679CE69}" destId="{8BCF4263-B81A-4F96-8C1C-DE49202A92D7}" srcOrd="0" destOrd="0" presId="urn:microsoft.com/office/officeart/2005/8/layout/vList5"/>
    <dgm:cxn modelId="{26078746-05E4-4887-8A9A-6E8B75D83B08}" type="presOf" srcId="{87292AF4-C579-49C5-97E0-22DF3AA8B754}" destId="{ECD49990-6BF3-449D-B4E1-984CCFEDE542}" srcOrd="0" destOrd="0" presId="urn:microsoft.com/office/officeart/2005/8/layout/vList5"/>
    <dgm:cxn modelId="{1CA5DE47-05CE-4666-BCC5-785A2BF12199}" type="presOf" srcId="{64BB850F-1814-48BC-81A4-F81524BA25A1}" destId="{9A09C7D2-D055-4EFB-8913-1F9A8009871B}" srcOrd="0" destOrd="0" presId="urn:microsoft.com/office/officeart/2005/8/layout/vList5"/>
    <dgm:cxn modelId="{1B9E084F-6081-4240-9A61-C2F11A5522F6}" srcId="{6BAE1782-D8E1-4833-BF34-4A6C29D78AFE}" destId="{57BFBAB2-0A71-492F-BBC5-ADC6FFA1D354}" srcOrd="0" destOrd="0" parTransId="{63D34DAC-B8F5-41ED-93AF-BDF8AE9CD037}" sibTransId="{2839547C-C4AB-4578-9590-6B7B11210B16}"/>
    <dgm:cxn modelId="{C162834F-2B50-469B-89F0-C09891A9CB56}" srcId="{6E875779-B18E-44B1-9717-7F35E37582BC}" destId="{DE68C829-DB6C-4254-BB50-5055E679CE69}" srcOrd="0" destOrd="0" parTransId="{2127BF54-21F7-4AAE-B936-9F83AA606A7B}" sibTransId="{78FF21BA-6136-421B-B527-BCCCE2D73E9B}"/>
    <dgm:cxn modelId="{62A79D60-2C05-451E-AAF9-7D434FAD19E7}" srcId="{87292AF4-C579-49C5-97E0-22DF3AA8B754}" destId="{52ADB78E-DF96-4736-B872-BA3DA71E80FD}" srcOrd="0" destOrd="0" parTransId="{FA20DB9B-B449-4214-AA32-6A1263EB5353}" sibTransId="{BE6CD461-81BB-4087-A3F1-DACF173CE27E}"/>
    <dgm:cxn modelId="{D8E9D460-A9B7-4451-9C38-0CEC9EDD4F7E}" type="presOf" srcId="{0AF5AA2C-FC64-4FB8-8552-ECE2D1254CE1}" destId="{5D2975DA-ED8A-457D-A70B-3FDAE9024483}" srcOrd="0" destOrd="0" presId="urn:microsoft.com/office/officeart/2005/8/layout/vList5"/>
    <dgm:cxn modelId="{FCFD486F-B455-44E7-912C-53E83BA52FCA}" type="presOf" srcId="{887845FC-FFB6-4B32-8973-8DEA6489E022}" destId="{065FF5B1-FB29-425D-A720-BE4375250100}" srcOrd="0" destOrd="0" presId="urn:microsoft.com/office/officeart/2005/8/layout/vList5"/>
    <dgm:cxn modelId="{4495C370-05D8-4CC8-950C-F4FD5A378450}" srcId="{2D2CF747-1B0F-4397-B7DA-B78584A50F41}" destId="{91953D37-90AA-4B19-A4A2-76DD86F45E90}" srcOrd="5" destOrd="0" parTransId="{C54C5FA0-D9F8-4D08-945D-75A1FBF3EFEB}" sibTransId="{2E2ECCA8-B112-42DE-8BB5-1F6A60CEDFD2}"/>
    <dgm:cxn modelId="{6118D079-281F-4B46-A38C-C54A5868CABA}" type="presOf" srcId="{57BFBAB2-0A71-492F-BBC5-ADC6FFA1D354}" destId="{E924022A-8A93-4918-81F2-FCE48E51BAB5}" srcOrd="0" destOrd="0" presId="urn:microsoft.com/office/officeart/2005/8/layout/vList5"/>
    <dgm:cxn modelId="{7EC9347C-DC6B-4BE4-83CC-D793072D54FF}" srcId="{0B9055F5-3864-40CF-859B-C112C37A8B8B}" destId="{B2753D53-01CA-4985-A565-A64F0B1D65AD}" srcOrd="0" destOrd="0" parTransId="{E5AC1CC4-A711-4A04-B487-1599CD6087FF}" sibTransId="{E0C75B2E-2152-46AF-A6F3-D10F347EC673}"/>
    <dgm:cxn modelId="{60D56A7F-17BE-4B1E-8FCC-36093C87B138}" srcId="{2D2CF747-1B0F-4397-B7DA-B78584A50F41}" destId="{284BB67F-55E0-4DCD-9C2C-44550A90299C}" srcOrd="9" destOrd="0" parTransId="{0AD9E3BF-C3AB-45A1-BA8B-0A073A57D8A0}" sibTransId="{83EEB51C-A3D7-4DC3-953D-AEE7BB5A8EEA}"/>
    <dgm:cxn modelId="{3933F08B-79FC-415D-8476-71DBDEA61177}" srcId="{2D2CF747-1B0F-4397-B7DA-B78584A50F41}" destId="{DDE558E8-F71B-4A48-881F-35C269B19449}" srcOrd="7" destOrd="0" parTransId="{A2BC5ACD-FB14-4E3C-842E-FBFE2AE67791}" sibTransId="{6E06D5A5-4308-484B-8AB4-D04583A6CD7C}"/>
    <dgm:cxn modelId="{44B3718C-B6E8-4407-9B70-53EF762F96EB}" srcId="{284BB67F-55E0-4DCD-9C2C-44550A90299C}" destId="{887845FC-FFB6-4B32-8973-8DEA6489E022}" srcOrd="0" destOrd="0" parTransId="{6696335B-7CCE-4171-B674-A29F83688F8A}" sibTransId="{B1FCE1D2-752E-4E12-8A7F-08FC5E3555EB}"/>
    <dgm:cxn modelId="{7A0DFEA5-8C91-4F4C-936D-4F4173C9AD50}" type="presOf" srcId="{7FFDD458-21BD-4EE6-A49C-513EB64A0B22}" destId="{1B0C9028-2932-4600-BF96-E8FFC51693B9}" srcOrd="0" destOrd="0" presId="urn:microsoft.com/office/officeart/2005/8/layout/vList5"/>
    <dgm:cxn modelId="{CC3017A6-79F9-4B44-B74C-A0A1501880F6}" type="presOf" srcId="{B2753D53-01CA-4985-A565-A64F0B1D65AD}" destId="{A590D0B0-314C-4EE4-A85C-2C084226C4FF}" srcOrd="0" destOrd="0" presId="urn:microsoft.com/office/officeart/2005/8/layout/vList5"/>
    <dgm:cxn modelId="{48A289AC-66CD-4D15-89EB-C81D0064533E}" type="presOf" srcId="{34574A73-1B8F-4F6C-BE91-6E9E0FD1116F}" destId="{32DE0702-5923-4FD7-9F92-0A6E5C231F18}" srcOrd="0" destOrd="0" presId="urn:microsoft.com/office/officeart/2005/8/layout/vList5"/>
    <dgm:cxn modelId="{E16A6DC0-86F5-461E-82C7-5815A1602C3F}" srcId="{34574A73-1B8F-4F6C-BE91-6E9E0FD1116F}" destId="{3FE7C5E7-9DA8-4B14-ACEA-DBDE08806CBC}" srcOrd="0" destOrd="0" parTransId="{38B28E2E-86E7-4CB7-ADDE-998028809570}" sibTransId="{8B4D8D6A-BB2E-499E-BC87-C1F12743E293}"/>
    <dgm:cxn modelId="{4C8ED0C0-3469-40A3-981E-7C14515EA880}" type="presOf" srcId="{DDE558E8-F71B-4A48-881F-35C269B19449}" destId="{0894B6BD-6D86-4B4F-A5DA-6A0F4E33980C}" srcOrd="0" destOrd="0" presId="urn:microsoft.com/office/officeart/2005/8/layout/vList5"/>
    <dgm:cxn modelId="{E504D7C1-057D-4824-957C-B60EB9F3F70F}" srcId="{91953D37-90AA-4B19-A4A2-76DD86F45E90}" destId="{5119D041-EFA1-4C79-AD08-4BAE54F3F386}" srcOrd="0" destOrd="0" parTransId="{1222B6FD-9546-4811-9FE2-FFF1BDE9BCBE}" sibTransId="{72EBC6FB-F802-44EA-A1C3-CE75C0B1F5D4}"/>
    <dgm:cxn modelId="{719998C7-D0A2-41E0-8E72-07B776719E2F}" type="presOf" srcId="{5119D041-EFA1-4C79-AD08-4BAE54F3F386}" destId="{8740EB0E-EA18-4557-84B3-ADA03F1BDA93}" srcOrd="0" destOrd="0" presId="urn:microsoft.com/office/officeart/2005/8/layout/vList5"/>
    <dgm:cxn modelId="{577F88C8-E2F9-4012-B791-6E588DF4B45B}" srcId="{2D2CF747-1B0F-4397-B7DA-B78584A50F41}" destId="{382EB597-5F92-4F74-8C57-3EC2B35CFFC4}" srcOrd="2" destOrd="0" parTransId="{182556B9-1F26-4392-81E3-64A8A5077CA6}" sibTransId="{8904F78F-709A-4845-B9B8-8C0E52A5B261}"/>
    <dgm:cxn modelId="{1BD3DBC8-9637-41D7-83F0-EAC407A39E90}" srcId="{2D2CF747-1B0F-4397-B7DA-B78584A50F41}" destId="{6E875779-B18E-44B1-9717-7F35E37582BC}" srcOrd="3" destOrd="0" parTransId="{1E1195B8-70FF-4D63-A4FA-2C831B155C40}" sibTransId="{61071912-A2E8-4668-AE3E-FA4D77DE7EB2}"/>
    <dgm:cxn modelId="{52CA75D2-BABE-4943-9F31-62DBB2262D94}" type="presOf" srcId="{382EB597-5F92-4F74-8C57-3EC2B35CFFC4}" destId="{9DAFF392-8200-42B3-A8F9-079340D20638}" srcOrd="0" destOrd="0" presId="urn:microsoft.com/office/officeart/2005/8/layout/vList5"/>
    <dgm:cxn modelId="{D5C8C0DC-3A9E-4A7C-A7A8-40863C4D915E}" type="presOf" srcId="{0B9055F5-3864-40CF-859B-C112C37A8B8B}" destId="{EE28A553-D1F6-4379-B206-70D6D4615DA5}" srcOrd="0" destOrd="0" presId="urn:microsoft.com/office/officeart/2005/8/layout/vList5"/>
    <dgm:cxn modelId="{275D66F1-008F-4E5E-AD2B-3BB145B084A0}" srcId="{DDE558E8-F71B-4A48-881F-35C269B19449}" destId="{C6A16366-224D-49CB-BF63-DD14FCB3C4AF}" srcOrd="0" destOrd="0" parTransId="{3A7B9579-7B17-43D6-903A-9FDEF557E681}" sibTransId="{BD0891FB-F070-42F1-A7D3-04A9A2F3FA12}"/>
    <dgm:cxn modelId="{2B1718F4-833A-4CDF-88D8-7A7021E0E849}" type="presOf" srcId="{52ADB78E-DF96-4736-B872-BA3DA71E80FD}" destId="{DD4B0F40-9311-4A77-952C-B35D529C0E78}" srcOrd="0" destOrd="0" presId="urn:microsoft.com/office/officeart/2005/8/layout/vList5"/>
    <dgm:cxn modelId="{C3BCE9FE-4E0C-4785-9222-C06B9B8B852D}" srcId="{2D2CF747-1B0F-4397-B7DA-B78584A50F41}" destId="{87292AF4-C579-49C5-97E0-22DF3AA8B754}" srcOrd="1" destOrd="0" parTransId="{40CB04D9-852E-42F6-9266-66CD1B211103}" sibTransId="{0BA7DF3E-1BB9-4A68-BEF0-0C79B6A549AF}"/>
    <dgm:cxn modelId="{D77161FF-6039-4665-AD7A-08B7C75D6267}" srcId="{2D2CF747-1B0F-4397-B7DA-B78584A50F41}" destId="{7FFDD458-21BD-4EE6-A49C-513EB64A0B22}" srcOrd="6" destOrd="0" parTransId="{90BC30DB-38D5-44B8-98B1-A23CEB41ED81}" sibTransId="{0728AA7C-CE23-4EEE-9988-D1BA456AB5D0}"/>
    <dgm:cxn modelId="{B770361F-051C-42BC-9ED5-E62F7A1E89A5}" type="presParOf" srcId="{546CB42C-EEA9-4B23-B800-F655B4F41760}" destId="{DD8FDCCE-F5A7-4C62-9B52-9806DF602F3B}" srcOrd="0" destOrd="0" presId="urn:microsoft.com/office/officeart/2005/8/layout/vList5"/>
    <dgm:cxn modelId="{0DE34443-1C91-462F-AF85-161CE2CA51D1}" type="presParOf" srcId="{DD8FDCCE-F5A7-4C62-9B52-9806DF602F3B}" destId="{EE28A553-D1F6-4379-B206-70D6D4615DA5}" srcOrd="0" destOrd="0" presId="urn:microsoft.com/office/officeart/2005/8/layout/vList5"/>
    <dgm:cxn modelId="{34F8C45A-06A9-4B62-8A48-18A5374104C3}" type="presParOf" srcId="{DD8FDCCE-F5A7-4C62-9B52-9806DF602F3B}" destId="{A590D0B0-314C-4EE4-A85C-2C084226C4FF}" srcOrd="1" destOrd="0" presId="urn:microsoft.com/office/officeart/2005/8/layout/vList5"/>
    <dgm:cxn modelId="{7EAA26CA-2529-4D2E-9D5E-4CBA36B5E347}" type="presParOf" srcId="{546CB42C-EEA9-4B23-B800-F655B4F41760}" destId="{D6397D36-866C-44B9-B655-22B58CEB7F34}" srcOrd="1" destOrd="0" presId="urn:microsoft.com/office/officeart/2005/8/layout/vList5"/>
    <dgm:cxn modelId="{DCD48AA0-025C-4C35-B008-0B3305297D50}" type="presParOf" srcId="{546CB42C-EEA9-4B23-B800-F655B4F41760}" destId="{4C4B104A-0DE3-4E3F-95BF-BB6F3B37353A}" srcOrd="2" destOrd="0" presId="urn:microsoft.com/office/officeart/2005/8/layout/vList5"/>
    <dgm:cxn modelId="{A749F098-828B-488D-A509-627F6DCF2074}" type="presParOf" srcId="{4C4B104A-0DE3-4E3F-95BF-BB6F3B37353A}" destId="{ECD49990-6BF3-449D-B4E1-984CCFEDE542}" srcOrd="0" destOrd="0" presId="urn:microsoft.com/office/officeart/2005/8/layout/vList5"/>
    <dgm:cxn modelId="{F986BEA4-285B-44E5-9AB6-0CF53ACF50ED}" type="presParOf" srcId="{4C4B104A-0DE3-4E3F-95BF-BB6F3B37353A}" destId="{DD4B0F40-9311-4A77-952C-B35D529C0E78}" srcOrd="1" destOrd="0" presId="urn:microsoft.com/office/officeart/2005/8/layout/vList5"/>
    <dgm:cxn modelId="{C215EF96-A840-4C6F-BF60-FEBEF6E1FAF2}" type="presParOf" srcId="{546CB42C-EEA9-4B23-B800-F655B4F41760}" destId="{348BB6EA-EB22-4F1C-BDAC-B0B1F9F79255}" srcOrd="3" destOrd="0" presId="urn:microsoft.com/office/officeart/2005/8/layout/vList5"/>
    <dgm:cxn modelId="{6B25D440-4DE7-478B-B32D-18B1253953F5}" type="presParOf" srcId="{546CB42C-EEA9-4B23-B800-F655B4F41760}" destId="{8BF92489-4766-4D94-B561-9CCD26FB6B2B}" srcOrd="4" destOrd="0" presId="urn:microsoft.com/office/officeart/2005/8/layout/vList5"/>
    <dgm:cxn modelId="{48E5590E-5F25-4875-9062-ABE950450375}" type="presParOf" srcId="{8BF92489-4766-4D94-B561-9CCD26FB6B2B}" destId="{9DAFF392-8200-42B3-A8F9-079340D20638}" srcOrd="0" destOrd="0" presId="urn:microsoft.com/office/officeart/2005/8/layout/vList5"/>
    <dgm:cxn modelId="{7AE6F286-416E-497F-B2F8-00A879F2AC46}" type="presParOf" srcId="{8BF92489-4766-4D94-B561-9CCD26FB6B2B}" destId="{9A09C7D2-D055-4EFB-8913-1F9A8009871B}" srcOrd="1" destOrd="0" presId="urn:microsoft.com/office/officeart/2005/8/layout/vList5"/>
    <dgm:cxn modelId="{6D9DB61A-B1EC-4D8B-B2D6-49D67D6DACE3}" type="presParOf" srcId="{546CB42C-EEA9-4B23-B800-F655B4F41760}" destId="{3E9B26F4-EE25-4D77-80A4-047F20DBB4C4}" srcOrd="5" destOrd="0" presId="urn:microsoft.com/office/officeart/2005/8/layout/vList5"/>
    <dgm:cxn modelId="{3975E513-5723-434A-90EE-184F21482C22}" type="presParOf" srcId="{546CB42C-EEA9-4B23-B800-F655B4F41760}" destId="{0C12DDED-A090-4593-870E-FD193E33CBBA}" srcOrd="6" destOrd="0" presId="urn:microsoft.com/office/officeart/2005/8/layout/vList5"/>
    <dgm:cxn modelId="{9637AF4B-38DC-48C4-A910-5675B2212F90}" type="presParOf" srcId="{0C12DDED-A090-4593-870E-FD193E33CBBA}" destId="{2D62E18B-5482-4438-8B30-ADB213A887EB}" srcOrd="0" destOrd="0" presId="urn:microsoft.com/office/officeart/2005/8/layout/vList5"/>
    <dgm:cxn modelId="{3B530A1B-B3CC-4EF1-B838-125CDFE4C22F}" type="presParOf" srcId="{0C12DDED-A090-4593-870E-FD193E33CBBA}" destId="{8BCF4263-B81A-4F96-8C1C-DE49202A92D7}" srcOrd="1" destOrd="0" presId="urn:microsoft.com/office/officeart/2005/8/layout/vList5"/>
    <dgm:cxn modelId="{A9818BBE-4645-40F4-8939-A23237AF5DFE}" type="presParOf" srcId="{546CB42C-EEA9-4B23-B800-F655B4F41760}" destId="{1CEB748A-3D9E-4235-A733-C78B23253ABC}" srcOrd="7" destOrd="0" presId="urn:microsoft.com/office/officeart/2005/8/layout/vList5"/>
    <dgm:cxn modelId="{87F3AE39-4515-4C9F-A7F8-5DD9A682070F}" type="presParOf" srcId="{546CB42C-EEA9-4B23-B800-F655B4F41760}" destId="{356B5E4E-2ED5-46AE-9B8C-98614A1ED74E}" srcOrd="8" destOrd="0" presId="urn:microsoft.com/office/officeart/2005/8/layout/vList5"/>
    <dgm:cxn modelId="{99CA5165-1B08-4753-90F5-BD998047A04A}" type="presParOf" srcId="{356B5E4E-2ED5-46AE-9B8C-98614A1ED74E}" destId="{32DE0702-5923-4FD7-9F92-0A6E5C231F18}" srcOrd="0" destOrd="0" presId="urn:microsoft.com/office/officeart/2005/8/layout/vList5"/>
    <dgm:cxn modelId="{54AF029D-94EC-4B1C-ACB8-E54E6E25D44A}" type="presParOf" srcId="{356B5E4E-2ED5-46AE-9B8C-98614A1ED74E}" destId="{75BC0F83-5EDE-489B-B0D8-08DB0E885F84}" srcOrd="1" destOrd="0" presId="urn:microsoft.com/office/officeart/2005/8/layout/vList5"/>
    <dgm:cxn modelId="{0C9EDDCF-99D9-4F9A-A35F-2F069FB60A8B}" type="presParOf" srcId="{546CB42C-EEA9-4B23-B800-F655B4F41760}" destId="{824C8309-7B5C-4D11-B1A9-4035EE7370E9}" srcOrd="9" destOrd="0" presId="urn:microsoft.com/office/officeart/2005/8/layout/vList5"/>
    <dgm:cxn modelId="{41ADE498-54A8-4505-8357-F5DF6AB3FAF5}" type="presParOf" srcId="{546CB42C-EEA9-4B23-B800-F655B4F41760}" destId="{4C1F7B16-1FAC-4E11-93E0-644C0291CD19}" srcOrd="10" destOrd="0" presId="urn:microsoft.com/office/officeart/2005/8/layout/vList5"/>
    <dgm:cxn modelId="{75F54EB7-A7E5-4A76-98E9-D1B5BF7FA007}" type="presParOf" srcId="{4C1F7B16-1FAC-4E11-93E0-644C0291CD19}" destId="{675BCA17-6853-4A4B-B4FE-35D11DBE231A}" srcOrd="0" destOrd="0" presId="urn:microsoft.com/office/officeart/2005/8/layout/vList5"/>
    <dgm:cxn modelId="{7A8FE71A-44CA-4CE0-82DF-F5B89E3EEDA3}" type="presParOf" srcId="{4C1F7B16-1FAC-4E11-93E0-644C0291CD19}" destId="{8740EB0E-EA18-4557-84B3-ADA03F1BDA93}" srcOrd="1" destOrd="0" presId="urn:microsoft.com/office/officeart/2005/8/layout/vList5"/>
    <dgm:cxn modelId="{02447A69-7B11-4425-A393-FC3DC649865B}" type="presParOf" srcId="{546CB42C-EEA9-4B23-B800-F655B4F41760}" destId="{DE482EE3-7152-4C59-9A6D-4DCC6AC3CB75}" srcOrd="11" destOrd="0" presId="urn:microsoft.com/office/officeart/2005/8/layout/vList5"/>
    <dgm:cxn modelId="{E077E0E5-9C7B-4362-B1F9-D50DB1BF4898}" type="presParOf" srcId="{546CB42C-EEA9-4B23-B800-F655B4F41760}" destId="{F8FFAA02-0B5F-4D3A-B6B1-D887BE02D634}" srcOrd="12" destOrd="0" presId="urn:microsoft.com/office/officeart/2005/8/layout/vList5"/>
    <dgm:cxn modelId="{338CE6BC-3A9A-4D89-85C6-4C72DE2FDF47}" type="presParOf" srcId="{F8FFAA02-0B5F-4D3A-B6B1-D887BE02D634}" destId="{1B0C9028-2932-4600-BF96-E8FFC51693B9}" srcOrd="0" destOrd="0" presId="urn:microsoft.com/office/officeart/2005/8/layout/vList5"/>
    <dgm:cxn modelId="{68F1DE49-EE04-4EAD-B4B1-0F604F50E089}" type="presParOf" srcId="{F8FFAA02-0B5F-4D3A-B6B1-D887BE02D634}" destId="{5D2975DA-ED8A-457D-A70B-3FDAE9024483}" srcOrd="1" destOrd="0" presId="urn:microsoft.com/office/officeart/2005/8/layout/vList5"/>
    <dgm:cxn modelId="{62388BBA-F27B-4700-9CDD-A2479D2B235E}" type="presParOf" srcId="{546CB42C-EEA9-4B23-B800-F655B4F41760}" destId="{859B0650-EB5D-45E4-BD49-8F337CF7F47A}" srcOrd="13" destOrd="0" presId="urn:microsoft.com/office/officeart/2005/8/layout/vList5"/>
    <dgm:cxn modelId="{32CDEFE2-5900-4DF1-BE1F-2380CF36E6A6}" type="presParOf" srcId="{546CB42C-EEA9-4B23-B800-F655B4F41760}" destId="{C0A19042-CE52-4629-A436-E838045DCDFC}" srcOrd="14" destOrd="0" presId="urn:microsoft.com/office/officeart/2005/8/layout/vList5"/>
    <dgm:cxn modelId="{69E5DB66-F4AF-4059-A5A7-C92F1BF2701C}" type="presParOf" srcId="{C0A19042-CE52-4629-A436-E838045DCDFC}" destId="{0894B6BD-6D86-4B4F-A5DA-6A0F4E33980C}" srcOrd="0" destOrd="0" presId="urn:microsoft.com/office/officeart/2005/8/layout/vList5"/>
    <dgm:cxn modelId="{BFF51251-28A1-4CED-AF34-3DA24B89EACF}" type="presParOf" srcId="{C0A19042-CE52-4629-A436-E838045DCDFC}" destId="{70B189FA-2547-4D11-9066-299AE2B7355D}" srcOrd="1" destOrd="0" presId="urn:microsoft.com/office/officeart/2005/8/layout/vList5"/>
    <dgm:cxn modelId="{6837EB31-FC86-4A9E-8E18-48B8D47643BC}" type="presParOf" srcId="{546CB42C-EEA9-4B23-B800-F655B4F41760}" destId="{C9A15979-464A-4F37-8686-75EBDF9623E2}" srcOrd="15" destOrd="0" presId="urn:microsoft.com/office/officeart/2005/8/layout/vList5"/>
    <dgm:cxn modelId="{4B3ACFC2-BC0C-40E5-B0FF-038595EF7FD7}" type="presParOf" srcId="{546CB42C-EEA9-4B23-B800-F655B4F41760}" destId="{C2B6FE43-9A5D-4CA2-9128-60C0BC14AC07}" srcOrd="16" destOrd="0" presId="urn:microsoft.com/office/officeart/2005/8/layout/vList5"/>
    <dgm:cxn modelId="{4665BF48-5372-4BA2-A7F3-FECDA1F0A37C}" type="presParOf" srcId="{C2B6FE43-9A5D-4CA2-9128-60C0BC14AC07}" destId="{42509A08-CBAD-4FBD-BF1D-351F673ADC25}" srcOrd="0" destOrd="0" presId="urn:microsoft.com/office/officeart/2005/8/layout/vList5"/>
    <dgm:cxn modelId="{BCCC9B54-BE97-4BA5-8F4E-899E96FBE7CA}" type="presParOf" srcId="{C2B6FE43-9A5D-4CA2-9128-60C0BC14AC07}" destId="{E924022A-8A93-4918-81F2-FCE48E51BAB5}" srcOrd="1" destOrd="0" presId="urn:microsoft.com/office/officeart/2005/8/layout/vList5"/>
    <dgm:cxn modelId="{061FD4B7-E7EB-474A-9144-470F3A28F616}" type="presParOf" srcId="{546CB42C-EEA9-4B23-B800-F655B4F41760}" destId="{C5116EE9-E273-47A6-B29E-3A8E06777287}" srcOrd="17" destOrd="0" presId="urn:microsoft.com/office/officeart/2005/8/layout/vList5"/>
    <dgm:cxn modelId="{77E74A7A-AF3B-480E-8E49-0CA900B6852E}" type="presParOf" srcId="{546CB42C-EEA9-4B23-B800-F655B4F41760}" destId="{7DAB058B-3D76-4EC3-8F25-E148997ABD6B}" srcOrd="18" destOrd="0" presId="urn:microsoft.com/office/officeart/2005/8/layout/vList5"/>
    <dgm:cxn modelId="{AFBFF7D7-75CD-429C-B68F-BAEAA29DB973}" type="presParOf" srcId="{7DAB058B-3D76-4EC3-8F25-E148997ABD6B}" destId="{82995F0B-A8BD-481A-B66C-817F5EF43728}" srcOrd="0" destOrd="0" presId="urn:microsoft.com/office/officeart/2005/8/layout/vList5"/>
    <dgm:cxn modelId="{BBFA0A2C-C12F-4B69-9C98-DE947FE70FEA}" type="presParOf" srcId="{7DAB058B-3D76-4EC3-8F25-E148997ABD6B}" destId="{065FF5B1-FB29-425D-A720-BE4375250100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56079-D3FF-6C4A-93FA-E0E05A7DC286}">
      <dsp:nvSpPr>
        <dsp:cNvPr id="0" name=""/>
        <dsp:cNvSpPr/>
      </dsp:nvSpPr>
      <dsp:spPr>
        <a:xfrm>
          <a:off x="5402" y="0"/>
          <a:ext cx="1895772" cy="402272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MSU DENVER FOUNDATION</a:t>
          </a:r>
        </a:p>
      </dsp:txBody>
      <dsp:txXfrm>
        <a:off x="5402" y="0"/>
        <a:ext cx="1895772" cy="1206817"/>
      </dsp:txXfrm>
    </dsp:sp>
    <dsp:sp modelId="{AC52619E-0BA1-054B-995E-407A440D7B3B}">
      <dsp:nvSpPr>
        <dsp:cNvPr id="0" name=""/>
        <dsp:cNvSpPr/>
      </dsp:nvSpPr>
      <dsp:spPr>
        <a:xfrm>
          <a:off x="194979" y="1207161"/>
          <a:ext cx="1516618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Asset Management</a:t>
          </a:r>
        </a:p>
      </dsp:txBody>
      <dsp:txXfrm>
        <a:off x="218126" y="1230308"/>
        <a:ext cx="1470324" cy="744010"/>
      </dsp:txXfrm>
    </dsp:sp>
    <dsp:sp modelId="{7D736157-C8D9-6F4A-BC8C-B5ED8FC0CF69}">
      <dsp:nvSpPr>
        <dsp:cNvPr id="0" name=""/>
        <dsp:cNvSpPr/>
      </dsp:nvSpPr>
      <dsp:spPr>
        <a:xfrm>
          <a:off x="194979" y="2119050"/>
          <a:ext cx="1516618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Financial Management</a:t>
          </a:r>
        </a:p>
      </dsp:txBody>
      <dsp:txXfrm>
        <a:off x="218126" y="2142197"/>
        <a:ext cx="1470324" cy="744010"/>
      </dsp:txXfrm>
    </dsp:sp>
    <dsp:sp modelId="{02B9D02A-7C55-D340-8FED-55EE02426ADA}">
      <dsp:nvSpPr>
        <dsp:cNvPr id="0" name=""/>
        <dsp:cNvSpPr/>
      </dsp:nvSpPr>
      <dsp:spPr>
        <a:xfrm>
          <a:off x="194979" y="3030940"/>
          <a:ext cx="1516618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Fund Management</a:t>
          </a:r>
        </a:p>
      </dsp:txBody>
      <dsp:txXfrm>
        <a:off x="218126" y="3054087"/>
        <a:ext cx="1470324" cy="744010"/>
      </dsp:txXfrm>
    </dsp:sp>
    <dsp:sp modelId="{6AE94906-01A9-6C4E-B2A4-3D94CE8FE06C}">
      <dsp:nvSpPr>
        <dsp:cNvPr id="0" name=""/>
        <dsp:cNvSpPr/>
      </dsp:nvSpPr>
      <dsp:spPr>
        <a:xfrm>
          <a:off x="2043358" y="0"/>
          <a:ext cx="1895772" cy="402272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STRATEGIC ENGAGEMENT</a:t>
          </a:r>
        </a:p>
      </dsp:txBody>
      <dsp:txXfrm>
        <a:off x="2043358" y="0"/>
        <a:ext cx="1895772" cy="1206817"/>
      </dsp:txXfrm>
    </dsp:sp>
    <dsp:sp modelId="{9ED883B1-6307-534B-956E-926F36654666}">
      <dsp:nvSpPr>
        <dsp:cNvPr id="0" name=""/>
        <dsp:cNvSpPr/>
      </dsp:nvSpPr>
      <dsp:spPr>
        <a:xfrm>
          <a:off x="2232935" y="1207161"/>
          <a:ext cx="1516618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Alumni Engagement</a:t>
          </a:r>
        </a:p>
      </dsp:txBody>
      <dsp:txXfrm>
        <a:off x="2256082" y="1230308"/>
        <a:ext cx="1470324" cy="744010"/>
      </dsp:txXfrm>
    </dsp:sp>
    <dsp:sp modelId="{2C67C22F-A539-9747-8082-F20D51CA670F}">
      <dsp:nvSpPr>
        <dsp:cNvPr id="0" name=""/>
        <dsp:cNvSpPr/>
      </dsp:nvSpPr>
      <dsp:spPr>
        <a:xfrm>
          <a:off x="2232935" y="2119050"/>
          <a:ext cx="1516618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Annual Giving</a:t>
          </a:r>
        </a:p>
      </dsp:txBody>
      <dsp:txXfrm>
        <a:off x="2256082" y="2142197"/>
        <a:ext cx="1470324" cy="744010"/>
      </dsp:txXfrm>
    </dsp:sp>
    <dsp:sp modelId="{3628C17D-5D52-B947-9766-3BAC7CF6A9A8}">
      <dsp:nvSpPr>
        <dsp:cNvPr id="0" name=""/>
        <dsp:cNvSpPr/>
      </dsp:nvSpPr>
      <dsp:spPr>
        <a:xfrm>
          <a:off x="2232935" y="3030940"/>
          <a:ext cx="1516618" cy="79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University Events</a:t>
          </a:r>
        </a:p>
      </dsp:txBody>
      <dsp:txXfrm>
        <a:off x="2256082" y="3054087"/>
        <a:ext cx="1470324" cy="744010"/>
      </dsp:txXfrm>
    </dsp:sp>
    <dsp:sp modelId="{A8FE58AC-A35B-3C46-8332-9354A3736292}">
      <dsp:nvSpPr>
        <dsp:cNvPr id="0" name=""/>
        <dsp:cNvSpPr/>
      </dsp:nvSpPr>
      <dsp:spPr>
        <a:xfrm>
          <a:off x="4081313" y="0"/>
          <a:ext cx="1895772" cy="402272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DEVELOPMENT</a:t>
          </a:r>
        </a:p>
      </dsp:txBody>
      <dsp:txXfrm>
        <a:off x="4081313" y="0"/>
        <a:ext cx="1895772" cy="1206817"/>
      </dsp:txXfrm>
    </dsp:sp>
    <dsp:sp modelId="{44DE0EB3-A0B1-C642-9A05-FE708B7E62D0}">
      <dsp:nvSpPr>
        <dsp:cNvPr id="0" name=""/>
        <dsp:cNvSpPr/>
      </dsp:nvSpPr>
      <dsp:spPr>
        <a:xfrm>
          <a:off x="4270890" y="1207996"/>
          <a:ext cx="1516618" cy="1212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Major Gifts</a:t>
          </a:r>
        </a:p>
      </dsp:txBody>
      <dsp:txXfrm>
        <a:off x="4306415" y="1243521"/>
        <a:ext cx="1445568" cy="1141856"/>
      </dsp:txXfrm>
    </dsp:sp>
    <dsp:sp modelId="{923FD019-8F5B-7846-91A5-0E221A53DC5E}">
      <dsp:nvSpPr>
        <dsp:cNvPr id="0" name=""/>
        <dsp:cNvSpPr/>
      </dsp:nvSpPr>
      <dsp:spPr>
        <a:xfrm>
          <a:off x="4270890" y="2607503"/>
          <a:ext cx="1516618" cy="1212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Donor Relations</a:t>
          </a:r>
        </a:p>
      </dsp:txBody>
      <dsp:txXfrm>
        <a:off x="4306415" y="2643028"/>
        <a:ext cx="1445568" cy="1141856"/>
      </dsp:txXfrm>
    </dsp:sp>
    <dsp:sp modelId="{D5D8A1B9-36CA-D941-B26C-EFD547498832}">
      <dsp:nvSpPr>
        <dsp:cNvPr id="0" name=""/>
        <dsp:cNvSpPr/>
      </dsp:nvSpPr>
      <dsp:spPr>
        <a:xfrm>
          <a:off x="6119269" y="0"/>
          <a:ext cx="1895772" cy="4022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CORPORATIONS &amp; FOUNDATIONS</a:t>
          </a:r>
        </a:p>
      </dsp:txBody>
      <dsp:txXfrm>
        <a:off x="6119269" y="0"/>
        <a:ext cx="1895772" cy="1206817"/>
      </dsp:txXfrm>
    </dsp:sp>
    <dsp:sp modelId="{061289B0-D415-F048-9946-CB4F4F536FC6}">
      <dsp:nvSpPr>
        <dsp:cNvPr id="0" name=""/>
        <dsp:cNvSpPr/>
      </dsp:nvSpPr>
      <dsp:spPr>
        <a:xfrm>
          <a:off x="6308846" y="1207996"/>
          <a:ext cx="1516618" cy="1212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Corporate Relations</a:t>
          </a:r>
        </a:p>
      </dsp:txBody>
      <dsp:txXfrm>
        <a:off x="6344371" y="1243521"/>
        <a:ext cx="1445568" cy="1141856"/>
      </dsp:txXfrm>
    </dsp:sp>
    <dsp:sp modelId="{E1D8C528-D099-C04D-8C43-0D9B94A4091A}">
      <dsp:nvSpPr>
        <dsp:cNvPr id="0" name=""/>
        <dsp:cNvSpPr/>
      </dsp:nvSpPr>
      <dsp:spPr>
        <a:xfrm>
          <a:off x="6308846" y="2607503"/>
          <a:ext cx="1516618" cy="1212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Foundation Relations</a:t>
          </a:r>
        </a:p>
      </dsp:txBody>
      <dsp:txXfrm>
        <a:off x="6344371" y="2643028"/>
        <a:ext cx="1445568" cy="1141856"/>
      </dsp:txXfrm>
    </dsp:sp>
    <dsp:sp modelId="{0CEC433D-9712-8540-9C1D-27E50A66EDF0}">
      <dsp:nvSpPr>
        <dsp:cNvPr id="0" name=""/>
        <dsp:cNvSpPr/>
      </dsp:nvSpPr>
      <dsp:spPr>
        <a:xfrm>
          <a:off x="8157224" y="0"/>
          <a:ext cx="1895772" cy="4022725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ADVANCEMENT SERVICES</a:t>
          </a:r>
        </a:p>
      </dsp:txBody>
      <dsp:txXfrm>
        <a:off x="8157224" y="0"/>
        <a:ext cx="1895772" cy="1206817"/>
      </dsp:txXfrm>
    </dsp:sp>
    <dsp:sp modelId="{A36F082D-4E3B-C842-9E78-3A6B4CCE2DFA}">
      <dsp:nvSpPr>
        <dsp:cNvPr id="0" name=""/>
        <dsp:cNvSpPr/>
      </dsp:nvSpPr>
      <dsp:spPr>
        <a:xfrm>
          <a:off x="8346802" y="1207996"/>
          <a:ext cx="1516618" cy="1212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Gift Processing</a:t>
          </a:r>
        </a:p>
      </dsp:txBody>
      <dsp:txXfrm>
        <a:off x="8382327" y="1243521"/>
        <a:ext cx="1445568" cy="1141856"/>
      </dsp:txXfrm>
    </dsp:sp>
    <dsp:sp modelId="{DF806033-9862-E745-8EDA-4A6C4CBC415E}">
      <dsp:nvSpPr>
        <dsp:cNvPr id="0" name=""/>
        <dsp:cNvSpPr/>
      </dsp:nvSpPr>
      <dsp:spPr>
        <a:xfrm>
          <a:off x="8346802" y="2607503"/>
          <a:ext cx="1516618" cy="1212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Management</a:t>
          </a:r>
        </a:p>
      </dsp:txBody>
      <dsp:txXfrm>
        <a:off x="8382327" y="2643028"/>
        <a:ext cx="1445568" cy="1141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536EE-F399-4F3C-A615-231B061B7E1B}">
      <dsp:nvSpPr>
        <dsp:cNvPr id="0" name=""/>
        <dsp:cNvSpPr/>
      </dsp:nvSpPr>
      <dsp:spPr>
        <a:xfrm>
          <a:off x="774129" y="709809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5A750-5FF3-43F7-9A5D-5EA5774CA560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5F401-A2DB-46AD-8447-0A7BF4C2C456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IDENTIFY YOUR PRIORITIES</a:t>
          </a:r>
        </a:p>
      </dsp:txBody>
      <dsp:txXfrm>
        <a:off x="372805" y="2356270"/>
        <a:ext cx="2058075" cy="720000"/>
      </dsp:txXfrm>
    </dsp:sp>
    <dsp:sp modelId="{E601A014-8C99-4ED8-BE46-7EA582A25C85}">
      <dsp:nvSpPr>
        <dsp:cNvPr id="0" name=""/>
        <dsp:cNvSpPr/>
      </dsp:nvSpPr>
      <dsp:spPr>
        <a:xfrm>
          <a:off x="3192368" y="709809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9C24A-B15B-4A9E-91CE-05380AD5CC37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5B6F8-C0C4-4B43-A198-F6CD180A0ADB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COMMUNICATE WITH YOUR ADVANCEMENT PARTNER</a:t>
          </a:r>
        </a:p>
      </dsp:txBody>
      <dsp:txXfrm>
        <a:off x="2791043" y="2356270"/>
        <a:ext cx="2058075" cy="720000"/>
      </dsp:txXfrm>
    </dsp:sp>
    <dsp:sp modelId="{02DF38CD-B677-40F7-9C35-B1297DF285EC}">
      <dsp:nvSpPr>
        <dsp:cNvPr id="0" name=""/>
        <dsp:cNvSpPr/>
      </dsp:nvSpPr>
      <dsp:spPr>
        <a:xfrm>
          <a:off x="5610606" y="709809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748FA-1619-4B02-93AA-92F40EB9CEE6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29348-7667-4946-B9BC-A086AF6B7E5A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HELP IDENTIFY, CULTIVATE AND SOLICIT DONORS</a:t>
          </a:r>
        </a:p>
      </dsp:txBody>
      <dsp:txXfrm>
        <a:off x="5209281" y="2356270"/>
        <a:ext cx="2058075" cy="720000"/>
      </dsp:txXfrm>
    </dsp:sp>
    <dsp:sp modelId="{CA4E201F-E5B1-4ACB-B34D-0783F9BF47C2}">
      <dsp:nvSpPr>
        <dsp:cNvPr id="0" name=""/>
        <dsp:cNvSpPr/>
      </dsp:nvSpPr>
      <dsp:spPr>
        <a:xfrm>
          <a:off x="8028844" y="709809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A9980-1D03-4F5C-AF65-DE1C4A570641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EA032-D72D-47A8-BB0C-42AF5EA6CCD2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HELP STEWARD THE DONOR RELATIONSHIP</a:t>
          </a:r>
        </a:p>
      </dsp:txBody>
      <dsp:txXfrm>
        <a:off x="7627519" y="2356270"/>
        <a:ext cx="205807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A508D-042E-C047-868C-BBEED8017A22}">
      <dsp:nvSpPr>
        <dsp:cNvPr id="0" name=""/>
        <dsp:cNvSpPr/>
      </dsp:nvSpPr>
      <dsp:spPr>
        <a:xfrm>
          <a:off x="0" y="140796"/>
          <a:ext cx="6797675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investments would really move the needle in your  department?</a:t>
          </a:r>
        </a:p>
      </dsp:txBody>
      <dsp:txXfrm>
        <a:off x="62141" y="202937"/>
        <a:ext cx="6673393" cy="1148678"/>
      </dsp:txXfrm>
    </dsp:sp>
    <dsp:sp modelId="{C1FFCB82-8AB8-D944-85C2-840B2DEF1490}">
      <dsp:nvSpPr>
        <dsp:cNvPr id="0" name=""/>
        <dsp:cNvSpPr/>
      </dsp:nvSpPr>
      <dsp:spPr>
        <a:xfrm>
          <a:off x="0" y="1505916"/>
          <a:ext cx="6797675" cy="1272960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would be the student outcomes if you received this investment?</a:t>
          </a:r>
        </a:p>
      </dsp:txBody>
      <dsp:txXfrm>
        <a:off x="62141" y="1568057"/>
        <a:ext cx="6673393" cy="1148678"/>
      </dsp:txXfrm>
    </dsp:sp>
    <dsp:sp modelId="{FBF33F5A-2FE0-5045-BC46-5DA32A2B3F7E}">
      <dsp:nvSpPr>
        <dsp:cNvPr id="0" name=""/>
        <dsp:cNvSpPr/>
      </dsp:nvSpPr>
      <dsp:spPr>
        <a:xfrm>
          <a:off x="0" y="2871036"/>
          <a:ext cx="6797675" cy="1272960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How would this investment be sustained?</a:t>
          </a:r>
        </a:p>
      </dsp:txBody>
      <dsp:txXfrm>
        <a:off x="62141" y="2933177"/>
        <a:ext cx="6673393" cy="1148678"/>
      </dsp:txXfrm>
    </dsp:sp>
    <dsp:sp modelId="{5E90F34C-131E-794E-AE41-70254F7259B2}">
      <dsp:nvSpPr>
        <dsp:cNvPr id="0" name=""/>
        <dsp:cNvSpPr/>
      </dsp:nvSpPr>
      <dsp:spPr>
        <a:xfrm>
          <a:off x="0" y="4236156"/>
          <a:ext cx="6797675" cy="127296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Is this an investment that might interest a philanthropic donor? </a:t>
          </a:r>
        </a:p>
      </dsp:txBody>
      <dsp:txXfrm>
        <a:off x="62141" y="4298297"/>
        <a:ext cx="6673393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818AF-601B-4928-99AB-3957F01BC667}">
      <dsp:nvSpPr>
        <dsp:cNvPr id="0" name=""/>
        <dsp:cNvSpPr/>
      </dsp:nvSpPr>
      <dsp:spPr>
        <a:xfrm>
          <a:off x="-123090" y="12669"/>
          <a:ext cx="6797675" cy="9090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64880-B6B9-44C9-8A66-5417EF23E244}">
      <dsp:nvSpPr>
        <dsp:cNvPr id="0" name=""/>
        <dsp:cNvSpPr/>
      </dsp:nvSpPr>
      <dsp:spPr>
        <a:xfrm>
          <a:off x="151888" y="217199"/>
          <a:ext cx="500940" cy="499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0E977-4AE1-4110-9D4A-325978DC5770}">
      <dsp:nvSpPr>
        <dsp:cNvPr id="0" name=""/>
        <dsp:cNvSpPr/>
      </dsp:nvSpPr>
      <dsp:spPr>
        <a:xfrm>
          <a:off x="664392" y="12669"/>
          <a:ext cx="6256372" cy="93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11" tIns="99211" rIns="99211" bIns="992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Are there people in your network who would be interested in giving to this project?</a:t>
          </a:r>
        </a:p>
      </dsp:txBody>
      <dsp:txXfrm>
        <a:off x="664392" y="12669"/>
        <a:ext cx="6256372" cy="937428"/>
      </dsp:txXfrm>
    </dsp:sp>
    <dsp:sp modelId="{5C1A7EDA-0643-4578-8C02-26582498982F}">
      <dsp:nvSpPr>
        <dsp:cNvPr id="0" name=""/>
        <dsp:cNvSpPr/>
      </dsp:nvSpPr>
      <dsp:spPr>
        <a:xfrm>
          <a:off x="-123090" y="1184455"/>
          <a:ext cx="6797675" cy="9090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78F35-A26B-4036-A53A-4A4C5D922EB4}">
      <dsp:nvSpPr>
        <dsp:cNvPr id="0" name=""/>
        <dsp:cNvSpPr/>
      </dsp:nvSpPr>
      <dsp:spPr>
        <a:xfrm>
          <a:off x="151888" y="1388985"/>
          <a:ext cx="500940" cy="499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D6C2D-B5AB-4653-A168-5F6F27C5AD9A}">
      <dsp:nvSpPr>
        <dsp:cNvPr id="0" name=""/>
        <dsp:cNvSpPr/>
      </dsp:nvSpPr>
      <dsp:spPr>
        <a:xfrm>
          <a:off x="927808" y="1184455"/>
          <a:ext cx="5729541" cy="93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11" tIns="99211" rIns="99211" bIns="992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Grateful students, parents, alumni, former faculty?</a:t>
          </a:r>
        </a:p>
      </dsp:txBody>
      <dsp:txXfrm>
        <a:off x="927808" y="1184455"/>
        <a:ext cx="5729541" cy="937428"/>
      </dsp:txXfrm>
    </dsp:sp>
    <dsp:sp modelId="{86E00FEF-0D0D-5247-9742-724F1C5F55D5}">
      <dsp:nvSpPr>
        <dsp:cNvPr id="0" name=""/>
        <dsp:cNvSpPr/>
      </dsp:nvSpPr>
      <dsp:spPr>
        <a:xfrm>
          <a:off x="-123090" y="2356241"/>
          <a:ext cx="6797675" cy="9090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3E5E5-CFB0-6545-B58C-C647D83B5F5D}">
      <dsp:nvSpPr>
        <dsp:cNvPr id="0" name=""/>
        <dsp:cNvSpPr/>
      </dsp:nvSpPr>
      <dsp:spPr>
        <a:xfrm>
          <a:off x="151888" y="2560771"/>
          <a:ext cx="500940" cy="4999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24A1D-97B7-6649-AC3F-F1A99EDACBB8}">
      <dsp:nvSpPr>
        <dsp:cNvPr id="0" name=""/>
        <dsp:cNvSpPr/>
      </dsp:nvSpPr>
      <dsp:spPr>
        <a:xfrm>
          <a:off x="927808" y="2356241"/>
          <a:ext cx="5729541" cy="93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11" tIns="99211" rIns="99211" bIns="992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Advisory council members?</a:t>
          </a:r>
        </a:p>
      </dsp:txBody>
      <dsp:txXfrm>
        <a:off x="927808" y="2356241"/>
        <a:ext cx="5729541" cy="937428"/>
      </dsp:txXfrm>
    </dsp:sp>
    <dsp:sp modelId="{B8D872C8-9BAB-4D1A-BB5E-4F7D18E0B562}">
      <dsp:nvSpPr>
        <dsp:cNvPr id="0" name=""/>
        <dsp:cNvSpPr/>
      </dsp:nvSpPr>
      <dsp:spPr>
        <a:xfrm>
          <a:off x="-123090" y="3528027"/>
          <a:ext cx="6797675" cy="9090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57D92-016A-43A4-A177-D05A34B2D9DD}">
      <dsp:nvSpPr>
        <dsp:cNvPr id="0" name=""/>
        <dsp:cNvSpPr/>
      </dsp:nvSpPr>
      <dsp:spPr>
        <a:xfrm>
          <a:off x="151888" y="3732557"/>
          <a:ext cx="500940" cy="499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B8906-BFA6-42F0-8B16-198D90F5A29D}">
      <dsp:nvSpPr>
        <dsp:cNvPr id="0" name=""/>
        <dsp:cNvSpPr/>
      </dsp:nvSpPr>
      <dsp:spPr>
        <a:xfrm>
          <a:off x="927808" y="3528027"/>
          <a:ext cx="5729541" cy="93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11" tIns="99211" rIns="99211" bIns="992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Corporate partners? </a:t>
          </a:r>
        </a:p>
      </dsp:txBody>
      <dsp:txXfrm>
        <a:off x="927808" y="3528027"/>
        <a:ext cx="5729541" cy="937428"/>
      </dsp:txXfrm>
    </dsp:sp>
    <dsp:sp modelId="{425D6127-04D4-485D-8291-B649CD1B26B5}">
      <dsp:nvSpPr>
        <dsp:cNvPr id="0" name=""/>
        <dsp:cNvSpPr/>
      </dsp:nvSpPr>
      <dsp:spPr>
        <a:xfrm>
          <a:off x="-123090" y="4699813"/>
          <a:ext cx="6797675" cy="9090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E11C1-215C-45FC-B988-4ED5972F5AAB}">
      <dsp:nvSpPr>
        <dsp:cNvPr id="0" name=""/>
        <dsp:cNvSpPr/>
      </dsp:nvSpPr>
      <dsp:spPr>
        <a:xfrm>
          <a:off x="151888" y="4904343"/>
          <a:ext cx="500940" cy="4999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0FA5-5BC8-4F5C-B219-41334B118678}">
      <dsp:nvSpPr>
        <dsp:cNvPr id="0" name=""/>
        <dsp:cNvSpPr/>
      </dsp:nvSpPr>
      <dsp:spPr>
        <a:xfrm>
          <a:off x="927808" y="4699813"/>
          <a:ext cx="5729541" cy="93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11" tIns="99211" rIns="99211" bIns="9921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Foundations? </a:t>
          </a:r>
        </a:p>
      </dsp:txBody>
      <dsp:txXfrm>
        <a:off x="927808" y="4699813"/>
        <a:ext cx="5729541" cy="937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9E5D3-A5D4-405B-9967-550C54D6DB16}">
      <dsp:nvSpPr>
        <dsp:cNvPr id="0" name=""/>
        <dsp:cNvSpPr/>
      </dsp:nvSpPr>
      <dsp:spPr>
        <a:xfrm>
          <a:off x="7075" y="666277"/>
          <a:ext cx="3068068" cy="3175945"/>
        </a:xfrm>
        <a:prstGeom prst="roundRect">
          <a:avLst>
            <a:gd name="adj" fmla="val 5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6200000">
        <a:off x="-988254" y="1661608"/>
        <a:ext cx="2604275" cy="613613"/>
      </dsp:txXfrm>
    </dsp:sp>
    <dsp:sp modelId="{5AA95CE4-284F-49B7-A39A-739829AFFB8E}">
      <dsp:nvSpPr>
        <dsp:cNvPr id="0" name=""/>
        <dsp:cNvSpPr/>
      </dsp:nvSpPr>
      <dsp:spPr>
        <a:xfrm>
          <a:off x="590134" y="666277"/>
          <a:ext cx="2285711" cy="317594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Purpose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To engage and educate your next group of potential donors</a:t>
          </a:r>
        </a:p>
      </dsp:txBody>
      <dsp:txXfrm>
        <a:off x="590134" y="666277"/>
        <a:ext cx="2285711" cy="3175945"/>
      </dsp:txXfrm>
    </dsp:sp>
    <dsp:sp modelId="{03E0848C-0849-4EF1-8EE1-99AD5A1FA41E}">
      <dsp:nvSpPr>
        <dsp:cNvPr id="0" name=""/>
        <dsp:cNvSpPr/>
      </dsp:nvSpPr>
      <dsp:spPr>
        <a:xfrm>
          <a:off x="3167776" y="666277"/>
          <a:ext cx="3262727" cy="3175945"/>
        </a:xfrm>
        <a:prstGeom prst="roundRect">
          <a:avLst>
            <a:gd name="adj" fmla="val 5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 rot="16200000">
        <a:off x="2191911" y="1642142"/>
        <a:ext cx="2604275" cy="652545"/>
      </dsp:txXfrm>
    </dsp:sp>
    <dsp:sp modelId="{9AEDC6A7-DA54-4447-889D-B111EA06E3C9}">
      <dsp:nvSpPr>
        <dsp:cNvPr id="0" name=""/>
        <dsp:cNvSpPr/>
      </dsp:nvSpPr>
      <dsp:spPr>
        <a:xfrm rot="5400000">
          <a:off x="2947663" y="3190146"/>
          <a:ext cx="466691" cy="3969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89CA3-86FF-48A9-9999-C5B5870F3F48}">
      <dsp:nvSpPr>
        <dsp:cNvPr id="0" name=""/>
        <dsp:cNvSpPr/>
      </dsp:nvSpPr>
      <dsp:spPr>
        <a:xfrm>
          <a:off x="3775654" y="666277"/>
          <a:ext cx="2430732" cy="3175945"/>
        </a:xfrm>
        <a:prstGeom prst="rect">
          <a:avLst/>
        </a:prstGeom>
        <a:solidFill>
          <a:schemeClr val="bg2">
            <a:lumMod val="90000"/>
          </a:schemeClr>
        </a:solidFill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Process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Tours, visits, lectures, receptions, or dinners with faculty and leadership; often accompanied by briefing materials and scripted talking points </a:t>
          </a:r>
        </a:p>
      </dsp:txBody>
      <dsp:txXfrm>
        <a:off x="3775654" y="666277"/>
        <a:ext cx="2430732" cy="3175945"/>
      </dsp:txXfrm>
    </dsp:sp>
    <dsp:sp modelId="{918A6AC3-9020-4E9B-9D66-FE58029373BB}">
      <dsp:nvSpPr>
        <dsp:cNvPr id="0" name=""/>
        <dsp:cNvSpPr/>
      </dsp:nvSpPr>
      <dsp:spPr>
        <a:xfrm>
          <a:off x="6523136" y="666277"/>
          <a:ext cx="2995763" cy="3175945"/>
        </a:xfrm>
        <a:prstGeom prst="roundRect">
          <a:avLst>
            <a:gd name="adj" fmla="val 5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6200000">
        <a:off x="5520574" y="1668838"/>
        <a:ext cx="2604275" cy="599152"/>
      </dsp:txXfrm>
    </dsp:sp>
    <dsp:sp modelId="{3145DF86-B531-4DAE-964C-BE5B160218A5}">
      <dsp:nvSpPr>
        <dsp:cNvPr id="0" name=""/>
        <dsp:cNvSpPr/>
      </dsp:nvSpPr>
      <dsp:spPr>
        <a:xfrm rot="5400000">
          <a:off x="6303023" y="3190146"/>
          <a:ext cx="466691" cy="3969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31A60-6993-45ED-ACB6-FFE66E6846D7}">
      <dsp:nvSpPr>
        <dsp:cNvPr id="0" name=""/>
        <dsp:cNvSpPr/>
      </dsp:nvSpPr>
      <dsp:spPr>
        <a:xfrm>
          <a:off x="7096975" y="666277"/>
          <a:ext cx="2231843" cy="317594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Payoff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Moving donors closer to the ask; understanding more about the prospect</a:t>
          </a:r>
        </a:p>
      </dsp:txBody>
      <dsp:txXfrm>
        <a:off x="7096975" y="666277"/>
        <a:ext cx="2231843" cy="3175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BD53C-C886-4DA8-9368-982F1B0EA70E}">
      <dsp:nvSpPr>
        <dsp:cNvPr id="0" name=""/>
        <dsp:cNvSpPr/>
      </dsp:nvSpPr>
      <dsp:spPr>
        <a:xfrm rot="5400000">
          <a:off x="-201364" y="202990"/>
          <a:ext cx="1342428" cy="9396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Who?</a:t>
          </a:r>
        </a:p>
      </dsp:txBody>
      <dsp:txXfrm rot="-5400000">
        <a:off x="1" y="471476"/>
        <a:ext cx="939699" cy="402729"/>
      </dsp:txXfrm>
    </dsp:sp>
    <dsp:sp modelId="{E0BB71A1-03B5-4D6D-ADC2-51CC38D002BA}">
      <dsp:nvSpPr>
        <dsp:cNvPr id="0" name=""/>
        <dsp:cNvSpPr/>
      </dsp:nvSpPr>
      <dsp:spPr>
        <a:xfrm rot="5400000">
          <a:off x="4438873" y="-3497547"/>
          <a:ext cx="872578" cy="78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Who is the “best” person to make the request?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Who can influence the gift making decision?</a:t>
          </a:r>
        </a:p>
      </dsp:txBody>
      <dsp:txXfrm rot="-5400000">
        <a:off x="939700" y="44222"/>
        <a:ext cx="7828329" cy="787386"/>
      </dsp:txXfrm>
    </dsp:sp>
    <dsp:sp modelId="{25346DC9-ECC1-436A-A4F5-68B4313E38DC}">
      <dsp:nvSpPr>
        <dsp:cNvPr id="0" name=""/>
        <dsp:cNvSpPr/>
      </dsp:nvSpPr>
      <dsp:spPr>
        <a:xfrm rot="5400000">
          <a:off x="-201364" y="1399728"/>
          <a:ext cx="1342428" cy="939699"/>
        </a:xfrm>
        <a:prstGeom prst="chevron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 Light" panose="020F0302020204030204" pitchFamily="34" charset="0"/>
              <a:cs typeface="Calibri Light" panose="020F0302020204030204" pitchFamily="34" charset="0"/>
            </a:rPr>
            <a:t>Why?</a:t>
          </a:r>
          <a:endParaRPr lang="en-US" sz="18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1" y="1668214"/>
        <a:ext cx="939699" cy="402729"/>
      </dsp:txXfrm>
    </dsp:sp>
    <dsp:sp modelId="{4189C667-9D83-4EC3-96BB-58BD3C5A86CC}">
      <dsp:nvSpPr>
        <dsp:cNvPr id="0" name=""/>
        <dsp:cNvSpPr/>
      </dsp:nvSpPr>
      <dsp:spPr>
        <a:xfrm rot="5400000">
          <a:off x="4438873" y="-2300809"/>
          <a:ext cx="872578" cy="78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Why is the donor interested in giving to MSU Denver?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Why is now the time to make the ask?</a:t>
          </a:r>
        </a:p>
      </dsp:txBody>
      <dsp:txXfrm rot="-5400000">
        <a:off x="939700" y="1240960"/>
        <a:ext cx="7828329" cy="787386"/>
      </dsp:txXfrm>
    </dsp:sp>
    <dsp:sp modelId="{1B2DC314-6833-430C-9BEE-7C93F4F0B6C5}">
      <dsp:nvSpPr>
        <dsp:cNvPr id="0" name=""/>
        <dsp:cNvSpPr/>
      </dsp:nvSpPr>
      <dsp:spPr>
        <a:xfrm rot="5400000">
          <a:off x="-201364" y="2596466"/>
          <a:ext cx="1342428" cy="939699"/>
        </a:xfrm>
        <a:prstGeom prst="chevron">
          <a:avLst/>
        </a:prstGeom>
        <a:solidFill>
          <a:schemeClr val="tx1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What?</a:t>
          </a:r>
        </a:p>
      </dsp:txBody>
      <dsp:txXfrm rot="-5400000">
        <a:off x="1" y="2864952"/>
        <a:ext cx="939699" cy="402729"/>
      </dsp:txXfrm>
    </dsp:sp>
    <dsp:sp modelId="{D688936E-BB19-48A2-8DE7-EA1D669D0F42}">
      <dsp:nvSpPr>
        <dsp:cNvPr id="0" name=""/>
        <dsp:cNvSpPr/>
      </dsp:nvSpPr>
      <dsp:spPr>
        <a:xfrm rot="5400000">
          <a:off x="4438873" y="-1104071"/>
          <a:ext cx="872578" cy="78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54A5D"/>
            </a:buClr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What aspect of the case will most appeal to the donor?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54A5D"/>
            </a:buClr>
            <a:buChar char="•"/>
          </a:pP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What will motivate the donor’s interest in making a gift?</a:t>
          </a:r>
        </a:p>
      </dsp:txBody>
      <dsp:txXfrm rot="-5400000">
        <a:off x="939700" y="2437698"/>
        <a:ext cx="7828329" cy="787386"/>
      </dsp:txXfrm>
    </dsp:sp>
    <dsp:sp modelId="{362593B9-C32E-422F-ACC6-056E02226CCD}">
      <dsp:nvSpPr>
        <dsp:cNvPr id="0" name=""/>
        <dsp:cNvSpPr/>
      </dsp:nvSpPr>
      <dsp:spPr>
        <a:xfrm rot="5400000">
          <a:off x="-201364" y="3793203"/>
          <a:ext cx="1342428" cy="9396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 Light" panose="020F0302020204030204" pitchFamily="34" charset="0"/>
              <a:cs typeface="Calibri Light" panose="020F0302020204030204" pitchFamily="34" charset="0"/>
            </a:rPr>
            <a:t>How?</a:t>
          </a:r>
          <a:endParaRPr lang="en-US" sz="18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1" y="4061689"/>
        <a:ext cx="939699" cy="402729"/>
      </dsp:txXfrm>
    </dsp:sp>
    <dsp:sp modelId="{ACE0257A-7FB0-428E-B59A-EF11F0BA6175}">
      <dsp:nvSpPr>
        <dsp:cNvPr id="0" name=""/>
        <dsp:cNvSpPr/>
      </dsp:nvSpPr>
      <dsp:spPr>
        <a:xfrm rot="5400000">
          <a:off x="4438873" y="92666"/>
          <a:ext cx="872578" cy="7870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/>
            </a:buClr>
            <a:buChar char="•"/>
          </a:pPr>
          <a:r>
            <a:rPr lang="en-US" sz="180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How is the ask going to be made, for what and how much, by whom, and when?</a:t>
          </a:r>
        </a:p>
      </dsp:txBody>
      <dsp:txXfrm rot="-5400000">
        <a:off x="939700" y="3634435"/>
        <a:ext cx="7828329" cy="7873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0D0B0-314C-4EE4-A85C-2C084226C4FF}">
      <dsp:nvSpPr>
        <dsp:cNvPr id="0" name=""/>
        <dsp:cNvSpPr/>
      </dsp:nvSpPr>
      <dsp:spPr>
        <a:xfrm rot="5400000">
          <a:off x="6960083" y="-3103646"/>
          <a:ext cx="432015" cy="67539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latin typeface="Calibri Light" panose="020F0302020204030204" pitchFamily="34" charset="0"/>
              <a:cs typeface="Calibri Light" panose="020F0302020204030204" pitchFamily="34" charset="0"/>
            </a:rPr>
            <a:t>Succinct overview</a:t>
          </a:r>
          <a:endParaRPr lang="en-US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799107" y="78419"/>
        <a:ext cx="6732879" cy="389837"/>
      </dsp:txXfrm>
    </dsp:sp>
    <dsp:sp modelId="{EE28A553-D1F6-4379-B206-70D6D4615DA5}">
      <dsp:nvSpPr>
        <dsp:cNvPr id="0" name=""/>
        <dsp:cNvSpPr/>
      </dsp:nvSpPr>
      <dsp:spPr>
        <a:xfrm>
          <a:off x="0" y="3327"/>
          <a:ext cx="3799107" cy="540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1. Executive Summary</a:t>
          </a:r>
        </a:p>
      </dsp:txBody>
      <dsp:txXfrm>
        <a:off x="26362" y="29689"/>
        <a:ext cx="3746383" cy="487295"/>
      </dsp:txXfrm>
    </dsp:sp>
    <dsp:sp modelId="{DD4B0F40-9311-4A77-952C-B35D529C0E78}">
      <dsp:nvSpPr>
        <dsp:cNvPr id="0" name=""/>
        <dsp:cNvSpPr/>
      </dsp:nvSpPr>
      <dsp:spPr>
        <a:xfrm rot="5400000">
          <a:off x="6960083" y="-2536626"/>
          <a:ext cx="432015" cy="67539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latin typeface="Calibri Light" panose="020F0302020204030204" pitchFamily="34" charset="0"/>
              <a:cs typeface="Calibri Light" panose="020F0302020204030204" pitchFamily="34" charset="0"/>
            </a:rPr>
            <a:t>History, mission, beneficiaries, milestones</a:t>
          </a:r>
          <a:endParaRPr lang="en-US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799107" y="645439"/>
        <a:ext cx="6732879" cy="389837"/>
      </dsp:txXfrm>
    </dsp:sp>
    <dsp:sp modelId="{ECD49990-6BF3-449D-B4E1-984CCFEDE542}">
      <dsp:nvSpPr>
        <dsp:cNvPr id="0" name=""/>
        <dsp:cNvSpPr/>
      </dsp:nvSpPr>
      <dsp:spPr>
        <a:xfrm>
          <a:off x="0" y="570348"/>
          <a:ext cx="3799107" cy="540019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2. MSU Denver’s Story</a:t>
          </a:r>
        </a:p>
      </dsp:txBody>
      <dsp:txXfrm>
        <a:off x="26362" y="596710"/>
        <a:ext cx="3746383" cy="487295"/>
      </dsp:txXfrm>
    </dsp:sp>
    <dsp:sp modelId="{9A09C7D2-D055-4EFB-8913-1F9A8009871B}">
      <dsp:nvSpPr>
        <dsp:cNvPr id="0" name=""/>
        <dsp:cNvSpPr/>
      </dsp:nvSpPr>
      <dsp:spPr>
        <a:xfrm rot="5400000">
          <a:off x="6960083" y="-1969605"/>
          <a:ext cx="432015" cy="67539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latin typeface="Calibri Light" panose="020F0302020204030204" pitchFamily="34" charset="0"/>
              <a:cs typeface="Calibri Light" panose="020F0302020204030204" pitchFamily="34" charset="0"/>
            </a:rPr>
            <a:t>Acknowledge previous giving and say thanks</a:t>
          </a:r>
          <a:endParaRPr lang="en-US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799107" y="1212460"/>
        <a:ext cx="6732879" cy="389837"/>
      </dsp:txXfrm>
    </dsp:sp>
    <dsp:sp modelId="{9DAFF392-8200-42B3-A8F9-079340D20638}">
      <dsp:nvSpPr>
        <dsp:cNvPr id="0" name=""/>
        <dsp:cNvSpPr/>
      </dsp:nvSpPr>
      <dsp:spPr>
        <a:xfrm>
          <a:off x="0" y="1137368"/>
          <a:ext cx="3799107" cy="5400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3. Thank Donor</a:t>
          </a:r>
        </a:p>
      </dsp:txBody>
      <dsp:txXfrm>
        <a:off x="26362" y="1163730"/>
        <a:ext cx="3746383" cy="487295"/>
      </dsp:txXfrm>
    </dsp:sp>
    <dsp:sp modelId="{8BCF4263-B81A-4F96-8C1C-DE49202A92D7}">
      <dsp:nvSpPr>
        <dsp:cNvPr id="0" name=""/>
        <dsp:cNvSpPr/>
      </dsp:nvSpPr>
      <dsp:spPr>
        <a:xfrm rot="5400000">
          <a:off x="6960083" y="-1402585"/>
          <a:ext cx="432015" cy="675396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latin typeface="Calibri Light" panose="020F0302020204030204" pitchFamily="34" charset="0"/>
              <a:cs typeface="Calibri Light" panose="020F0302020204030204" pitchFamily="34" charset="0"/>
            </a:rPr>
            <a:t>The need, current priorities</a:t>
          </a:r>
          <a:endParaRPr lang="en-US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799107" y="1779480"/>
        <a:ext cx="6732879" cy="389837"/>
      </dsp:txXfrm>
    </dsp:sp>
    <dsp:sp modelId="{2D62E18B-5482-4438-8B30-ADB213A887EB}">
      <dsp:nvSpPr>
        <dsp:cNvPr id="0" name=""/>
        <dsp:cNvSpPr/>
      </dsp:nvSpPr>
      <dsp:spPr>
        <a:xfrm>
          <a:off x="0" y="1704389"/>
          <a:ext cx="3799107" cy="540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4. Why Now?</a:t>
          </a:r>
        </a:p>
      </dsp:txBody>
      <dsp:txXfrm>
        <a:off x="26362" y="1730751"/>
        <a:ext cx="3746383" cy="487295"/>
      </dsp:txXfrm>
    </dsp:sp>
    <dsp:sp modelId="{75BC0F83-5EDE-489B-B0D8-08DB0E885F84}">
      <dsp:nvSpPr>
        <dsp:cNvPr id="0" name=""/>
        <dsp:cNvSpPr/>
      </dsp:nvSpPr>
      <dsp:spPr>
        <a:xfrm rot="5400000">
          <a:off x="6960083" y="-835564"/>
          <a:ext cx="432015" cy="675396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latin typeface="Calibri Light" panose="020F0302020204030204" pitchFamily="34" charset="0"/>
              <a:cs typeface="Calibri Light" panose="020F0302020204030204" pitchFamily="34" charset="0"/>
            </a:rPr>
            <a:t>Achievements, track record, unique approaches</a:t>
          </a:r>
          <a:endParaRPr lang="en-US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799107" y="2346501"/>
        <a:ext cx="6732879" cy="389837"/>
      </dsp:txXfrm>
    </dsp:sp>
    <dsp:sp modelId="{32DE0702-5923-4FD7-9F92-0A6E5C231F18}">
      <dsp:nvSpPr>
        <dsp:cNvPr id="0" name=""/>
        <dsp:cNvSpPr/>
      </dsp:nvSpPr>
      <dsp:spPr>
        <a:xfrm>
          <a:off x="0" y="2271409"/>
          <a:ext cx="3799107" cy="5400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5. Why Us?</a:t>
          </a:r>
        </a:p>
      </dsp:txBody>
      <dsp:txXfrm>
        <a:off x="26362" y="2297771"/>
        <a:ext cx="3746383" cy="487295"/>
      </dsp:txXfrm>
    </dsp:sp>
    <dsp:sp modelId="{8740EB0E-EA18-4557-84B3-ADA03F1BDA93}">
      <dsp:nvSpPr>
        <dsp:cNvPr id="0" name=""/>
        <dsp:cNvSpPr/>
      </dsp:nvSpPr>
      <dsp:spPr>
        <a:xfrm rot="5400000">
          <a:off x="6960083" y="-268544"/>
          <a:ext cx="432015" cy="67539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latin typeface="Calibri Light" panose="020F0302020204030204" pitchFamily="34" charset="0"/>
              <a:cs typeface="Calibri Light" panose="020F0302020204030204" pitchFamily="34" charset="0"/>
            </a:rPr>
            <a:t>Description, should include impact on mission</a:t>
          </a:r>
          <a:endParaRPr lang="en-US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799107" y="2913521"/>
        <a:ext cx="6732879" cy="389837"/>
      </dsp:txXfrm>
    </dsp:sp>
    <dsp:sp modelId="{675BCA17-6853-4A4B-B4FE-35D11DBE231A}">
      <dsp:nvSpPr>
        <dsp:cNvPr id="0" name=""/>
        <dsp:cNvSpPr/>
      </dsp:nvSpPr>
      <dsp:spPr>
        <a:xfrm>
          <a:off x="0" y="2838430"/>
          <a:ext cx="3799107" cy="540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6. Funding Needs</a:t>
          </a:r>
        </a:p>
      </dsp:txBody>
      <dsp:txXfrm>
        <a:off x="26362" y="2864792"/>
        <a:ext cx="3746383" cy="487295"/>
      </dsp:txXfrm>
    </dsp:sp>
    <dsp:sp modelId="{5D2975DA-ED8A-457D-A70B-3FDAE9024483}">
      <dsp:nvSpPr>
        <dsp:cNvPr id="0" name=""/>
        <dsp:cNvSpPr/>
      </dsp:nvSpPr>
      <dsp:spPr>
        <a:xfrm rot="5400000">
          <a:off x="6960083" y="298476"/>
          <a:ext cx="432015" cy="67539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Goals, progress, key donors, where gift “fits in”</a:t>
          </a:r>
        </a:p>
      </dsp:txBody>
      <dsp:txXfrm rot="-5400000">
        <a:off x="3799107" y="3480542"/>
        <a:ext cx="6732879" cy="389837"/>
      </dsp:txXfrm>
    </dsp:sp>
    <dsp:sp modelId="{1B0C9028-2932-4600-BF96-E8FFC51693B9}">
      <dsp:nvSpPr>
        <dsp:cNvPr id="0" name=""/>
        <dsp:cNvSpPr/>
      </dsp:nvSpPr>
      <dsp:spPr>
        <a:xfrm>
          <a:off x="0" y="3405451"/>
          <a:ext cx="3799107" cy="540019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7. Funding Status</a:t>
          </a:r>
        </a:p>
      </dsp:txBody>
      <dsp:txXfrm>
        <a:off x="26362" y="3431813"/>
        <a:ext cx="3746383" cy="487295"/>
      </dsp:txXfrm>
    </dsp:sp>
    <dsp:sp modelId="{70B189FA-2547-4D11-9066-299AE2B7355D}">
      <dsp:nvSpPr>
        <dsp:cNvPr id="0" name=""/>
        <dsp:cNvSpPr/>
      </dsp:nvSpPr>
      <dsp:spPr>
        <a:xfrm rot="5400000">
          <a:off x="6960083" y="865497"/>
          <a:ext cx="432015" cy="67539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latin typeface="Calibri Light" panose="020F0302020204030204" pitchFamily="34" charset="0"/>
              <a:cs typeface="Calibri Light" panose="020F0302020204030204" pitchFamily="34" charset="0"/>
            </a:rPr>
            <a:t>What this gift will do</a:t>
          </a:r>
          <a:endParaRPr lang="en-US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799107" y="4047563"/>
        <a:ext cx="6732879" cy="389837"/>
      </dsp:txXfrm>
    </dsp:sp>
    <dsp:sp modelId="{0894B6BD-6D86-4B4F-A5DA-6A0F4E33980C}">
      <dsp:nvSpPr>
        <dsp:cNvPr id="0" name=""/>
        <dsp:cNvSpPr/>
      </dsp:nvSpPr>
      <dsp:spPr>
        <a:xfrm>
          <a:off x="0" y="3972471"/>
          <a:ext cx="3799107" cy="5400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8. Impact</a:t>
          </a:r>
        </a:p>
      </dsp:txBody>
      <dsp:txXfrm>
        <a:off x="26362" y="3998833"/>
        <a:ext cx="3746383" cy="487295"/>
      </dsp:txXfrm>
    </dsp:sp>
    <dsp:sp modelId="{E924022A-8A93-4918-81F2-FCE48E51BAB5}">
      <dsp:nvSpPr>
        <dsp:cNvPr id="0" name=""/>
        <dsp:cNvSpPr/>
      </dsp:nvSpPr>
      <dsp:spPr>
        <a:xfrm rot="5400000">
          <a:off x="6960083" y="1432517"/>
          <a:ext cx="432015" cy="675396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Clear and personalized request: state dollar figure and pledge period</a:t>
          </a:r>
        </a:p>
      </dsp:txBody>
      <dsp:txXfrm rot="-5400000">
        <a:off x="3799107" y="4614583"/>
        <a:ext cx="6732879" cy="389837"/>
      </dsp:txXfrm>
    </dsp:sp>
    <dsp:sp modelId="{42509A08-CBAD-4FBD-BF1D-351F673ADC25}">
      <dsp:nvSpPr>
        <dsp:cNvPr id="0" name=""/>
        <dsp:cNvSpPr/>
      </dsp:nvSpPr>
      <dsp:spPr>
        <a:xfrm>
          <a:off x="0" y="4539492"/>
          <a:ext cx="3799107" cy="540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9. The Ask</a:t>
          </a:r>
        </a:p>
      </dsp:txBody>
      <dsp:txXfrm>
        <a:off x="26362" y="4565854"/>
        <a:ext cx="3746383" cy="487295"/>
      </dsp:txXfrm>
    </dsp:sp>
    <dsp:sp modelId="{065FF5B1-FB29-425D-A720-BE4375250100}">
      <dsp:nvSpPr>
        <dsp:cNvPr id="0" name=""/>
        <dsp:cNvSpPr/>
      </dsp:nvSpPr>
      <dsp:spPr>
        <a:xfrm rot="5400000">
          <a:off x="6960083" y="1999538"/>
          <a:ext cx="432015" cy="675396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Cover letter, naming opportunities, etc.</a:t>
          </a:r>
        </a:p>
      </dsp:txBody>
      <dsp:txXfrm rot="-5400000">
        <a:off x="3799107" y="5181604"/>
        <a:ext cx="6732879" cy="389837"/>
      </dsp:txXfrm>
    </dsp:sp>
    <dsp:sp modelId="{82995F0B-A8BD-481A-B66C-817F5EF43728}">
      <dsp:nvSpPr>
        <dsp:cNvPr id="0" name=""/>
        <dsp:cNvSpPr/>
      </dsp:nvSpPr>
      <dsp:spPr>
        <a:xfrm>
          <a:off x="0" y="5106512"/>
          <a:ext cx="3799107" cy="5400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10. Supporting Information</a:t>
          </a:r>
        </a:p>
      </dsp:txBody>
      <dsp:txXfrm>
        <a:off x="26362" y="5132874"/>
        <a:ext cx="3746383" cy="48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FAB7-97B9-4AF4-9AE9-7A9411D75A44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CC878-6C73-4A3F-87C7-EF7DDCBE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78D1-9521-48FD-84CD-F6FE8DF6C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5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CC878-6C73-4A3F-87C7-EF7DDCBE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CC878-6C73-4A3F-87C7-EF7DDCBE9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CC878-6C73-4A3F-87C7-EF7DDCBE9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1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F2C2E-9B95-4A84-B8A6-83B5B80E9B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F2C2E-9B95-4A84-B8A6-83B5B80E9B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F2C2E-9B95-4A84-B8A6-83B5B80E9B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F2C2E-9B95-4A84-B8A6-83B5B80E9B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2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F2C2E-9B95-4A84-B8A6-83B5B80E9B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Gotham Book" panose="02000603040000020004" pitchFamily="2" charset="7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4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6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44E640-2EB4-4C1E-92F1-0D15A9A22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2438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430A2B-AE22-4286-ADFA-B2BCB96A9FF9}"/>
              </a:ext>
            </a:extLst>
          </p:cNvPr>
          <p:cNvSpPr txBox="1">
            <a:spLocks/>
          </p:cNvSpPr>
          <p:nvPr userDrawn="1"/>
        </p:nvSpPr>
        <p:spPr>
          <a:xfrm>
            <a:off x="0" y="6597650"/>
            <a:ext cx="2188723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967D1-9EDE-4F1C-98CA-97B525332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684A9CD-0773-4D14-BD0D-2AE9C7DBB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791" y="2194170"/>
            <a:ext cx="10667895" cy="3696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8DB7C2-9381-49F5-9EC6-0833EDE83A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793" y="1665140"/>
            <a:ext cx="10667894" cy="4439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 cap="all" spc="200" baseline="0"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C71B50-0719-4179-BEF8-D5EB97C07661}"/>
              </a:ext>
            </a:extLst>
          </p:cNvPr>
          <p:cNvSpPr txBox="1">
            <a:spLocks/>
          </p:cNvSpPr>
          <p:nvPr userDrawn="1"/>
        </p:nvSpPr>
        <p:spPr>
          <a:xfrm>
            <a:off x="8077200" y="6580262"/>
            <a:ext cx="4114800" cy="27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CCS Fundraising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0ED9B1-455D-421E-B0BA-8E3DD4B2F7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1090" y="6580262"/>
            <a:ext cx="4769820" cy="260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Sources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8A7ED2E-6F2E-4338-9C22-7898F167A8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850900"/>
            <a:ext cx="3649662" cy="330200"/>
          </a:xfrm>
        </p:spPr>
        <p:txBody>
          <a:bodyPr>
            <a:noAutofit/>
          </a:bodyPr>
          <a:lstStyle>
            <a:lvl1pPr marL="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B1F9E52-DDB7-4FD8-9310-B4881DED4F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318684"/>
            <a:ext cx="3649662" cy="701675"/>
          </a:xfrm>
        </p:spPr>
        <p:txBody>
          <a:bodyPr>
            <a:noAutofit/>
          </a:bodyPr>
          <a:lstStyle>
            <a:lvl1pPr marL="0" indent="0">
              <a:buNone/>
              <a:defRPr sz="4000" cap="all" spc="200" baseline="0">
                <a:solidFill>
                  <a:srgbClr val="254A5D"/>
                </a:solidFill>
              </a:defRPr>
            </a:lvl1pPr>
            <a:lvl2pPr marL="457200" indent="0">
              <a:buNone/>
              <a:defRPr sz="4000" cap="all" spc="200" baseline="0">
                <a:solidFill>
                  <a:srgbClr val="254A5D"/>
                </a:solidFill>
              </a:defRPr>
            </a:lvl2pPr>
            <a:lvl3pPr marL="914400" indent="0">
              <a:buNone/>
              <a:defRPr sz="4000" cap="all" spc="200" baseline="0">
                <a:solidFill>
                  <a:srgbClr val="254A5D"/>
                </a:solidFill>
              </a:defRPr>
            </a:lvl3pPr>
            <a:lvl4pPr marL="1371600" indent="0">
              <a:buNone/>
              <a:defRPr sz="4000" cap="all" spc="200" baseline="0">
                <a:solidFill>
                  <a:srgbClr val="254A5D"/>
                </a:solidFill>
              </a:defRPr>
            </a:lvl4pPr>
            <a:lvl5pPr marL="1828800" indent="0">
              <a:buNone/>
              <a:defRPr sz="4000" cap="all" spc="200" baseline="0">
                <a:solidFill>
                  <a:srgbClr val="254A5D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6587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44E640-2EB4-4C1E-92F1-0D15A9A22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2438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430A2B-AE22-4286-ADFA-B2BCB96A9FF9}"/>
              </a:ext>
            </a:extLst>
          </p:cNvPr>
          <p:cNvSpPr txBox="1">
            <a:spLocks/>
          </p:cNvSpPr>
          <p:nvPr userDrawn="1"/>
        </p:nvSpPr>
        <p:spPr>
          <a:xfrm>
            <a:off x="0" y="6597650"/>
            <a:ext cx="2188723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967D1-9EDE-4F1C-98CA-97B525332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156B1B6-DCDD-4D3C-9408-976CDB8552D2}"/>
              </a:ext>
            </a:extLst>
          </p:cNvPr>
          <p:cNvSpPr txBox="1">
            <a:spLocks/>
          </p:cNvSpPr>
          <p:nvPr userDrawn="1"/>
        </p:nvSpPr>
        <p:spPr>
          <a:xfrm>
            <a:off x="8077200" y="6580262"/>
            <a:ext cx="4114800" cy="27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CCS Fundraising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BEFE2D-01D1-402B-B35A-98A4907EC3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1090" y="6580262"/>
            <a:ext cx="4769820" cy="260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Sources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0619ED4-83A9-4A87-B261-251D662DE2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850900"/>
            <a:ext cx="3649662" cy="330200"/>
          </a:xfrm>
        </p:spPr>
        <p:txBody>
          <a:bodyPr>
            <a:noAutofit/>
          </a:bodyPr>
          <a:lstStyle>
            <a:lvl1pPr marL="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000" spc="2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EB17C1-6426-4F63-AF33-773EF9613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18684"/>
            <a:ext cx="3649662" cy="701675"/>
          </a:xfrm>
        </p:spPr>
        <p:txBody>
          <a:bodyPr>
            <a:noAutofit/>
          </a:bodyPr>
          <a:lstStyle>
            <a:lvl1pPr marL="0" indent="0">
              <a:buNone/>
              <a:defRPr sz="4000" cap="all" spc="200" baseline="0">
                <a:solidFill>
                  <a:srgbClr val="254A5D"/>
                </a:solidFill>
              </a:defRPr>
            </a:lvl1pPr>
            <a:lvl2pPr marL="457200" indent="0">
              <a:buNone/>
              <a:defRPr sz="4000" cap="all" spc="200" baseline="0">
                <a:solidFill>
                  <a:srgbClr val="254A5D"/>
                </a:solidFill>
              </a:defRPr>
            </a:lvl2pPr>
            <a:lvl3pPr marL="914400" indent="0">
              <a:buNone/>
              <a:defRPr sz="4000" cap="all" spc="200" baseline="0">
                <a:solidFill>
                  <a:srgbClr val="254A5D"/>
                </a:solidFill>
              </a:defRPr>
            </a:lvl3pPr>
            <a:lvl4pPr marL="1371600" indent="0">
              <a:buNone/>
              <a:defRPr sz="4000" cap="all" spc="200" baseline="0">
                <a:solidFill>
                  <a:srgbClr val="254A5D"/>
                </a:solidFill>
              </a:defRPr>
            </a:lvl4pPr>
            <a:lvl5pPr marL="1828800" indent="0">
              <a:buNone/>
              <a:defRPr sz="4000" cap="all" spc="200" baseline="0">
                <a:solidFill>
                  <a:srgbClr val="254A5D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0459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Gotham Book" panose="02000603040000020004" pitchFamily="2" charset="77"/>
              </a:defRPr>
            </a:lvl1pPr>
            <a:lvl2pPr>
              <a:defRPr>
                <a:solidFill>
                  <a:schemeClr val="accent1"/>
                </a:solidFill>
                <a:latin typeface="Gotham Book" panose="02000603040000020004" pitchFamily="2" charset="77"/>
              </a:defRPr>
            </a:lvl2pPr>
            <a:lvl3pPr>
              <a:defRPr>
                <a:solidFill>
                  <a:schemeClr val="accent1"/>
                </a:solidFill>
                <a:latin typeface="Gotham Book" panose="02000603040000020004" pitchFamily="2" charset="77"/>
              </a:defRPr>
            </a:lvl3pPr>
            <a:lvl4pPr>
              <a:defRPr>
                <a:solidFill>
                  <a:schemeClr val="accent1"/>
                </a:solidFill>
                <a:latin typeface="Gotham Book" panose="02000603040000020004" pitchFamily="2" charset="77"/>
              </a:defRPr>
            </a:lvl4pPr>
            <a:lvl5pPr>
              <a:defRPr>
                <a:solidFill>
                  <a:schemeClr val="accent1"/>
                </a:solidFill>
                <a:latin typeface="Gotham Book" panose="0200060304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6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E5C3EBD-50E8-F146-9DE2-A6EBCC3A9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3" y="6125487"/>
            <a:ext cx="3980616" cy="13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C2B294-A11C-4782-BDFE-B070E8AE77F2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E86849-53F7-4375-BE64-52D2F15B0F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3E6A71AD-C46D-274C-8606-92E0676DAA1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5" y="6132413"/>
            <a:ext cx="3980616" cy="13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1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2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2"/>
          </a:solidFill>
          <a:latin typeface="Gotham Book" panose="02000603040000020004" pitchFamily="2" charset="77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2"/>
          </a:solidFill>
          <a:latin typeface="Gotham Book" panose="02000603040000020004" pitchFamily="2" charset="77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Gotham Book" panose="02000603040000020004" pitchFamily="2" charset="77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Gotham Book" panose="02000603040000020004" pitchFamily="2" charset="77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Gotham Book" panose="02000603040000020004" pitchFamily="2" charset="77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udenver.edu/giving/resources/grant-toolki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tiff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0.emf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on a street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82ECE769-F643-8E4A-ADE8-822A081C7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t="19691"/>
          <a:stretch/>
        </p:blipFill>
        <p:spPr>
          <a:xfrm>
            <a:off x="0" y="392027"/>
            <a:ext cx="12192000" cy="6361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43A31-162C-304F-B59C-006C2DAC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458616" cy="3566160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Gotham Medium" pitchFamily="2" charset="0"/>
                <a:cs typeface="Gotham Medium" pitchFamily="2" charset="0"/>
              </a:rPr>
              <a:t>LEADERSHIP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176A6-6924-1043-92EB-B0A19AAA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otham Book" panose="02000603040000020004" pitchFamily="2" charset="77"/>
              </a:rPr>
              <a:t>PARTNERING WITH UNIVERSITY ADVANCEMENT</a:t>
            </a:r>
          </a:p>
          <a:p>
            <a:r>
              <a:rPr lang="en-US" dirty="0">
                <a:latin typeface="Gotham Book" panose="02000603040000020004" pitchFamily="2" charset="77"/>
              </a:rPr>
              <a:t>MARCH 4, 2022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61C4EA6-CC84-7A46-9248-62CD50CB5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5" y="6132413"/>
            <a:ext cx="3980616" cy="13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8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009E-F62B-A94A-BBDB-1BE79C57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0757"/>
          </a:xfrm>
        </p:spPr>
        <p:txBody>
          <a:bodyPr>
            <a:normAutofit/>
          </a:bodyPr>
          <a:lstStyle/>
          <a:p>
            <a:r>
              <a:rPr lang="en-US" sz="4400" b="0" dirty="0">
                <a:latin typeface="+mj-lt"/>
              </a:rPr>
              <a:t>CORPORATE AND FOUNDATION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D463-EC8D-224B-BD98-0E2A4479E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800" dirty="0"/>
              <a:t>    See the </a:t>
            </a:r>
            <a:r>
              <a:rPr lang="en-US" sz="2800" dirty="0">
                <a:hlinkClick r:id="rId2"/>
              </a:rPr>
              <a:t>Grant Toolkit </a:t>
            </a:r>
            <a:r>
              <a:rPr lang="en-US" sz="2800" dirty="0"/>
              <a:t>on MSU Denver website</a:t>
            </a:r>
          </a:p>
          <a:p>
            <a:pPr marL="45720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800" dirty="0"/>
              <a:t>Search centrally managed corporations and foundations or contact the CFR Team</a:t>
            </a:r>
          </a:p>
          <a:p>
            <a:pPr marL="932688" lvl="2" indent="-457200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dirty="0"/>
              <a:t>If you are seeking less than $15,000 from a source that is not centrally managed, use the fundraising toolkit</a:t>
            </a:r>
          </a:p>
          <a:p>
            <a:pPr marL="932688" lvl="2" indent="-457200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dirty="0"/>
              <a:t>If you are seeking more than $15,000, complete the Project Information Form and a member of the CFR team will contact you</a:t>
            </a:r>
          </a:p>
          <a:p>
            <a:pPr marL="457200" indent="-457200">
              <a:lnSpc>
                <a:spcPct val="114000"/>
              </a:lnSpc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7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100FDF-C07D-4ED9-8728-D15EB5493FB6}"/>
              </a:ext>
            </a:extLst>
          </p:cNvPr>
          <p:cNvSpPr txBox="1">
            <a:spLocks/>
          </p:cNvSpPr>
          <p:nvPr/>
        </p:nvSpPr>
        <p:spPr>
          <a:xfrm>
            <a:off x="746356" y="717586"/>
            <a:ext cx="10699286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sz="4800" spc="0" dirty="0">
              <a:solidFill>
                <a:srgbClr val="254A5D"/>
              </a:solidFill>
              <a:latin typeface="+mj-lt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70460E5-D05D-42A6-8BE0-949AA4FA9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537134"/>
              </p:ext>
            </p:extLst>
          </p:nvPr>
        </p:nvGraphicFramePr>
        <p:xfrm>
          <a:off x="1333012" y="1281076"/>
          <a:ext cx="9525975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E54115-E8C3-CB41-BB31-E0A785ED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j-lt"/>
              </a:rPr>
              <a:t>CULTIVATE</a:t>
            </a:r>
          </a:p>
        </p:txBody>
      </p:sp>
    </p:spTree>
    <p:extLst>
      <p:ext uri="{BB962C8B-B14F-4D97-AF65-F5344CB8AC3E}">
        <p14:creationId xmlns:p14="http://schemas.microsoft.com/office/powerpoint/2010/main" val="111444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100FDF-C07D-4ED9-8728-D15EB5493FB6}"/>
              </a:ext>
            </a:extLst>
          </p:cNvPr>
          <p:cNvSpPr txBox="1">
            <a:spLocks/>
          </p:cNvSpPr>
          <p:nvPr/>
        </p:nvSpPr>
        <p:spPr>
          <a:xfrm>
            <a:off x="606857" y="337159"/>
            <a:ext cx="8506326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4400" spc="0" dirty="0">
                <a:solidFill>
                  <a:schemeClr val="accent1"/>
                </a:solidFill>
                <a:latin typeface="+mj-lt"/>
              </a:rPr>
              <a:t>GETTING TO KNOW THE DONOR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EEE269-A9A4-452F-BADD-7E743F7A4B66}"/>
              </a:ext>
            </a:extLst>
          </p:cNvPr>
          <p:cNvSpPr txBox="1">
            <a:spLocks/>
          </p:cNvSpPr>
          <p:nvPr/>
        </p:nvSpPr>
        <p:spPr>
          <a:xfrm>
            <a:off x="1191164" y="1636776"/>
            <a:ext cx="10110820" cy="3897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chemeClr val="accent1"/>
              </a:buClr>
            </a:pPr>
            <a:endParaRPr lang="en-US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9" name="Google Shape;1168;p88">
            <a:extLst>
              <a:ext uri="{FF2B5EF4-FFF2-40B4-BE49-F238E27FC236}">
                <a16:creationId xmlns:a16="http://schemas.microsoft.com/office/drawing/2014/main" id="{D27A6E2F-95CE-435C-91D5-B3D2EA038AD8}"/>
              </a:ext>
            </a:extLst>
          </p:cNvPr>
          <p:cNvGrpSpPr/>
          <p:nvPr/>
        </p:nvGrpSpPr>
        <p:grpSpPr>
          <a:xfrm>
            <a:off x="7496167" y="1641513"/>
            <a:ext cx="2821610" cy="3897353"/>
            <a:chOff x="-143" y="576"/>
            <a:chExt cx="2097443" cy="3262808"/>
          </a:xfrm>
        </p:grpSpPr>
        <p:sp>
          <p:nvSpPr>
            <p:cNvPr id="10" name="Google Shape;1169;p88">
              <a:extLst>
                <a:ext uri="{FF2B5EF4-FFF2-40B4-BE49-F238E27FC236}">
                  <a16:creationId xmlns:a16="http://schemas.microsoft.com/office/drawing/2014/main" id="{F9236641-9F60-4B2B-92A3-A8154F563DA3}"/>
                </a:ext>
              </a:extLst>
            </p:cNvPr>
            <p:cNvSpPr/>
            <p:nvPr/>
          </p:nvSpPr>
          <p:spPr>
            <a:xfrm>
              <a:off x="0" y="2456984"/>
              <a:ext cx="2097300" cy="806400"/>
            </a:xfrm>
            <a:prstGeom prst="rect">
              <a:avLst/>
            </a:prstGeom>
            <a:solidFill>
              <a:srgbClr val="980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+mj-lt"/>
              </a:endParaRPr>
            </a:p>
          </p:txBody>
        </p:sp>
        <p:sp>
          <p:nvSpPr>
            <p:cNvPr id="11" name="Google Shape;1170;p88">
              <a:extLst>
                <a:ext uri="{FF2B5EF4-FFF2-40B4-BE49-F238E27FC236}">
                  <a16:creationId xmlns:a16="http://schemas.microsoft.com/office/drawing/2014/main" id="{983B84A6-0BE6-4D71-B71A-26FE257C3D26}"/>
                </a:ext>
              </a:extLst>
            </p:cNvPr>
            <p:cNvSpPr txBox="1"/>
            <p:nvPr/>
          </p:nvSpPr>
          <p:spPr>
            <a:xfrm>
              <a:off x="0" y="2456984"/>
              <a:ext cx="2097300" cy="80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63575" tIns="163575" rIns="163575" bIns="1635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lang="en-US" sz="2800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Right offer</a:t>
              </a:r>
              <a:endParaRPr sz="2800">
                <a:latin typeface="+mj-lt"/>
              </a:endParaRPr>
            </a:p>
          </p:txBody>
        </p:sp>
        <p:sp>
          <p:nvSpPr>
            <p:cNvPr id="12" name="Google Shape;1171;p88">
              <a:extLst>
                <a:ext uri="{FF2B5EF4-FFF2-40B4-BE49-F238E27FC236}">
                  <a16:creationId xmlns:a16="http://schemas.microsoft.com/office/drawing/2014/main" id="{5E5DA100-BE6A-4E72-9E76-EA2FC41F9F73}"/>
                </a:ext>
              </a:extLst>
            </p:cNvPr>
            <p:cNvSpPr/>
            <p:nvPr/>
          </p:nvSpPr>
          <p:spPr>
            <a:xfrm rot="10800000">
              <a:off x="-143" y="1228880"/>
              <a:ext cx="2097300" cy="12402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+mj-lt"/>
              </a:endParaRPr>
            </a:p>
          </p:txBody>
        </p:sp>
        <p:sp>
          <p:nvSpPr>
            <p:cNvPr id="14" name="Google Shape;1172;p88">
              <a:extLst>
                <a:ext uri="{FF2B5EF4-FFF2-40B4-BE49-F238E27FC236}">
                  <a16:creationId xmlns:a16="http://schemas.microsoft.com/office/drawing/2014/main" id="{4ACC3119-4F63-4864-9D09-C6FA445D4325}"/>
                </a:ext>
              </a:extLst>
            </p:cNvPr>
            <p:cNvSpPr txBox="1"/>
            <p:nvPr/>
          </p:nvSpPr>
          <p:spPr>
            <a:xfrm>
              <a:off x="0" y="1228780"/>
              <a:ext cx="2097300" cy="80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63575" tIns="163575" rIns="163575" bIns="1635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lang="en-US" sz="2800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Right time</a:t>
              </a:r>
              <a:endParaRPr sz="2800">
                <a:latin typeface="+mj-lt"/>
              </a:endParaRPr>
            </a:p>
          </p:txBody>
        </p:sp>
        <p:sp>
          <p:nvSpPr>
            <p:cNvPr id="15" name="Google Shape;1173;p88">
              <a:extLst>
                <a:ext uri="{FF2B5EF4-FFF2-40B4-BE49-F238E27FC236}">
                  <a16:creationId xmlns:a16="http://schemas.microsoft.com/office/drawing/2014/main" id="{1F3AD3D8-4F66-496F-9E01-8D84FF6BDED0}"/>
                </a:ext>
              </a:extLst>
            </p:cNvPr>
            <p:cNvSpPr/>
            <p:nvPr/>
          </p:nvSpPr>
          <p:spPr>
            <a:xfrm rot="10800000">
              <a:off x="-143" y="676"/>
              <a:ext cx="2097300" cy="12402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+mj-lt"/>
              </a:endParaRPr>
            </a:p>
          </p:txBody>
        </p:sp>
        <p:sp>
          <p:nvSpPr>
            <p:cNvPr id="16" name="Google Shape;1174;p88">
              <a:extLst>
                <a:ext uri="{FF2B5EF4-FFF2-40B4-BE49-F238E27FC236}">
                  <a16:creationId xmlns:a16="http://schemas.microsoft.com/office/drawing/2014/main" id="{570383BF-7F81-4352-9B83-2D357606FF95}"/>
                </a:ext>
              </a:extLst>
            </p:cNvPr>
            <p:cNvSpPr txBox="1"/>
            <p:nvPr/>
          </p:nvSpPr>
          <p:spPr>
            <a:xfrm>
              <a:off x="0" y="576"/>
              <a:ext cx="2097300" cy="805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63575" tIns="163575" rIns="163575" bIns="1635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Right prospect</a:t>
              </a:r>
              <a:endParaRPr sz="2800" dirty="0">
                <a:latin typeface="+mj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5C3362-1AE6-4948-B650-F0BCDE4D1D11}"/>
              </a:ext>
            </a:extLst>
          </p:cNvPr>
          <p:cNvSpPr txBox="1"/>
          <p:nvPr/>
        </p:nvSpPr>
        <p:spPr>
          <a:xfrm>
            <a:off x="262084" y="1111836"/>
            <a:ext cx="609777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Permission </a:t>
            </a:r>
          </a:p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Fact-Finding</a:t>
            </a:r>
            <a:endParaRPr lang="en-US" sz="2800" dirty="0">
              <a:latin typeface="+mj-lt"/>
              <a:cs typeface="Calibri Light" panose="020F0302020204030204" pitchFamily="34" charset="0"/>
            </a:endParaRPr>
          </a:p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Feeling-Finding </a:t>
            </a:r>
            <a:endParaRPr lang="en-US" sz="2800" dirty="0">
              <a:latin typeface="+mj-lt"/>
              <a:cs typeface="Calibri Light" panose="020F0302020204030204" pitchFamily="34" charset="0"/>
            </a:endParaRPr>
          </a:p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Tell me your story… </a:t>
            </a:r>
          </a:p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Paint me a picture… </a:t>
            </a:r>
          </a:p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Tell me more… </a:t>
            </a:r>
          </a:p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Importance/satisfaction </a:t>
            </a:r>
          </a:p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Best/least </a:t>
            </a:r>
          </a:p>
          <a:p>
            <a:pPr marL="857250" indent="-4572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  <a:cs typeface="Calibri Light" panose="020F0302020204030204" pitchFamily="34" charset="0"/>
              </a:rPr>
              <a:t>Catch-all </a:t>
            </a: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C2EB16A2-E546-104A-97E8-83843E53C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5" y="6132413"/>
            <a:ext cx="3980616" cy="13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100FDF-C07D-4ED9-8728-D15EB5493FB6}"/>
              </a:ext>
            </a:extLst>
          </p:cNvPr>
          <p:cNvSpPr txBox="1">
            <a:spLocks/>
          </p:cNvSpPr>
          <p:nvPr/>
        </p:nvSpPr>
        <p:spPr>
          <a:xfrm>
            <a:off x="262084" y="260167"/>
            <a:ext cx="8506326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4400" spc="0" dirty="0">
                <a:solidFill>
                  <a:schemeClr val="accent1"/>
                </a:solidFill>
                <a:latin typeface="+mj-lt"/>
              </a:rPr>
              <a:t>GETTING READY TO SOLICIT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EEE269-A9A4-452F-BADD-7E743F7A4B66}"/>
              </a:ext>
            </a:extLst>
          </p:cNvPr>
          <p:cNvSpPr txBox="1">
            <a:spLocks/>
          </p:cNvSpPr>
          <p:nvPr/>
        </p:nvSpPr>
        <p:spPr>
          <a:xfrm>
            <a:off x="1191164" y="1636776"/>
            <a:ext cx="10110820" cy="3897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chemeClr val="accent1"/>
              </a:buClr>
            </a:pPr>
            <a:endParaRPr lang="en-US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9E488B-5C69-47DA-8CAB-EEAE5F69195D}"/>
              </a:ext>
            </a:extLst>
          </p:cNvPr>
          <p:cNvSpPr/>
          <p:nvPr/>
        </p:nvSpPr>
        <p:spPr>
          <a:xfrm>
            <a:off x="2535007" y="1323871"/>
            <a:ext cx="7121986" cy="1689246"/>
          </a:xfrm>
          <a:prstGeom prst="rect">
            <a:avLst/>
          </a:prstGeom>
          <a:solidFill>
            <a:schemeClr val="tx2"/>
          </a:solidFill>
          <a:ln w="19050">
            <a:solidFill>
              <a:srgbClr val="5F8A9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briefing meeting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typically takes place in person with a prospective donor who is already familiar with MSU Denver and can take as little as 30 minutes or as much as an hour.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186D64-DC46-409B-9EFE-692CB5C1B9FE}"/>
              </a:ext>
            </a:extLst>
          </p:cNvPr>
          <p:cNvSpPr/>
          <p:nvPr/>
        </p:nvSpPr>
        <p:spPr>
          <a:xfrm>
            <a:off x="2856668" y="3444949"/>
            <a:ext cx="6478663" cy="2388898"/>
          </a:xfrm>
          <a:prstGeom prst="rect">
            <a:avLst/>
          </a:prstGeom>
          <a:noFill/>
          <a:ln w="19050">
            <a:solidFill>
              <a:srgbClr val="5F8A9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Meeting Goals: </a:t>
            </a:r>
          </a:p>
          <a:p>
            <a:pPr marL="342900" indent="-342900">
              <a:buClr>
                <a:srgbClr val="E1523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Determine prospect’s area of interest</a:t>
            </a:r>
          </a:p>
          <a:p>
            <a:pPr marL="342900" indent="-342900">
              <a:buClr>
                <a:srgbClr val="E1523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Determine prospect’s giving level or range</a:t>
            </a:r>
          </a:p>
          <a:p>
            <a:pPr marL="342900" indent="-342900">
              <a:buClr>
                <a:srgbClr val="E1523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Determine recognition opportunities to present</a:t>
            </a:r>
          </a:p>
          <a:p>
            <a:pPr marL="342900" indent="-342900">
              <a:buClr>
                <a:srgbClr val="E1523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Determine appropriate time frame for an ask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F5F25DA-BD53-1749-A004-27EE8C3D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5" y="6132413"/>
            <a:ext cx="3980616" cy="13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6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100FDF-C07D-4ED9-8728-D15EB5493FB6}"/>
              </a:ext>
            </a:extLst>
          </p:cNvPr>
          <p:cNvSpPr txBox="1">
            <a:spLocks/>
          </p:cNvSpPr>
          <p:nvPr/>
        </p:nvSpPr>
        <p:spPr>
          <a:xfrm>
            <a:off x="262083" y="260167"/>
            <a:ext cx="9658093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4400" spc="0" dirty="0">
                <a:solidFill>
                  <a:schemeClr val="accent1"/>
                </a:solidFill>
                <a:latin typeface="+mj-lt"/>
              </a:rPr>
              <a:t>PRINCIPLES OF SUCCESSFUL BRIEFINGS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EEE269-A9A4-452F-BADD-7E743F7A4B66}"/>
              </a:ext>
            </a:extLst>
          </p:cNvPr>
          <p:cNvSpPr txBox="1">
            <a:spLocks/>
          </p:cNvSpPr>
          <p:nvPr/>
        </p:nvSpPr>
        <p:spPr>
          <a:xfrm>
            <a:off x="1191164" y="1636776"/>
            <a:ext cx="10110820" cy="3897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chemeClr val="accent1"/>
              </a:buClr>
            </a:pPr>
            <a:endParaRPr lang="en-US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71336-057D-4458-A387-1673CB58E323}"/>
              </a:ext>
            </a:extLst>
          </p:cNvPr>
          <p:cNvSpPr txBox="1"/>
          <p:nvPr/>
        </p:nvSpPr>
        <p:spPr bwMode="auto">
          <a:xfrm>
            <a:off x="1363550" y="1065118"/>
            <a:ext cx="9235558" cy="59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Successful prospective donor meetings have </a:t>
            </a:r>
            <a:r>
              <a:rPr lang="en-US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four essential components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6725F-D868-4ECC-AB0C-0F6F845A989B}"/>
              </a:ext>
            </a:extLst>
          </p:cNvPr>
          <p:cNvSpPr txBox="1"/>
          <p:nvPr/>
        </p:nvSpPr>
        <p:spPr bwMode="auto">
          <a:xfrm>
            <a:off x="2035794" y="3976974"/>
            <a:ext cx="7776924" cy="45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also important to remember the following </a:t>
            </a:r>
            <a:r>
              <a:rPr lang="en-U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principles of fundraising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F62B54-1A92-45D7-968C-6C9C7BC4C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11069"/>
              </p:ext>
            </p:extLst>
          </p:nvPr>
        </p:nvGraphicFramePr>
        <p:xfrm>
          <a:off x="0" y="4459836"/>
          <a:ext cx="12192003" cy="21492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6843664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3117384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075698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9679592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392686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80436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13688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167595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66883397"/>
                    </a:ext>
                  </a:extLst>
                </a:gridCol>
              </a:tblGrid>
              <a:tr h="465425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People give because….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120976"/>
                  </a:ext>
                </a:extLst>
              </a:tr>
              <a:tr h="168378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 are asked—people give to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 trust the person who asked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 believe in the person who asked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 are previous donors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People are generous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Giving back feels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They are asked for a specific 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 person who asked keeps sights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 person who asked had a positive attitude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0354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4A8B8A2-3034-4358-B9AF-DEB44370F312}"/>
              </a:ext>
            </a:extLst>
          </p:cNvPr>
          <p:cNvGrpSpPr/>
          <p:nvPr/>
        </p:nvGrpSpPr>
        <p:grpSpPr>
          <a:xfrm>
            <a:off x="1431813" y="1636776"/>
            <a:ext cx="9328374" cy="2180715"/>
            <a:chOff x="4068706" y="1267691"/>
            <a:chExt cx="6472087" cy="1670051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83F01C2D-2471-4A01-A1CB-8502547E09B2}"/>
                </a:ext>
              </a:extLst>
            </p:cNvPr>
            <p:cNvSpPr/>
            <p:nvPr/>
          </p:nvSpPr>
          <p:spPr>
            <a:xfrm>
              <a:off x="4068706" y="1267691"/>
              <a:ext cx="1737360" cy="1645920"/>
            </a:xfrm>
            <a:custGeom>
              <a:avLst/>
              <a:gdLst/>
              <a:ahLst/>
              <a:cxnLst/>
              <a:rect l="l" t="t" r="r" b="b"/>
              <a:pathLst>
                <a:path w="1737360" h="1645920">
                  <a:moveTo>
                    <a:pt x="868680" y="0"/>
                  </a:moveTo>
                  <a:lnTo>
                    <a:pt x="819386" y="1302"/>
                  </a:lnTo>
                  <a:lnTo>
                    <a:pt x="770813" y="5164"/>
                  </a:lnTo>
                  <a:lnTo>
                    <a:pt x="723035" y="11516"/>
                  </a:lnTo>
                  <a:lnTo>
                    <a:pt x="676125" y="20288"/>
                  </a:lnTo>
                  <a:lnTo>
                    <a:pt x="630157" y="31411"/>
                  </a:lnTo>
                  <a:lnTo>
                    <a:pt x="585203" y="44815"/>
                  </a:lnTo>
                  <a:lnTo>
                    <a:pt x="541338" y="60430"/>
                  </a:lnTo>
                  <a:lnTo>
                    <a:pt x="498634" y="78189"/>
                  </a:lnTo>
                  <a:lnTo>
                    <a:pt x="457164" y="98020"/>
                  </a:lnTo>
                  <a:lnTo>
                    <a:pt x="417003" y="119854"/>
                  </a:lnTo>
                  <a:lnTo>
                    <a:pt x="378223" y="143623"/>
                  </a:lnTo>
                  <a:lnTo>
                    <a:pt x="340898" y="169256"/>
                  </a:lnTo>
                  <a:lnTo>
                    <a:pt x="305100" y="196684"/>
                  </a:lnTo>
                  <a:lnTo>
                    <a:pt x="270904" y="225837"/>
                  </a:lnTo>
                  <a:lnTo>
                    <a:pt x="238383" y="256647"/>
                  </a:lnTo>
                  <a:lnTo>
                    <a:pt x="207610" y="289043"/>
                  </a:lnTo>
                  <a:lnTo>
                    <a:pt x="178659" y="322956"/>
                  </a:lnTo>
                  <a:lnTo>
                    <a:pt x="151602" y="358317"/>
                  </a:lnTo>
                  <a:lnTo>
                    <a:pt x="126513" y="395056"/>
                  </a:lnTo>
                  <a:lnTo>
                    <a:pt x="103465" y="433103"/>
                  </a:lnTo>
                  <a:lnTo>
                    <a:pt x="82532" y="472390"/>
                  </a:lnTo>
                  <a:lnTo>
                    <a:pt x="63788" y="512847"/>
                  </a:lnTo>
                  <a:lnTo>
                    <a:pt x="47304" y="554403"/>
                  </a:lnTo>
                  <a:lnTo>
                    <a:pt x="33156" y="596991"/>
                  </a:lnTo>
                  <a:lnTo>
                    <a:pt x="21415" y="640540"/>
                  </a:lnTo>
                  <a:lnTo>
                    <a:pt x="12156" y="684981"/>
                  </a:lnTo>
                  <a:lnTo>
                    <a:pt x="5451" y="730244"/>
                  </a:lnTo>
                  <a:lnTo>
                    <a:pt x="1375" y="776260"/>
                  </a:lnTo>
                  <a:lnTo>
                    <a:pt x="0" y="822960"/>
                  </a:lnTo>
                  <a:lnTo>
                    <a:pt x="1375" y="869659"/>
                  </a:lnTo>
                  <a:lnTo>
                    <a:pt x="5451" y="915675"/>
                  </a:lnTo>
                  <a:lnTo>
                    <a:pt x="12156" y="960938"/>
                  </a:lnTo>
                  <a:lnTo>
                    <a:pt x="21415" y="1005379"/>
                  </a:lnTo>
                  <a:lnTo>
                    <a:pt x="33156" y="1048928"/>
                  </a:lnTo>
                  <a:lnTo>
                    <a:pt x="47304" y="1091516"/>
                  </a:lnTo>
                  <a:lnTo>
                    <a:pt x="63788" y="1133073"/>
                  </a:lnTo>
                  <a:lnTo>
                    <a:pt x="82532" y="1173530"/>
                  </a:lnTo>
                  <a:lnTo>
                    <a:pt x="103465" y="1212816"/>
                  </a:lnTo>
                  <a:lnTo>
                    <a:pt x="126513" y="1250864"/>
                  </a:lnTo>
                  <a:lnTo>
                    <a:pt x="151602" y="1287603"/>
                  </a:lnTo>
                  <a:lnTo>
                    <a:pt x="178659" y="1322964"/>
                  </a:lnTo>
                  <a:lnTo>
                    <a:pt x="207610" y="1356877"/>
                  </a:lnTo>
                  <a:lnTo>
                    <a:pt x="238383" y="1389273"/>
                  </a:lnTo>
                  <a:lnTo>
                    <a:pt x="270904" y="1420082"/>
                  </a:lnTo>
                  <a:lnTo>
                    <a:pt x="305100" y="1449236"/>
                  </a:lnTo>
                  <a:lnTo>
                    <a:pt x="340898" y="1476664"/>
                  </a:lnTo>
                  <a:lnTo>
                    <a:pt x="378223" y="1502297"/>
                  </a:lnTo>
                  <a:lnTo>
                    <a:pt x="417003" y="1526065"/>
                  </a:lnTo>
                  <a:lnTo>
                    <a:pt x="457164" y="1547899"/>
                  </a:lnTo>
                  <a:lnTo>
                    <a:pt x="498634" y="1567731"/>
                  </a:lnTo>
                  <a:lnTo>
                    <a:pt x="541338" y="1585489"/>
                  </a:lnTo>
                  <a:lnTo>
                    <a:pt x="585203" y="1601105"/>
                  </a:lnTo>
                  <a:lnTo>
                    <a:pt x="630157" y="1614509"/>
                  </a:lnTo>
                  <a:lnTo>
                    <a:pt x="676125" y="1625631"/>
                  </a:lnTo>
                  <a:lnTo>
                    <a:pt x="723035" y="1634403"/>
                  </a:lnTo>
                  <a:lnTo>
                    <a:pt x="770813" y="1640755"/>
                  </a:lnTo>
                  <a:lnTo>
                    <a:pt x="819386" y="1644617"/>
                  </a:lnTo>
                  <a:lnTo>
                    <a:pt x="868680" y="1645920"/>
                  </a:lnTo>
                  <a:lnTo>
                    <a:pt x="1737360" y="1645920"/>
                  </a:lnTo>
                  <a:lnTo>
                    <a:pt x="1737360" y="822960"/>
                  </a:lnTo>
                  <a:lnTo>
                    <a:pt x="1735984" y="776260"/>
                  </a:lnTo>
                  <a:lnTo>
                    <a:pt x="1731908" y="730244"/>
                  </a:lnTo>
                  <a:lnTo>
                    <a:pt x="1725203" y="684981"/>
                  </a:lnTo>
                  <a:lnTo>
                    <a:pt x="1715944" y="640540"/>
                  </a:lnTo>
                  <a:lnTo>
                    <a:pt x="1704204" y="596991"/>
                  </a:lnTo>
                  <a:lnTo>
                    <a:pt x="1690055" y="554403"/>
                  </a:lnTo>
                  <a:lnTo>
                    <a:pt x="1673572" y="512847"/>
                  </a:lnTo>
                  <a:lnTo>
                    <a:pt x="1654827" y="472390"/>
                  </a:lnTo>
                  <a:lnTo>
                    <a:pt x="1633894" y="433103"/>
                  </a:lnTo>
                  <a:lnTo>
                    <a:pt x="1610846" y="395056"/>
                  </a:lnTo>
                  <a:lnTo>
                    <a:pt x="1585758" y="358317"/>
                  </a:lnTo>
                  <a:lnTo>
                    <a:pt x="1558701" y="322956"/>
                  </a:lnTo>
                  <a:lnTo>
                    <a:pt x="1529749" y="289043"/>
                  </a:lnTo>
                  <a:lnTo>
                    <a:pt x="1498976" y="256647"/>
                  </a:lnTo>
                  <a:lnTo>
                    <a:pt x="1466455" y="225837"/>
                  </a:lnTo>
                  <a:lnTo>
                    <a:pt x="1432259" y="196684"/>
                  </a:lnTo>
                  <a:lnTo>
                    <a:pt x="1396462" y="169256"/>
                  </a:lnTo>
                  <a:lnTo>
                    <a:pt x="1359136" y="143623"/>
                  </a:lnTo>
                  <a:lnTo>
                    <a:pt x="1320356" y="119854"/>
                  </a:lnTo>
                  <a:lnTo>
                    <a:pt x="1280195" y="98020"/>
                  </a:lnTo>
                  <a:lnTo>
                    <a:pt x="1238726" y="78189"/>
                  </a:lnTo>
                  <a:lnTo>
                    <a:pt x="1196021" y="60430"/>
                  </a:lnTo>
                  <a:lnTo>
                    <a:pt x="1152156" y="44815"/>
                  </a:lnTo>
                  <a:lnTo>
                    <a:pt x="1107202" y="31411"/>
                  </a:lnTo>
                  <a:lnTo>
                    <a:pt x="1061234" y="20288"/>
                  </a:lnTo>
                  <a:lnTo>
                    <a:pt x="1014324" y="11516"/>
                  </a:lnTo>
                  <a:lnTo>
                    <a:pt x="966546" y="5164"/>
                  </a:lnTo>
                  <a:lnTo>
                    <a:pt x="917974" y="1302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chemeClr val="accent1">
                <a:alpha val="90199"/>
              </a:schemeClr>
            </a:solidFill>
          </p:spPr>
          <p:txBody>
            <a:bodyPr wrap="square" lIns="0" tIns="0" rIns="0" bIns="0" rtlCol="0"/>
            <a:lstStyle/>
            <a:p>
              <a:endParaRPr sz="20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FCE2D560-B2AE-44C4-9424-3A758AB1F9DE}"/>
                </a:ext>
              </a:extLst>
            </p:cNvPr>
            <p:cNvSpPr/>
            <p:nvPr/>
          </p:nvSpPr>
          <p:spPr>
            <a:xfrm>
              <a:off x="5646948" y="1291822"/>
              <a:ext cx="1737360" cy="1645920"/>
            </a:xfrm>
            <a:custGeom>
              <a:avLst/>
              <a:gdLst/>
              <a:ahLst/>
              <a:cxnLst/>
              <a:rect l="l" t="t" r="r" b="b"/>
              <a:pathLst>
                <a:path w="1737360" h="1645920">
                  <a:moveTo>
                    <a:pt x="868679" y="0"/>
                  </a:moveTo>
                  <a:lnTo>
                    <a:pt x="819386" y="1302"/>
                  </a:lnTo>
                  <a:lnTo>
                    <a:pt x="770813" y="5164"/>
                  </a:lnTo>
                  <a:lnTo>
                    <a:pt x="723035" y="11516"/>
                  </a:lnTo>
                  <a:lnTo>
                    <a:pt x="676125" y="20288"/>
                  </a:lnTo>
                  <a:lnTo>
                    <a:pt x="630157" y="31411"/>
                  </a:lnTo>
                  <a:lnTo>
                    <a:pt x="585203" y="44815"/>
                  </a:lnTo>
                  <a:lnTo>
                    <a:pt x="541338" y="60430"/>
                  </a:lnTo>
                  <a:lnTo>
                    <a:pt x="498634" y="78189"/>
                  </a:lnTo>
                  <a:lnTo>
                    <a:pt x="457164" y="98020"/>
                  </a:lnTo>
                  <a:lnTo>
                    <a:pt x="417003" y="119854"/>
                  </a:lnTo>
                  <a:lnTo>
                    <a:pt x="378223" y="143623"/>
                  </a:lnTo>
                  <a:lnTo>
                    <a:pt x="340897" y="169256"/>
                  </a:lnTo>
                  <a:lnTo>
                    <a:pt x="305100" y="196684"/>
                  </a:lnTo>
                  <a:lnTo>
                    <a:pt x="270904" y="225837"/>
                  </a:lnTo>
                  <a:lnTo>
                    <a:pt x="238383" y="256647"/>
                  </a:lnTo>
                  <a:lnTo>
                    <a:pt x="207610" y="289043"/>
                  </a:lnTo>
                  <a:lnTo>
                    <a:pt x="178659" y="322956"/>
                  </a:lnTo>
                  <a:lnTo>
                    <a:pt x="151602" y="358317"/>
                  </a:lnTo>
                  <a:lnTo>
                    <a:pt x="126513" y="395056"/>
                  </a:lnTo>
                  <a:lnTo>
                    <a:pt x="103465" y="433103"/>
                  </a:lnTo>
                  <a:lnTo>
                    <a:pt x="82532" y="472390"/>
                  </a:lnTo>
                  <a:lnTo>
                    <a:pt x="63788" y="512847"/>
                  </a:lnTo>
                  <a:lnTo>
                    <a:pt x="47304" y="554403"/>
                  </a:lnTo>
                  <a:lnTo>
                    <a:pt x="33156" y="596991"/>
                  </a:lnTo>
                  <a:lnTo>
                    <a:pt x="21415" y="640540"/>
                  </a:lnTo>
                  <a:lnTo>
                    <a:pt x="12156" y="684981"/>
                  </a:lnTo>
                  <a:lnTo>
                    <a:pt x="5451" y="730244"/>
                  </a:lnTo>
                  <a:lnTo>
                    <a:pt x="1375" y="776260"/>
                  </a:lnTo>
                  <a:lnTo>
                    <a:pt x="0" y="822959"/>
                  </a:lnTo>
                  <a:lnTo>
                    <a:pt x="1375" y="869659"/>
                  </a:lnTo>
                  <a:lnTo>
                    <a:pt x="5451" y="915675"/>
                  </a:lnTo>
                  <a:lnTo>
                    <a:pt x="12156" y="960938"/>
                  </a:lnTo>
                  <a:lnTo>
                    <a:pt x="21415" y="1005379"/>
                  </a:lnTo>
                  <a:lnTo>
                    <a:pt x="33156" y="1048928"/>
                  </a:lnTo>
                  <a:lnTo>
                    <a:pt x="47304" y="1091516"/>
                  </a:lnTo>
                  <a:lnTo>
                    <a:pt x="63788" y="1133073"/>
                  </a:lnTo>
                  <a:lnTo>
                    <a:pt x="82532" y="1173530"/>
                  </a:lnTo>
                  <a:lnTo>
                    <a:pt x="103465" y="1212816"/>
                  </a:lnTo>
                  <a:lnTo>
                    <a:pt x="126513" y="1250864"/>
                  </a:lnTo>
                  <a:lnTo>
                    <a:pt x="151602" y="1287603"/>
                  </a:lnTo>
                  <a:lnTo>
                    <a:pt x="178659" y="1322964"/>
                  </a:lnTo>
                  <a:lnTo>
                    <a:pt x="207610" y="1356877"/>
                  </a:lnTo>
                  <a:lnTo>
                    <a:pt x="238383" y="1389273"/>
                  </a:lnTo>
                  <a:lnTo>
                    <a:pt x="270904" y="1420082"/>
                  </a:lnTo>
                  <a:lnTo>
                    <a:pt x="305100" y="1449236"/>
                  </a:lnTo>
                  <a:lnTo>
                    <a:pt x="340897" y="1476664"/>
                  </a:lnTo>
                  <a:lnTo>
                    <a:pt x="378223" y="1502297"/>
                  </a:lnTo>
                  <a:lnTo>
                    <a:pt x="417003" y="1526065"/>
                  </a:lnTo>
                  <a:lnTo>
                    <a:pt x="457164" y="1547899"/>
                  </a:lnTo>
                  <a:lnTo>
                    <a:pt x="498634" y="1567731"/>
                  </a:lnTo>
                  <a:lnTo>
                    <a:pt x="541338" y="1585489"/>
                  </a:lnTo>
                  <a:lnTo>
                    <a:pt x="585203" y="1601105"/>
                  </a:lnTo>
                  <a:lnTo>
                    <a:pt x="630157" y="1614509"/>
                  </a:lnTo>
                  <a:lnTo>
                    <a:pt x="676125" y="1625631"/>
                  </a:lnTo>
                  <a:lnTo>
                    <a:pt x="723035" y="1634403"/>
                  </a:lnTo>
                  <a:lnTo>
                    <a:pt x="770813" y="1640755"/>
                  </a:lnTo>
                  <a:lnTo>
                    <a:pt x="819386" y="1644617"/>
                  </a:lnTo>
                  <a:lnTo>
                    <a:pt x="868679" y="1645919"/>
                  </a:lnTo>
                  <a:lnTo>
                    <a:pt x="1737359" y="1645919"/>
                  </a:lnTo>
                  <a:lnTo>
                    <a:pt x="1737359" y="822959"/>
                  </a:lnTo>
                  <a:lnTo>
                    <a:pt x="1735984" y="776260"/>
                  </a:lnTo>
                  <a:lnTo>
                    <a:pt x="1731908" y="730244"/>
                  </a:lnTo>
                  <a:lnTo>
                    <a:pt x="1725203" y="684981"/>
                  </a:lnTo>
                  <a:lnTo>
                    <a:pt x="1715944" y="640540"/>
                  </a:lnTo>
                  <a:lnTo>
                    <a:pt x="1704203" y="596991"/>
                  </a:lnTo>
                  <a:lnTo>
                    <a:pt x="1690055" y="554403"/>
                  </a:lnTo>
                  <a:lnTo>
                    <a:pt x="1673571" y="512847"/>
                  </a:lnTo>
                  <a:lnTo>
                    <a:pt x="1654827" y="472390"/>
                  </a:lnTo>
                  <a:lnTo>
                    <a:pt x="1633894" y="433103"/>
                  </a:lnTo>
                  <a:lnTo>
                    <a:pt x="1610846" y="395056"/>
                  </a:lnTo>
                  <a:lnTo>
                    <a:pt x="1585757" y="358317"/>
                  </a:lnTo>
                  <a:lnTo>
                    <a:pt x="1558700" y="322956"/>
                  </a:lnTo>
                  <a:lnTo>
                    <a:pt x="1529749" y="289043"/>
                  </a:lnTo>
                  <a:lnTo>
                    <a:pt x="1498976" y="256647"/>
                  </a:lnTo>
                  <a:lnTo>
                    <a:pt x="1466455" y="225837"/>
                  </a:lnTo>
                  <a:lnTo>
                    <a:pt x="1432259" y="196684"/>
                  </a:lnTo>
                  <a:lnTo>
                    <a:pt x="1396462" y="169256"/>
                  </a:lnTo>
                  <a:lnTo>
                    <a:pt x="1359136" y="143623"/>
                  </a:lnTo>
                  <a:lnTo>
                    <a:pt x="1320356" y="119854"/>
                  </a:lnTo>
                  <a:lnTo>
                    <a:pt x="1280195" y="98020"/>
                  </a:lnTo>
                  <a:lnTo>
                    <a:pt x="1238725" y="78189"/>
                  </a:lnTo>
                  <a:lnTo>
                    <a:pt x="1196021" y="60430"/>
                  </a:lnTo>
                  <a:lnTo>
                    <a:pt x="1152156" y="44815"/>
                  </a:lnTo>
                  <a:lnTo>
                    <a:pt x="1107202" y="31411"/>
                  </a:lnTo>
                  <a:lnTo>
                    <a:pt x="1061234" y="20288"/>
                  </a:lnTo>
                  <a:lnTo>
                    <a:pt x="1014324" y="11516"/>
                  </a:lnTo>
                  <a:lnTo>
                    <a:pt x="966546" y="5164"/>
                  </a:lnTo>
                  <a:lnTo>
                    <a:pt x="917973" y="1302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chemeClr val="accent2">
                <a:alpha val="90199"/>
              </a:schemeClr>
            </a:solidFill>
          </p:spPr>
          <p:txBody>
            <a:bodyPr wrap="square" lIns="0" tIns="0" rIns="0" bIns="0" rtlCol="0"/>
            <a:lstStyle/>
            <a:p>
              <a:endParaRPr sz="20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EE30BC6E-6EB8-4DAA-9190-446035E193A0}"/>
                </a:ext>
              </a:extLst>
            </p:cNvPr>
            <p:cNvSpPr/>
            <p:nvPr/>
          </p:nvSpPr>
          <p:spPr>
            <a:xfrm>
              <a:off x="7225190" y="1291822"/>
              <a:ext cx="1737360" cy="1645920"/>
            </a:xfrm>
            <a:custGeom>
              <a:avLst/>
              <a:gdLst/>
              <a:ahLst/>
              <a:cxnLst/>
              <a:rect l="l" t="t" r="r" b="b"/>
              <a:pathLst>
                <a:path w="1737360" h="1645920">
                  <a:moveTo>
                    <a:pt x="868679" y="0"/>
                  </a:moveTo>
                  <a:lnTo>
                    <a:pt x="819386" y="1302"/>
                  </a:lnTo>
                  <a:lnTo>
                    <a:pt x="770813" y="5164"/>
                  </a:lnTo>
                  <a:lnTo>
                    <a:pt x="723035" y="11516"/>
                  </a:lnTo>
                  <a:lnTo>
                    <a:pt x="676126" y="20288"/>
                  </a:lnTo>
                  <a:lnTo>
                    <a:pt x="630157" y="31411"/>
                  </a:lnTo>
                  <a:lnTo>
                    <a:pt x="585204" y="44815"/>
                  </a:lnTo>
                  <a:lnTo>
                    <a:pt x="541338" y="60430"/>
                  </a:lnTo>
                  <a:lnTo>
                    <a:pt x="498634" y="78189"/>
                  </a:lnTo>
                  <a:lnTo>
                    <a:pt x="457165" y="98020"/>
                  </a:lnTo>
                  <a:lnTo>
                    <a:pt x="417003" y="119854"/>
                  </a:lnTo>
                  <a:lnTo>
                    <a:pt x="378223" y="143623"/>
                  </a:lnTo>
                  <a:lnTo>
                    <a:pt x="340898" y="169256"/>
                  </a:lnTo>
                  <a:lnTo>
                    <a:pt x="305101" y="196684"/>
                  </a:lnTo>
                  <a:lnTo>
                    <a:pt x="270905" y="225837"/>
                  </a:lnTo>
                  <a:lnTo>
                    <a:pt x="238384" y="256647"/>
                  </a:lnTo>
                  <a:lnTo>
                    <a:pt x="207611" y="289043"/>
                  </a:lnTo>
                  <a:lnTo>
                    <a:pt x="178659" y="322956"/>
                  </a:lnTo>
                  <a:lnTo>
                    <a:pt x="151602" y="358317"/>
                  </a:lnTo>
                  <a:lnTo>
                    <a:pt x="126513" y="395056"/>
                  </a:lnTo>
                  <a:lnTo>
                    <a:pt x="103465" y="433103"/>
                  </a:lnTo>
                  <a:lnTo>
                    <a:pt x="82533" y="472390"/>
                  </a:lnTo>
                  <a:lnTo>
                    <a:pt x="63788" y="512847"/>
                  </a:lnTo>
                  <a:lnTo>
                    <a:pt x="47304" y="554403"/>
                  </a:lnTo>
                  <a:lnTo>
                    <a:pt x="33156" y="596991"/>
                  </a:lnTo>
                  <a:lnTo>
                    <a:pt x="21415" y="640540"/>
                  </a:lnTo>
                  <a:lnTo>
                    <a:pt x="12156" y="684981"/>
                  </a:lnTo>
                  <a:lnTo>
                    <a:pt x="5451" y="730244"/>
                  </a:lnTo>
                  <a:lnTo>
                    <a:pt x="1375" y="776260"/>
                  </a:lnTo>
                  <a:lnTo>
                    <a:pt x="0" y="822959"/>
                  </a:lnTo>
                  <a:lnTo>
                    <a:pt x="1375" y="869659"/>
                  </a:lnTo>
                  <a:lnTo>
                    <a:pt x="5451" y="915675"/>
                  </a:lnTo>
                  <a:lnTo>
                    <a:pt x="12156" y="960938"/>
                  </a:lnTo>
                  <a:lnTo>
                    <a:pt x="21415" y="1005379"/>
                  </a:lnTo>
                  <a:lnTo>
                    <a:pt x="33156" y="1048928"/>
                  </a:lnTo>
                  <a:lnTo>
                    <a:pt x="47304" y="1091516"/>
                  </a:lnTo>
                  <a:lnTo>
                    <a:pt x="63788" y="1133073"/>
                  </a:lnTo>
                  <a:lnTo>
                    <a:pt x="82533" y="1173530"/>
                  </a:lnTo>
                  <a:lnTo>
                    <a:pt x="103465" y="1212816"/>
                  </a:lnTo>
                  <a:lnTo>
                    <a:pt x="126513" y="1250864"/>
                  </a:lnTo>
                  <a:lnTo>
                    <a:pt x="151602" y="1287603"/>
                  </a:lnTo>
                  <a:lnTo>
                    <a:pt x="178659" y="1322964"/>
                  </a:lnTo>
                  <a:lnTo>
                    <a:pt x="207611" y="1356877"/>
                  </a:lnTo>
                  <a:lnTo>
                    <a:pt x="238384" y="1389273"/>
                  </a:lnTo>
                  <a:lnTo>
                    <a:pt x="270905" y="1420082"/>
                  </a:lnTo>
                  <a:lnTo>
                    <a:pt x="305101" y="1449236"/>
                  </a:lnTo>
                  <a:lnTo>
                    <a:pt x="340898" y="1476664"/>
                  </a:lnTo>
                  <a:lnTo>
                    <a:pt x="378223" y="1502297"/>
                  </a:lnTo>
                  <a:lnTo>
                    <a:pt x="417003" y="1526065"/>
                  </a:lnTo>
                  <a:lnTo>
                    <a:pt x="457165" y="1547899"/>
                  </a:lnTo>
                  <a:lnTo>
                    <a:pt x="498634" y="1567731"/>
                  </a:lnTo>
                  <a:lnTo>
                    <a:pt x="541338" y="1585489"/>
                  </a:lnTo>
                  <a:lnTo>
                    <a:pt x="585204" y="1601105"/>
                  </a:lnTo>
                  <a:lnTo>
                    <a:pt x="630157" y="1614509"/>
                  </a:lnTo>
                  <a:lnTo>
                    <a:pt x="676126" y="1625631"/>
                  </a:lnTo>
                  <a:lnTo>
                    <a:pt x="723035" y="1634403"/>
                  </a:lnTo>
                  <a:lnTo>
                    <a:pt x="770813" y="1640755"/>
                  </a:lnTo>
                  <a:lnTo>
                    <a:pt x="819386" y="1644617"/>
                  </a:lnTo>
                  <a:lnTo>
                    <a:pt x="868679" y="1645919"/>
                  </a:lnTo>
                  <a:lnTo>
                    <a:pt x="1737360" y="1645919"/>
                  </a:lnTo>
                  <a:lnTo>
                    <a:pt x="1737360" y="822959"/>
                  </a:lnTo>
                  <a:lnTo>
                    <a:pt x="1735984" y="776260"/>
                  </a:lnTo>
                  <a:lnTo>
                    <a:pt x="1731908" y="730244"/>
                  </a:lnTo>
                  <a:lnTo>
                    <a:pt x="1725203" y="684981"/>
                  </a:lnTo>
                  <a:lnTo>
                    <a:pt x="1715944" y="640540"/>
                  </a:lnTo>
                  <a:lnTo>
                    <a:pt x="1704203" y="596991"/>
                  </a:lnTo>
                  <a:lnTo>
                    <a:pt x="1690055" y="554403"/>
                  </a:lnTo>
                  <a:lnTo>
                    <a:pt x="1673571" y="512847"/>
                  </a:lnTo>
                  <a:lnTo>
                    <a:pt x="1654827" y="472390"/>
                  </a:lnTo>
                  <a:lnTo>
                    <a:pt x="1633894" y="433103"/>
                  </a:lnTo>
                  <a:lnTo>
                    <a:pt x="1610846" y="395056"/>
                  </a:lnTo>
                  <a:lnTo>
                    <a:pt x="1585757" y="358317"/>
                  </a:lnTo>
                  <a:lnTo>
                    <a:pt x="1558700" y="322956"/>
                  </a:lnTo>
                  <a:lnTo>
                    <a:pt x="1529749" y="289043"/>
                  </a:lnTo>
                  <a:lnTo>
                    <a:pt x="1498976" y="256647"/>
                  </a:lnTo>
                  <a:lnTo>
                    <a:pt x="1466455" y="225837"/>
                  </a:lnTo>
                  <a:lnTo>
                    <a:pt x="1432259" y="196684"/>
                  </a:lnTo>
                  <a:lnTo>
                    <a:pt x="1396462" y="169256"/>
                  </a:lnTo>
                  <a:lnTo>
                    <a:pt x="1359136" y="143623"/>
                  </a:lnTo>
                  <a:lnTo>
                    <a:pt x="1320356" y="119854"/>
                  </a:lnTo>
                  <a:lnTo>
                    <a:pt x="1280195" y="98020"/>
                  </a:lnTo>
                  <a:lnTo>
                    <a:pt x="1238725" y="78189"/>
                  </a:lnTo>
                  <a:lnTo>
                    <a:pt x="1196021" y="60430"/>
                  </a:lnTo>
                  <a:lnTo>
                    <a:pt x="1152156" y="44815"/>
                  </a:lnTo>
                  <a:lnTo>
                    <a:pt x="1107202" y="31411"/>
                  </a:lnTo>
                  <a:lnTo>
                    <a:pt x="1061234" y="20288"/>
                  </a:lnTo>
                  <a:lnTo>
                    <a:pt x="1014324" y="11516"/>
                  </a:lnTo>
                  <a:lnTo>
                    <a:pt x="966546" y="5164"/>
                  </a:lnTo>
                  <a:lnTo>
                    <a:pt x="917973" y="1302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chemeClr val="accent4">
                <a:alpha val="89799"/>
              </a:schemeClr>
            </a:solidFill>
          </p:spPr>
          <p:txBody>
            <a:bodyPr wrap="square" lIns="0" tIns="0" rIns="0" bIns="0" rtlCol="0"/>
            <a:lstStyle/>
            <a:p>
              <a:endParaRPr sz="20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5C7C7318-1E16-4219-BB41-CD2C2574CD01}"/>
                </a:ext>
              </a:extLst>
            </p:cNvPr>
            <p:cNvSpPr/>
            <p:nvPr/>
          </p:nvSpPr>
          <p:spPr>
            <a:xfrm>
              <a:off x="8803433" y="1267691"/>
              <a:ext cx="1737360" cy="1645920"/>
            </a:xfrm>
            <a:custGeom>
              <a:avLst/>
              <a:gdLst/>
              <a:ahLst/>
              <a:cxnLst/>
              <a:rect l="l" t="t" r="r" b="b"/>
              <a:pathLst>
                <a:path w="1737359" h="1645920">
                  <a:moveTo>
                    <a:pt x="868680" y="0"/>
                  </a:moveTo>
                  <a:lnTo>
                    <a:pt x="819386" y="1302"/>
                  </a:lnTo>
                  <a:lnTo>
                    <a:pt x="770813" y="5164"/>
                  </a:lnTo>
                  <a:lnTo>
                    <a:pt x="723035" y="11516"/>
                  </a:lnTo>
                  <a:lnTo>
                    <a:pt x="676125" y="20288"/>
                  </a:lnTo>
                  <a:lnTo>
                    <a:pt x="630157" y="31411"/>
                  </a:lnTo>
                  <a:lnTo>
                    <a:pt x="585203" y="44815"/>
                  </a:lnTo>
                  <a:lnTo>
                    <a:pt x="541338" y="60430"/>
                  </a:lnTo>
                  <a:lnTo>
                    <a:pt x="498634" y="78189"/>
                  </a:lnTo>
                  <a:lnTo>
                    <a:pt x="457164" y="98020"/>
                  </a:lnTo>
                  <a:lnTo>
                    <a:pt x="417003" y="119854"/>
                  </a:lnTo>
                  <a:lnTo>
                    <a:pt x="378223" y="143623"/>
                  </a:lnTo>
                  <a:lnTo>
                    <a:pt x="340897" y="169256"/>
                  </a:lnTo>
                  <a:lnTo>
                    <a:pt x="305100" y="196684"/>
                  </a:lnTo>
                  <a:lnTo>
                    <a:pt x="270904" y="225837"/>
                  </a:lnTo>
                  <a:lnTo>
                    <a:pt x="238383" y="256647"/>
                  </a:lnTo>
                  <a:lnTo>
                    <a:pt x="207610" y="289043"/>
                  </a:lnTo>
                  <a:lnTo>
                    <a:pt x="178659" y="322956"/>
                  </a:lnTo>
                  <a:lnTo>
                    <a:pt x="151602" y="358317"/>
                  </a:lnTo>
                  <a:lnTo>
                    <a:pt x="126513" y="395056"/>
                  </a:lnTo>
                  <a:lnTo>
                    <a:pt x="103465" y="433103"/>
                  </a:lnTo>
                  <a:lnTo>
                    <a:pt x="82532" y="472390"/>
                  </a:lnTo>
                  <a:lnTo>
                    <a:pt x="63788" y="512847"/>
                  </a:lnTo>
                  <a:lnTo>
                    <a:pt x="47304" y="554403"/>
                  </a:lnTo>
                  <a:lnTo>
                    <a:pt x="33156" y="596991"/>
                  </a:lnTo>
                  <a:lnTo>
                    <a:pt x="21415" y="640540"/>
                  </a:lnTo>
                  <a:lnTo>
                    <a:pt x="12156" y="684981"/>
                  </a:lnTo>
                  <a:lnTo>
                    <a:pt x="5451" y="730244"/>
                  </a:lnTo>
                  <a:lnTo>
                    <a:pt x="1375" y="776260"/>
                  </a:lnTo>
                  <a:lnTo>
                    <a:pt x="0" y="822960"/>
                  </a:lnTo>
                  <a:lnTo>
                    <a:pt x="1375" y="869659"/>
                  </a:lnTo>
                  <a:lnTo>
                    <a:pt x="5451" y="915675"/>
                  </a:lnTo>
                  <a:lnTo>
                    <a:pt x="12156" y="960938"/>
                  </a:lnTo>
                  <a:lnTo>
                    <a:pt x="21415" y="1005379"/>
                  </a:lnTo>
                  <a:lnTo>
                    <a:pt x="33156" y="1048928"/>
                  </a:lnTo>
                  <a:lnTo>
                    <a:pt x="47304" y="1091516"/>
                  </a:lnTo>
                  <a:lnTo>
                    <a:pt x="63788" y="1133073"/>
                  </a:lnTo>
                  <a:lnTo>
                    <a:pt x="82532" y="1173530"/>
                  </a:lnTo>
                  <a:lnTo>
                    <a:pt x="103465" y="1212816"/>
                  </a:lnTo>
                  <a:lnTo>
                    <a:pt x="126513" y="1250864"/>
                  </a:lnTo>
                  <a:lnTo>
                    <a:pt x="151602" y="1287603"/>
                  </a:lnTo>
                  <a:lnTo>
                    <a:pt x="178659" y="1322964"/>
                  </a:lnTo>
                  <a:lnTo>
                    <a:pt x="207610" y="1356877"/>
                  </a:lnTo>
                  <a:lnTo>
                    <a:pt x="238383" y="1389273"/>
                  </a:lnTo>
                  <a:lnTo>
                    <a:pt x="270904" y="1420082"/>
                  </a:lnTo>
                  <a:lnTo>
                    <a:pt x="305100" y="1449236"/>
                  </a:lnTo>
                  <a:lnTo>
                    <a:pt x="340897" y="1476664"/>
                  </a:lnTo>
                  <a:lnTo>
                    <a:pt x="378223" y="1502297"/>
                  </a:lnTo>
                  <a:lnTo>
                    <a:pt x="417003" y="1526065"/>
                  </a:lnTo>
                  <a:lnTo>
                    <a:pt x="457164" y="1547899"/>
                  </a:lnTo>
                  <a:lnTo>
                    <a:pt x="498634" y="1567731"/>
                  </a:lnTo>
                  <a:lnTo>
                    <a:pt x="541338" y="1585489"/>
                  </a:lnTo>
                  <a:lnTo>
                    <a:pt x="585203" y="1601105"/>
                  </a:lnTo>
                  <a:lnTo>
                    <a:pt x="630157" y="1614509"/>
                  </a:lnTo>
                  <a:lnTo>
                    <a:pt x="676125" y="1625631"/>
                  </a:lnTo>
                  <a:lnTo>
                    <a:pt x="723035" y="1634403"/>
                  </a:lnTo>
                  <a:lnTo>
                    <a:pt x="770813" y="1640755"/>
                  </a:lnTo>
                  <a:lnTo>
                    <a:pt x="819386" y="1644617"/>
                  </a:lnTo>
                  <a:lnTo>
                    <a:pt x="868680" y="1645920"/>
                  </a:lnTo>
                  <a:lnTo>
                    <a:pt x="1737360" y="1645920"/>
                  </a:lnTo>
                  <a:lnTo>
                    <a:pt x="1737360" y="822960"/>
                  </a:lnTo>
                  <a:lnTo>
                    <a:pt x="1735984" y="776260"/>
                  </a:lnTo>
                  <a:lnTo>
                    <a:pt x="1731908" y="730244"/>
                  </a:lnTo>
                  <a:lnTo>
                    <a:pt x="1725203" y="684981"/>
                  </a:lnTo>
                  <a:lnTo>
                    <a:pt x="1715944" y="640540"/>
                  </a:lnTo>
                  <a:lnTo>
                    <a:pt x="1704203" y="596991"/>
                  </a:lnTo>
                  <a:lnTo>
                    <a:pt x="1690055" y="554403"/>
                  </a:lnTo>
                  <a:lnTo>
                    <a:pt x="1673571" y="512847"/>
                  </a:lnTo>
                  <a:lnTo>
                    <a:pt x="1654826" y="472390"/>
                  </a:lnTo>
                  <a:lnTo>
                    <a:pt x="1633894" y="433103"/>
                  </a:lnTo>
                  <a:lnTo>
                    <a:pt x="1610846" y="395056"/>
                  </a:lnTo>
                  <a:lnTo>
                    <a:pt x="1585757" y="358317"/>
                  </a:lnTo>
                  <a:lnTo>
                    <a:pt x="1558700" y="322956"/>
                  </a:lnTo>
                  <a:lnTo>
                    <a:pt x="1529748" y="289043"/>
                  </a:lnTo>
                  <a:lnTo>
                    <a:pt x="1498975" y="256647"/>
                  </a:lnTo>
                  <a:lnTo>
                    <a:pt x="1466454" y="225837"/>
                  </a:lnTo>
                  <a:lnTo>
                    <a:pt x="1432258" y="196684"/>
                  </a:lnTo>
                  <a:lnTo>
                    <a:pt x="1396461" y="169256"/>
                  </a:lnTo>
                  <a:lnTo>
                    <a:pt x="1359136" y="143623"/>
                  </a:lnTo>
                  <a:lnTo>
                    <a:pt x="1320356" y="119854"/>
                  </a:lnTo>
                  <a:lnTo>
                    <a:pt x="1280194" y="98020"/>
                  </a:lnTo>
                  <a:lnTo>
                    <a:pt x="1238725" y="78189"/>
                  </a:lnTo>
                  <a:lnTo>
                    <a:pt x="1196021" y="60430"/>
                  </a:lnTo>
                  <a:lnTo>
                    <a:pt x="1152155" y="44815"/>
                  </a:lnTo>
                  <a:lnTo>
                    <a:pt x="1107202" y="31411"/>
                  </a:lnTo>
                  <a:lnTo>
                    <a:pt x="1061233" y="20288"/>
                  </a:lnTo>
                  <a:lnTo>
                    <a:pt x="1014324" y="11516"/>
                  </a:lnTo>
                  <a:lnTo>
                    <a:pt x="966546" y="5164"/>
                  </a:lnTo>
                  <a:lnTo>
                    <a:pt x="917973" y="1302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chemeClr val="bg2">
                <a:lumMod val="90000"/>
                <a:alpha val="90199"/>
              </a:schemeClr>
            </a:solidFill>
          </p:spPr>
          <p:txBody>
            <a:bodyPr wrap="square" lIns="0" tIns="0" rIns="0" bIns="0" rtlCol="0"/>
            <a:lstStyle/>
            <a:p>
              <a:endParaRPr sz="20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B83DE6E1-DF4C-4823-8FB3-C258DEFD343E}"/>
                </a:ext>
              </a:extLst>
            </p:cNvPr>
            <p:cNvSpPr txBox="1"/>
            <p:nvPr/>
          </p:nvSpPr>
          <p:spPr>
            <a:xfrm>
              <a:off x="4234293" y="1762082"/>
              <a:ext cx="1355725" cy="11094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>
                <a:lnSpc>
                  <a:spcPct val="100000"/>
                </a:lnSpc>
              </a:pPr>
              <a:r>
                <a:rPr lang="en-US" sz="2000" spc="-5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Preparation; knowing a donor’s background</a:t>
              </a:r>
              <a:endParaRPr sz="2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C1803E72-5419-4F84-B587-D14401C1F10D}"/>
                </a:ext>
              </a:extLst>
            </p:cNvPr>
            <p:cNvSpPr txBox="1"/>
            <p:nvPr/>
          </p:nvSpPr>
          <p:spPr>
            <a:xfrm>
              <a:off x="5919927" y="1967540"/>
              <a:ext cx="1275783" cy="5547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2555" marR="5080" indent="-110489">
                <a:lnSpc>
                  <a:spcPct val="100000"/>
                </a:lnSpc>
              </a:pPr>
              <a:r>
                <a:rPr lang="en-US" sz="2000" spc="-50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Timely scheduling</a:t>
              </a:r>
              <a:endParaRPr sz="2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AD48BFBB-CD0B-4BD1-81CE-EA9B83635633}"/>
                </a:ext>
              </a:extLst>
            </p:cNvPr>
            <p:cNvSpPr txBox="1"/>
            <p:nvPr/>
          </p:nvSpPr>
          <p:spPr>
            <a:xfrm>
              <a:off x="7498169" y="1762082"/>
              <a:ext cx="1275783" cy="11094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en-US" sz="2000" spc="-5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Conducting the meeting, ideally in person</a:t>
              </a:r>
              <a:endParaRPr sz="2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1C8A4275-E997-47AE-9586-F90FCB68225E}"/>
                </a:ext>
              </a:extLst>
            </p:cNvPr>
            <p:cNvSpPr txBox="1"/>
            <p:nvPr/>
          </p:nvSpPr>
          <p:spPr>
            <a:xfrm>
              <a:off x="9076411" y="1844429"/>
              <a:ext cx="1305264" cy="8320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>
                <a:lnSpc>
                  <a:spcPct val="100000"/>
                </a:lnSpc>
              </a:pPr>
              <a:r>
                <a:rPr lang="en-US" sz="2000" spc="-5" dirty="0">
                  <a:solidFill>
                    <a:srgbClr val="FF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Thoughtful, personal follow-up</a:t>
              </a:r>
              <a:endParaRPr sz="20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87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89328-C60D-4341-B4D9-466D9B4EDE4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19088"/>
            <a:ext cx="8380413" cy="701675"/>
          </a:xfrm>
        </p:spPr>
        <p:txBody>
          <a:bodyPr/>
          <a:lstStyle/>
          <a:p>
            <a:r>
              <a:rPr lang="en-US" sz="4400" spc="0" dirty="0">
                <a:solidFill>
                  <a:schemeClr val="accent1"/>
                </a:solidFill>
                <a:latin typeface="+mj-lt"/>
              </a:rPr>
              <a:t>PREPARING FOR A SOLICITATION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1FCF84F-8127-4B69-8A2F-1BEB9855D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880382"/>
              </p:ext>
            </p:extLst>
          </p:nvPr>
        </p:nvGraphicFramePr>
        <p:xfrm>
          <a:off x="2771774" y="1446245"/>
          <a:ext cx="8810625" cy="493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88700BF-12E5-4E52-973E-F8A780A787CC}"/>
              </a:ext>
            </a:extLst>
          </p:cNvPr>
          <p:cNvGrpSpPr>
            <a:grpSpLocks noChangeAspect="1"/>
          </p:cNvGrpSpPr>
          <p:nvPr/>
        </p:nvGrpSpPr>
        <p:grpSpPr>
          <a:xfrm>
            <a:off x="1071376" y="1408086"/>
            <a:ext cx="823912" cy="932813"/>
            <a:chOff x="1169216" y="1417638"/>
            <a:chExt cx="912812" cy="1033463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31D58AC-C0E0-4ECF-8CBE-13A356A6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128" y="1417638"/>
              <a:ext cx="192088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2CC234BF-E2A3-43B2-9389-BC80A77E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903" y="1631950"/>
              <a:ext cx="492125" cy="819150"/>
            </a:xfrm>
            <a:custGeom>
              <a:avLst/>
              <a:gdLst>
                <a:gd name="T0" fmla="*/ 130 w 131"/>
                <a:gd name="T1" fmla="*/ 95 h 218"/>
                <a:gd name="T2" fmla="*/ 109 w 131"/>
                <a:gd name="T3" fmla="*/ 8 h 218"/>
                <a:gd name="T4" fmla="*/ 99 w 131"/>
                <a:gd name="T5" fmla="*/ 0 h 218"/>
                <a:gd name="T6" fmla="*/ 99 w 131"/>
                <a:gd name="T7" fmla="*/ 0 h 218"/>
                <a:gd name="T8" fmla="*/ 85 w 131"/>
                <a:gd name="T9" fmla="*/ 0 h 218"/>
                <a:gd name="T10" fmla="*/ 82 w 131"/>
                <a:gd name="T11" fmla="*/ 0 h 218"/>
                <a:gd name="T12" fmla="*/ 66 w 131"/>
                <a:gd name="T13" fmla="*/ 27 h 218"/>
                <a:gd name="T14" fmla="*/ 49 w 131"/>
                <a:gd name="T15" fmla="*/ 0 h 218"/>
                <a:gd name="T16" fmla="*/ 45 w 131"/>
                <a:gd name="T17" fmla="*/ 0 h 218"/>
                <a:gd name="T18" fmla="*/ 32 w 131"/>
                <a:gd name="T19" fmla="*/ 0 h 218"/>
                <a:gd name="T20" fmla="*/ 32 w 131"/>
                <a:gd name="T21" fmla="*/ 0 h 218"/>
                <a:gd name="T22" fmla="*/ 22 w 131"/>
                <a:gd name="T23" fmla="*/ 8 h 218"/>
                <a:gd name="T24" fmla="*/ 1 w 131"/>
                <a:gd name="T25" fmla="*/ 95 h 218"/>
                <a:gd name="T26" fmla="*/ 8 w 131"/>
                <a:gd name="T27" fmla="*/ 107 h 218"/>
                <a:gd name="T28" fmla="*/ 20 w 131"/>
                <a:gd name="T29" fmla="*/ 99 h 218"/>
                <a:gd name="T30" fmla="*/ 34 w 131"/>
                <a:gd name="T31" fmla="*/ 40 h 218"/>
                <a:gd name="T32" fmla="*/ 38 w 131"/>
                <a:gd name="T33" fmla="*/ 59 h 218"/>
                <a:gd name="T34" fmla="*/ 16 w 131"/>
                <a:gd name="T35" fmla="*/ 119 h 218"/>
                <a:gd name="T36" fmla="*/ 38 w 131"/>
                <a:gd name="T37" fmla="*/ 119 h 218"/>
                <a:gd name="T38" fmla="*/ 38 w 131"/>
                <a:gd name="T39" fmla="*/ 210 h 218"/>
                <a:gd name="T40" fmla="*/ 46 w 131"/>
                <a:gd name="T41" fmla="*/ 218 h 218"/>
                <a:gd name="T42" fmla="*/ 55 w 131"/>
                <a:gd name="T43" fmla="*/ 218 h 218"/>
                <a:gd name="T44" fmla="*/ 63 w 131"/>
                <a:gd name="T45" fmla="*/ 210 h 218"/>
                <a:gd name="T46" fmla="*/ 63 w 131"/>
                <a:gd name="T47" fmla="*/ 119 h 218"/>
                <a:gd name="T48" fmla="*/ 67 w 131"/>
                <a:gd name="T49" fmla="*/ 119 h 218"/>
                <a:gd name="T50" fmla="*/ 67 w 131"/>
                <a:gd name="T51" fmla="*/ 210 h 218"/>
                <a:gd name="T52" fmla="*/ 76 w 131"/>
                <a:gd name="T53" fmla="*/ 218 h 218"/>
                <a:gd name="T54" fmla="*/ 84 w 131"/>
                <a:gd name="T55" fmla="*/ 218 h 218"/>
                <a:gd name="T56" fmla="*/ 93 w 131"/>
                <a:gd name="T57" fmla="*/ 210 h 218"/>
                <a:gd name="T58" fmla="*/ 93 w 131"/>
                <a:gd name="T59" fmla="*/ 119 h 218"/>
                <a:gd name="T60" fmla="*/ 114 w 131"/>
                <a:gd name="T61" fmla="*/ 119 h 218"/>
                <a:gd name="T62" fmla="*/ 92 w 131"/>
                <a:gd name="T63" fmla="*/ 59 h 218"/>
                <a:gd name="T64" fmla="*/ 96 w 131"/>
                <a:gd name="T65" fmla="*/ 40 h 218"/>
                <a:gd name="T66" fmla="*/ 111 w 131"/>
                <a:gd name="T67" fmla="*/ 99 h 218"/>
                <a:gd name="T68" fmla="*/ 122 w 131"/>
                <a:gd name="T69" fmla="*/ 107 h 218"/>
                <a:gd name="T70" fmla="*/ 130 w 131"/>
                <a:gd name="T71" fmla="*/ 9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218">
                  <a:moveTo>
                    <a:pt x="130" y="95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07" y="3"/>
                    <a:pt x="103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3" y="3"/>
                    <a:pt x="22" y="8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0" y="100"/>
                    <a:pt x="3" y="105"/>
                    <a:pt x="8" y="107"/>
                  </a:cubicBezTo>
                  <a:cubicBezTo>
                    <a:pt x="13" y="108"/>
                    <a:pt x="19" y="105"/>
                    <a:pt x="20" y="9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5"/>
                    <a:pt x="42" y="218"/>
                    <a:pt x="46" y="218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0" y="218"/>
                    <a:pt x="63" y="215"/>
                    <a:pt x="63" y="2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7" y="215"/>
                    <a:pt x="71" y="218"/>
                    <a:pt x="76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9" y="218"/>
                    <a:pt x="93" y="215"/>
                    <a:pt x="93" y="210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2" y="105"/>
                    <a:pt x="117" y="108"/>
                    <a:pt x="122" y="107"/>
                  </a:cubicBezTo>
                  <a:cubicBezTo>
                    <a:pt x="128" y="105"/>
                    <a:pt x="131" y="100"/>
                    <a:pt x="130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24">
              <a:extLst>
                <a:ext uri="{FF2B5EF4-FFF2-40B4-BE49-F238E27FC236}">
                  <a16:creationId xmlns:a16="http://schemas.microsoft.com/office/drawing/2014/main" id="{A305647E-A490-4F95-84A2-553E6F8F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116" y="1417638"/>
              <a:ext cx="192088" cy="195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5">
              <a:extLst>
                <a:ext uri="{FF2B5EF4-FFF2-40B4-BE49-F238E27FC236}">
                  <a16:creationId xmlns:a16="http://schemas.microsoft.com/office/drawing/2014/main" id="{BBDEBEF5-38C5-42BA-A0C5-8062D7C7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16" y="1639888"/>
              <a:ext cx="368300" cy="811213"/>
            </a:xfrm>
            <a:custGeom>
              <a:avLst/>
              <a:gdLst>
                <a:gd name="T0" fmla="*/ 86 w 98"/>
                <a:gd name="T1" fmla="*/ 0 h 216"/>
                <a:gd name="T2" fmla="*/ 86 w 98"/>
                <a:gd name="T3" fmla="*/ 0 h 216"/>
                <a:gd name="T4" fmla="*/ 68 w 98"/>
                <a:gd name="T5" fmla="*/ 0 h 216"/>
                <a:gd name="T6" fmla="*/ 67 w 98"/>
                <a:gd name="T7" fmla="*/ 0 h 216"/>
                <a:gd name="T8" fmla="*/ 50 w 98"/>
                <a:gd name="T9" fmla="*/ 28 h 216"/>
                <a:gd name="T10" fmla="*/ 31 w 98"/>
                <a:gd name="T11" fmla="*/ 0 h 216"/>
                <a:gd name="T12" fmla="*/ 30 w 98"/>
                <a:gd name="T13" fmla="*/ 0 h 216"/>
                <a:gd name="T14" fmla="*/ 12 w 98"/>
                <a:gd name="T15" fmla="*/ 0 h 216"/>
                <a:gd name="T16" fmla="*/ 12 w 98"/>
                <a:gd name="T17" fmla="*/ 0 h 216"/>
                <a:gd name="T18" fmla="*/ 0 w 98"/>
                <a:gd name="T19" fmla="*/ 13 h 216"/>
                <a:gd name="T20" fmla="*/ 0 w 98"/>
                <a:gd name="T21" fmla="*/ 95 h 216"/>
                <a:gd name="T22" fmla="*/ 14 w 98"/>
                <a:gd name="T23" fmla="*/ 109 h 216"/>
                <a:gd name="T24" fmla="*/ 17 w 98"/>
                <a:gd name="T25" fmla="*/ 108 h 216"/>
                <a:gd name="T26" fmla="*/ 17 w 98"/>
                <a:gd name="T27" fmla="*/ 208 h 216"/>
                <a:gd name="T28" fmla="*/ 25 w 98"/>
                <a:gd name="T29" fmla="*/ 216 h 216"/>
                <a:gd name="T30" fmla="*/ 36 w 98"/>
                <a:gd name="T31" fmla="*/ 216 h 216"/>
                <a:gd name="T32" fmla="*/ 44 w 98"/>
                <a:gd name="T33" fmla="*/ 208 h 216"/>
                <a:gd name="T34" fmla="*/ 44 w 98"/>
                <a:gd name="T35" fmla="*/ 119 h 216"/>
                <a:gd name="T36" fmla="*/ 55 w 98"/>
                <a:gd name="T37" fmla="*/ 119 h 216"/>
                <a:gd name="T38" fmla="*/ 55 w 98"/>
                <a:gd name="T39" fmla="*/ 208 h 216"/>
                <a:gd name="T40" fmla="*/ 63 w 98"/>
                <a:gd name="T41" fmla="*/ 216 h 216"/>
                <a:gd name="T42" fmla="*/ 74 w 98"/>
                <a:gd name="T43" fmla="*/ 216 h 216"/>
                <a:gd name="T44" fmla="*/ 82 w 98"/>
                <a:gd name="T45" fmla="*/ 208 h 216"/>
                <a:gd name="T46" fmla="*/ 82 w 98"/>
                <a:gd name="T47" fmla="*/ 108 h 216"/>
                <a:gd name="T48" fmla="*/ 85 w 98"/>
                <a:gd name="T49" fmla="*/ 109 h 216"/>
                <a:gd name="T50" fmla="*/ 98 w 98"/>
                <a:gd name="T51" fmla="*/ 95 h 216"/>
                <a:gd name="T52" fmla="*/ 98 w 98"/>
                <a:gd name="T53" fmla="*/ 13 h 216"/>
                <a:gd name="T54" fmla="*/ 86 w 98"/>
                <a:gd name="T5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" h="216"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3"/>
                    <a:pt x="6" y="109"/>
                    <a:pt x="14" y="109"/>
                  </a:cubicBezTo>
                  <a:cubicBezTo>
                    <a:pt x="15" y="109"/>
                    <a:pt x="16" y="108"/>
                    <a:pt x="17" y="108"/>
                  </a:cubicBezTo>
                  <a:cubicBezTo>
                    <a:pt x="17" y="208"/>
                    <a:pt x="17" y="208"/>
                    <a:pt x="17" y="208"/>
                  </a:cubicBezTo>
                  <a:cubicBezTo>
                    <a:pt x="17" y="213"/>
                    <a:pt x="20" y="216"/>
                    <a:pt x="25" y="216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40" y="216"/>
                    <a:pt x="44" y="213"/>
                    <a:pt x="44" y="208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3"/>
                    <a:pt x="59" y="216"/>
                    <a:pt x="63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82" y="213"/>
                    <a:pt x="82" y="2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8"/>
                    <a:pt x="84" y="109"/>
                    <a:pt x="85" y="109"/>
                  </a:cubicBezTo>
                  <a:cubicBezTo>
                    <a:pt x="92" y="109"/>
                    <a:pt x="98" y="103"/>
                    <a:pt x="98" y="95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6"/>
                    <a:pt x="93" y="0"/>
                    <a:pt x="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24">
            <a:extLst>
              <a:ext uri="{FF2B5EF4-FFF2-40B4-BE49-F238E27FC236}">
                <a16:creationId xmlns:a16="http://schemas.microsoft.com/office/drawing/2014/main" id="{986D3852-0698-46AD-8158-15A3DC9974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9882" y="2597924"/>
            <a:ext cx="822960" cy="1077909"/>
          </a:xfrm>
          <a:custGeom>
            <a:avLst/>
            <a:gdLst>
              <a:gd name="T0" fmla="*/ 201 w 371"/>
              <a:gd name="T1" fmla="*/ 465 h 487"/>
              <a:gd name="T2" fmla="*/ 42 w 371"/>
              <a:gd name="T3" fmla="*/ 334 h 487"/>
              <a:gd name="T4" fmla="*/ 61 w 371"/>
              <a:gd name="T5" fmla="*/ 115 h 487"/>
              <a:gd name="T6" fmla="*/ 133 w 371"/>
              <a:gd name="T7" fmla="*/ 84 h 487"/>
              <a:gd name="T8" fmla="*/ 119 w 371"/>
              <a:gd name="T9" fmla="*/ 93 h 487"/>
              <a:gd name="T10" fmla="*/ 109 w 371"/>
              <a:gd name="T11" fmla="*/ 104 h 487"/>
              <a:gd name="T12" fmla="*/ 102 w 371"/>
              <a:gd name="T13" fmla="*/ 117 h 487"/>
              <a:gd name="T14" fmla="*/ 98 w 371"/>
              <a:gd name="T15" fmla="*/ 132 h 487"/>
              <a:gd name="T16" fmla="*/ 98 w 371"/>
              <a:gd name="T17" fmla="*/ 148 h 487"/>
              <a:gd name="T18" fmla="*/ 102 w 371"/>
              <a:gd name="T19" fmla="*/ 163 h 487"/>
              <a:gd name="T20" fmla="*/ 112 w 371"/>
              <a:gd name="T21" fmla="*/ 177 h 487"/>
              <a:gd name="T22" fmla="*/ 123 w 371"/>
              <a:gd name="T23" fmla="*/ 188 h 487"/>
              <a:gd name="T24" fmla="*/ 136 w 371"/>
              <a:gd name="T25" fmla="*/ 196 h 487"/>
              <a:gd name="T26" fmla="*/ 152 w 371"/>
              <a:gd name="T27" fmla="*/ 200 h 487"/>
              <a:gd name="T28" fmla="*/ 169 w 371"/>
              <a:gd name="T29" fmla="*/ 199 h 487"/>
              <a:gd name="T30" fmla="*/ 203 w 371"/>
              <a:gd name="T31" fmla="*/ 121 h 487"/>
              <a:gd name="T32" fmla="*/ 197 w 371"/>
              <a:gd name="T33" fmla="*/ 109 h 487"/>
              <a:gd name="T34" fmla="*/ 187 w 371"/>
              <a:gd name="T35" fmla="*/ 100 h 487"/>
              <a:gd name="T36" fmla="*/ 177 w 371"/>
              <a:gd name="T37" fmla="*/ 94 h 487"/>
              <a:gd name="T38" fmla="*/ 164 w 371"/>
              <a:gd name="T39" fmla="*/ 91 h 487"/>
              <a:gd name="T40" fmla="*/ 151 w 371"/>
              <a:gd name="T41" fmla="*/ 90 h 487"/>
              <a:gd name="T42" fmla="*/ 255 w 371"/>
              <a:gd name="T43" fmla="*/ 130 h 487"/>
              <a:gd name="T44" fmla="*/ 239 w 371"/>
              <a:gd name="T45" fmla="*/ 133 h 487"/>
              <a:gd name="T46" fmla="*/ 223 w 371"/>
              <a:gd name="T47" fmla="*/ 141 h 487"/>
              <a:gd name="T48" fmla="*/ 212 w 371"/>
              <a:gd name="T49" fmla="*/ 151 h 487"/>
              <a:gd name="T50" fmla="*/ 203 w 371"/>
              <a:gd name="T51" fmla="*/ 164 h 487"/>
              <a:gd name="T52" fmla="*/ 198 w 371"/>
              <a:gd name="T53" fmla="*/ 181 h 487"/>
              <a:gd name="T54" fmla="*/ 197 w 371"/>
              <a:gd name="T55" fmla="*/ 196 h 487"/>
              <a:gd name="T56" fmla="*/ 201 w 371"/>
              <a:gd name="T57" fmla="*/ 214 h 487"/>
              <a:gd name="T58" fmla="*/ 209 w 371"/>
              <a:gd name="T59" fmla="*/ 229 h 487"/>
              <a:gd name="T60" fmla="*/ 220 w 371"/>
              <a:gd name="T61" fmla="*/ 242 h 487"/>
              <a:gd name="T62" fmla="*/ 233 w 371"/>
              <a:gd name="T63" fmla="*/ 250 h 487"/>
              <a:gd name="T64" fmla="*/ 250 w 371"/>
              <a:gd name="T65" fmla="*/ 255 h 487"/>
              <a:gd name="T66" fmla="*/ 266 w 371"/>
              <a:gd name="T67" fmla="*/ 255 h 487"/>
              <a:gd name="T68" fmla="*/ 282 w 371"/>
              <a:gd name="T69" fmla="*/ 252 h 487"/>
              <a:gd name="T70" fmla="*/ 297 w 371"/>
              <a:gd name="T71" fmla="*/ 244 h 487"/>
              <a:gd name="T72" fmla="*/ 308 w 371"/>
              <a:gd name="T73" fmla="*/ 233 h 487"/>
              <a:gd name="T74" fmla="*/ 317 w 371"/>
              <a:gd name="T75" fmla="*/ 220 h 487"/>
              <a:gd name="T76" fmla="*/ 322 w 371"/>
              <a:gd name="T77" fmla="*/ 204 h 487"/>
              <a:gd name="T78" fmla="*/ 323 w 371"/>
              <a:gd name="T79" fmla="*/ 188 h 487"/>
              <a:gd name="T80" fmla="*/ 320 w 371"/>
              <a:gd name="T81" fmla="*/ 171 h 487"/>
              <a:gd name="T82" fmla="*/ 312 w 371"/>
              <a:gd name="T83" fmla="*/ 156 h 487"/>
              <a:gd name="T84" fmla="*/ 301 w 371"/>
              <a:gd name="T85" fmla="*/ 144 h 487"/>
              <a:gd name="T86" fmla="*/ 287 w 371"/>
              <a:gd name="T87" fmla="*/ 136 h 487"/>
              <a:gd name="T88" fmla="*/ 270 w 371"/>
              <a:gd name="T89" fmla="*/ 130 h 487"/>
              <a:gd name="T90" fmla="*/ 255 w 371"/>
              <a:gd name="T91" fmla="*/ 130 h 487"/>
              <a:gd name="T92" fmla="*/ 244 w 371"/>
              <a:gd name="T93" fmla="*/ 167 h 487"/>
              <a:gd name="T94" fmla="*/ 174 w 371"/>
              <a:gd name="T95" fmla="*/ 12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1" h="487">
                <a:moveTo>
                  <a:pt x="370" y="206"/>
                </a:moveTo>
                <a:cubicBezTo>
                  <a:pt x="371" y="285"/>
                  <a:pt x="323" y="312"/>
                  <a:pt x="314" y="361"/>
                </a:cubicBezTo>
                <a:cubicBezTo>
                  <a:pt x="311" y="379"/>
                  <a:pt x="313" y="396"/>
                  <a:pt x="318" y="417"/>
                </a:cubicBezTo>
                <a:cubicBezTo>
                  <a:pt x="322" y="432"/>
                  <a:pt x="251" y="407"/>
                  <a:pt x="201" y="465"/>
                </a:cubicBezTo>
                <a:cubicBezTo>
                  <a:pt x="182" y="487"/>
                  <a:pt x="154" y="481"/>
                  <a:pt x="153" y="473"/>
                </a:cubicBezTo>
                <a:cubicBezTo>
                  <a:pt x="152" y="435"/>
                  <a:pt x="147" y="396"/>
                  <a:pt x="125" y="400"/>
                </a:cubicBezTo>
                <a:cubicBezTo>
                  <a:pt x="76" y="407"/>
                  <a:pt x="34" y="415"/>
                  <a:pt x="48" y="352"/>
                </a:cubicBezTo>
                <a:cubicBezTo>
                  <a:pt x="37" y="352"/>
                  <a:pt x="32" y="340"/>
                  <a:pt x="42" y="334"/>
                </a:cubicBezTo>
                <a:cubicBezTo>
                  <a:pt x="32" y="334"/>
                  <a:pt x="30" y="325"/>
                  <a:pt x="37" y="318"/>
                </a:cubicBezTo>
                <a:cubicBezTo>
                  <a:pt x="37" y="309"/>
                  <a:pt x="0" y="319"/>
                  <a:pt x="18" y="286"/>
                </a:cubicBezTo>
                <a:cubicBezTo>
                  <a:pt x="27" y="271"/>
                  <a:pt x="43" y="250"/>
                  <a:pt x="44" y="227"/>
                </a:cubicBezTo>
                <a:cubicBezTo>
                  <a:pt x="45" y="210"/>
                  <a:pt x="33" y="158"/>
                  <a:pt x="61" y="115"/>
                </a:cubicBezTo>
                <a:cubicBezTo>
                  <a:pt x="134" y="0"/>
                  <a:pt x="367" y="36"/>
                  <a:pt x="370" y="206"/>
                </a:cubicBezTo>
                <a:close/>
                <a:moveTo>
                  <a:pt x="141" y="93"/>
                </a:moveTo>
                <a:cubicBezTo>
                  <a:pt x="139" y="94"/>
                  <a:pt x="139" y="94"/>
                  <a:pt x="139" y="94"/>
                </a:cubicBezTo>
                <a:cubicBezTo>
                  <a:pt x="133" y="84"/>
                  <a:pt x="133" y="84"/>
                  <a:pt x="133" y="84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20" y="107"/>
                  <a:pt x="120" y="107"/>
                  <a:pt x="120" y="107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110" y="129"/>
                  <a:pt x="110" y="129"/>
                  <a:pt x="110" y="129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9" y="142"/>
                  <a:pt x="109" y="142"/>
                  <a:pt x="109" y="142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100" y="156"/>
                  <a:pt x="100" y="156"/>
                  <a:pt x="100" y="156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2" y="157"/>
                  <a:pt x="112" y="157"/>
                  <a:pt x="112" y="157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106" y="171"/>
                  <a:pt x="106" y="171"/>
                  <a:pt x="106" y="171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2" y="177"/>
                  <a:pt x="112" y="177"/>
                  <a:pt x="112" y="177"/>
                </a:cubicBezTo>
                <a:cubicBezTo>
                  <a:pt x="116" y="183"/>
                  <a:pt x="116" y="183"/>
                  <a:pt x="116" y="183"/>
                </a:cubicBezTo>
                <a:cubicBezTo>
                  <a:pt x="126" y="176"/>
                  <a:pt x="126" y="176"/>
                  <a:pt x="126" y="176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23" y="188"/>
                  <a:pt x="123" y="188"/>
                  <a:pt x="123" y="188"/>
                </a:cubicBezTo>
                <a:cubicBezTo>
                  <a:pt x="130" y="193"/>
                  <a:pt x="130" y="193"/>
                  <a:pt x="130" y="193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9" y="184"/>
                  <a:pt x="139" y="184"/>
                  <a:pt x="139" y="184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8" y="196"/>
                  <a:pt x="141" y="197"/>
                  <a:pt x="143" y="198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52" y="200"/>
                  <a:pt x="152" y="200"/>
                  <a:pt x="152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3" y="188"/>
                  <a:pt x="163" y="188"/>
                  <a:pt x="163" y="188"/>
                </a:cubicBezTo>
                <a:cubicBezTo>
                  <a:pt x="165" y="188"/>
                  <a:pt x="165" y="188"/>
                  <a:pt x="165" y="188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75" y="197"/>
                  <a:pt x="175" y="197"/>
                  <a:pt x="175" y="197"/>
                </a:cubicBezTo>
                <a:cubicBezTo>
                  <a:pt x="173" y="168"/>
                  <a:pt x="185" y="140"/>
                  <a:pt x="212" y="123"/>
                </a:cubicBezTo>
                <a:cubicBezTo>
                  <a:pt x="204" y="123"/>
                  <a:pt x="204" y="123"/>
                  <a:pt x="204" y="123"/>
                </a:cubicBezTo>
                <a:cubicBezTo>
                  <a:pt x="203" y="121"/>
                  <a:pt x="203" y="121"/>
                  <a:pt x="203" y="121"/>
                </a:cubicBezTo>
                <a:cubicBezTo>
                  <a:pt x="212" y="115"/>
                  <a:pt x="212" y="115"/>
                  <a:pt x="212" y="115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204" y="101"/>
                  <a:pt x="204" y="101"/>
                  <a:pt x="204" y="101"/>
                </a:cubicBezTo>
                <a:cubicBezTo>
                  <a:pt x="198" y="95"/>
                  <a:pt x="198" y="95"/>
                  <a:pt x="198" y="95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7" y="100"/>
                  <a:pt x="187" y="100"/>
                  <a:pt x="187" y="100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86" y="86"/>
                  <a:pt x="186" y="86"/>
                  <a:pt x="186" y="86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77" y="94"/>
                  <a:pt x="177" y="94"/>
                  <a:pt x="177" y="94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64" y="79"/>
                  <a:pt x="164" y="79"/>
                  <a:pt x="164" y="79"/>
                </a:cubicBezTo>
                <a:cubicBezTo>
                  <a:pt x="155" y="79"/>
                  <a:pt x="155" y="79"/>
                  <a:pt x="155" y="79"/>
                </a:cubicBezTo>
                <a:cubicBezTo>
                  <a:pt x="153" y="90"/>
                  <a:pt x="153" y="90"/>
                  <a:pt x="153" y="90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47" y="80"/>
                  <a:pt x="147" y="80"/>
                  <a:pt x="147" y="80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93"/>
                  <a:pt x="141" y="93"/>
                  <a:pt x="141" y="93"/>
                </a:cubicBezTo>
                <a:close/>
                <a:moveTo>
                  <a:pt x="255" y="130"/>
                </a:moveTo>
                <a:cubicBezTo>
                  <a:pt x="252" y="130"/>
                  <a:pt x="252" y="130"/>
                  <a:pt x="252" y="130"/>
                </a:cubicBezTo>
                <a:cubicBezTo>
                  <a:pt x="247" y="116"/>
                  <a:pt x="247" y="116"/>
                  <a:pt x="247" y="116"/>
                </a:cubicBezTo>
                <a:cubicBezTo>
                  <a:pt x="237" y="119"/>
                  <a:pt x="237" y="119"/>
                  <a:pt x="237" y="119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6" y="134"/>
                  <a:pt x="236" y="134"/>
                  <a:pt x="236" y="134"/>
                </a:cubicBezTo>
                <a:cubicBezTo>
                  <a:pt x="227" y="123"/>
                  <a:pt x="227" y="123"/>
                  <a:pt x="227" y="123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23" y="141"/>
                  <a:pt x="223" y="141"/>
                  <a:pt x="223" y="141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12" y="151"/>
                  <a:pt x="212" y="151"/>
                  <a:pt x="212" y="151"/>
                </a:cubicBezTo>
                <a:cubicBezTo>
                  <a:pt x="210" y="153"/>
                  <a:pt x="210" y="153"/>
                  <a:pt x="210" y="153"/>
                </a:cubicBezTo>
                <a:cubicBezTo>
                  <a:pt x="198" y="147"/>
                  <a:pt x="198" y="147"/>
                  <a:pt x="198" y="147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3" y="164"/>
                  <a:pt x="203" y="164"/>
                  <a:pt x="203" y="164"/>
                </a:cubicBezTo>
                <a:cubicBezTo>
                  <a:pt x="202" y="167"/>
                  <a:pt x="202" y="167"/>
                  <a:pt x="202" y="167"/>
                </a:cubicBezTo>
                <a:cubicBezTo>
                  <a:pt x="188" y="164"/>
                  <a:pt x="188" y="164"/>
                  <a:pt x="188" y="164"/>
                </a:cubicBezTo>
                <a:cubicBezTo>
                  <a:pt x="184" y="175"/>
                  <a:pt x="184" y="175"/>
                  <a:pt x="184" y="175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7" y="183"/>
                  <a:pt x="197" y="183"/>
                  <a:pt x="197" y="183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97" y="196"/>
                  <a:pt x="197" y="196"/>
                  <a:pt x="197" y="196"/>
                </a:cubicBezTo>
                <a:cubicBezTo>
                  <a:pt x="197" y="200"/>
                  <a:pt x="197" y="200"/>
                  <a:pt x="197" y="200"/>
                </a:cubicBezTo>
                <a:cubicBezTo>
                  <a:pt x="183" y="205"/>
                  <a:pt x="183" y="205"/>
                  <a:pt x="183" y="205"/>
                </a:cubicBezTo>
                <a:cubicBezTo>
                  <a:pt x="186" y="215"/>
                  <a:pt x="186" y="215"/>
                  <a:pt x="186" y="215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02" y="216"/>
                  <a:pt x="202" y="216"/>
                  <a:pt x="202" y="216"/>
                </a:cubicBezTo>
                <a:cubicBezTo>
                  <a:pt x="190" y="225"/>
                  <a:pt x="190" y="225"/>
                  <a:pt x="190" y="225"/>
                </a:cubicBezTo>
                <a:cubicBezTo>
                  <a:pt x="194" y="234"/>
                  <a:pt x="194" y="234"/>
                  <a:pt x="194" y="234"/>
                </a:cubicBezTo>
                <a:cubicBezTo>
                  <a:pt x="209" y="229"/>
                  <a:pt x="209" y="229"/>
                  <a:pt x="209" y="229"/>
                </a:cubicBezTo>
                <a:cubicBezTo>
                  <a:pt x="210" y="231"/>
                  <a:pt x="210" y="231"/>
                  <a:pt x="210" y="231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08" y="251"/>
                  <a:pt x="208" y="251"/>
                  <a:pt x="208" y="251"/>
                </a:cubicBezTo>
                <a:cubicBezTo>
                  <a:pt x="220" y="242"/>
                  <a:pt x="220" y="242"/>
                  <a:pt x="220" y="242"/>
                </a:cubicBezTo>
                <a:cubicBezTo>
                  <a:pt x="222" y="243"/>
                  <a:pt x="222" y="243"/>
                  <a:pt x="222" y="243"/>
                </a:cubicBezTo>
                <a:cubicBezTo>
                  <a:pt x="215" y="256"/>
                  <a:pt x="215" y="256"/>
                  <a:pt x="215" y="256"/>
                </a:cubicBezTo>
                <a:cubicBezTo>
                  <a:pt x="217" y="258"/>
                  <a:pt x="220" y="260"/>
                  <a:pt x="223" y="262"/>
                </a:cubicBezTo>
                <a:cubicBezTo>
                  <a:pt x="233" y="250"/>
                  <a:pt x="233" y="250"/>
                  <a:pt x="233" y="250"/>
                </a:cubicBezTo>
                <a:cubicBezTo>
                  <a:pt x="235" y="251"/>
                  <a:pt x="235" y="251"/>
                  <a:pt x="235" y="251"/>
                </a:cubicBezTo>
                <a:cubicBezTo>
                  <a:pt x="233" y="266"/>
                  <a:pt x="233" y="266"/>
                  <a:pt x="233" y="266"/>
                </a:cubicBezTo>
                <a:cubicBezTo>
                  <a:pt x="243" y="270"/>
                  <a:pt x="243" y="270"/>
                  <a:pt x="243" y="270"/>
                </a:cubicBezTo>
                <a:cubicBezTo>
                  <a:pt x="250" y="255"/>
                  <a:pt x="250" y="255"/>
                  <a:pt x="250" y="255"/>
                </a:cubicBezTo>
                <a:cubicBezTo>
                  <a:pt x="253" y="256"/>
                  <a:pt x="253" y="256"/>
                  <a:pt x="253" y="256"/>
                </a:cubicBezTo>
                <a:cubicBezTo>
                  <a:pt x="254" y="271"/>
                  <a:pt x="254" y="271"/>
                  <a:pt x="254" y="271"/>
                </a:cubicBezTo>
                <a:cubicBezTo>
                  <a:pt x="264" y="271"/>
                  <a:pt x="264" y="271"/>
                  <a:pt x="264" y="271"/>
                </a:cubicBezTo>
                <a:cubicBezTo>
                  <a:pt x="266" y="255"/>
                  <a:pt x="266" y="255"/>
                  <a:pt x="266" y="255"/>
                </a:cubicBezTo>
                <a:cubicBezTo>
                  <a:pt x="269" y="255"/>
                  <a:pt x="269" y="255"/>
                  <a:pt x="269" y="255"/>
                </a:cubicBezTo>
                <a:cubicBezTo>
                  <a:pt x="274" y="270"/>
                  <a:pt x="274" y="270"/>
                  <a:pt x="274" y="270"/>
                </a:cubicBezTo>
                <a:cubicBezTo>
                  <a:pt x="284" y="268"/>
                  <a:pt x="284" y="268"/>
                  <a:pt x="284" y="268"/>
                </a:cubicBezTo>
                <a:cubicBezTo>
                  <a:pt x="282" y="252"/>
                  <a:pt x="282" y="252"/>
                  <a:pt x="282" y="252"/>
                </a:cubicBezTo>
                <a:cubicBezTo>
                  <a:pt x="285" y="251"/>
                  <a:pt x="285" y="251"/>
                  <a:pt x="285" y="251"/>
                </a:cubicBezTo>
                <a:cubicBezTo>
                  <a:pt x="295" y="264"/>
                  <a:pt x="295" y="264"/>
                  <a:pt x="295" y="264"/>
                </a:cubicBezTo>
                <a:cubicBezTo>
                  <a:pt x="303" y="258"/>
                  <a:pt x="303" y="258"/>
                  <a:pt x="303" y="258"/>
                </a:cubicBezTo>
                <a:cubicBezTo>
                  <a:pt x="297" y="244"/>
                  <a:pt x="297" y="244"/>
                  <a:pt x="297" y="244"/>
                </a:cubicBezTo>
                <a:cubicBezTo>
                  <a:pt x="299" y="243"/>
                  <a:pt x="299" y="243"/>
                  <a:pt x="299" y="243"/>
                </a:cubicBezTo>
                <a:cubicBezTo>
                  <a:pt x="311" y="253"/>
                  <a:pt x="311" y="253"/>
                  <a:pt x="311" y="253"/>
                </a:cubicBezTo>
                <a:cubicBezTo>
                  <a:pt x="318" y="246"/>
                  <a:pt x="318" y="246"/>
                  <a:pt x="318" y="246"/>
                </a:cubicBezTo>
                <a:cubicBezTo>
                  <a:pt x="308" y="233"/>
                  <a:pt x="308" y="233"/>
                  <a:pt x="308" y="233"/>
                </a:cubicBezTo>
                <a:cubicBezTo>
                  <a:pt x="309" y="231"/>
                  <a:pt x="309" y="231"/>
                  <a:pt x="309" y="231"/>
                </a:cubicBezTo>
                <a:cubicBezTo>
                  <a:pt x="323" y="239"/>
                  <a:pt x="323" y="239"/>
                  <a:pt x="323" y="239"/>
                </a:cubicBezTo>
                <a:cubicBezTo>
                  <a:pt x="329" y="230"/>
                  <a:pt x="329" y="230"/>
                  <a:pt x="329" y="230"/>
                </a:cubicBezTo>
                <a:cubicBezTo>
                  <a:pt x="317" y="220"/>
                  <a:pt x="317" y="220"/>
                  <a:pt x="317" y="220"/>
                </a:cubicBezTo>
                <a:cubicBezTo>
                  <a:pt x="318" y="218"/>
                  <a:pt x="318" y="218"/>
                  <a:pt x="318" y="218"/>
                </a:cubicBezTo>
                <a:cubicBezTo>
                  <a:pt x="333" y="221"/>
                  <a:pt x="333" y="221"/>
                  <a:pt x="333" y="221"/>
                </a:cubicBezTo>
                <a:cubicBezTo>
                  <a:pt x="336" y="211"/>
                  <a:pt x="336" y="211"/>
                  <a:pt x="336" y="211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3" y="202"/>
                  <a:pt x="323" y="202"/>
                  <a:pt x="323" y="202"/>
                </a:cubicBezTo>
                <a:cubicBezTo>
                  <a:pt x="338" y="201"/>
                  <a:pt x="338" y="201"/>
                  <a:pt x="338" y="201"/>
                </a:cubicBezTo>
                <a:cubicBezTo>
                  <a:pt x="338" y="190"/>
                  <a:pt x="338" y="190"/>
                  <a:pt x="338" y="190"/>
                </a:cubicBezTo>
                <a:cubicBezTo>
                  <a:pt x="323" y="188"/>
                  <a:pt x="323" y="188"/>
                  <a:pt x="323" y="188"/>
                </a:cubicBezTo>
                <a:cubicBezTo>
                  <a:pt x="323" y="185"/>
                  <a:pt x="323" y="185"/>
                  <a:pt x="323" y="185"/>
                </a:cubicBezTo>
                <a:cubicBezTo>
                  <a:pt x="336" y="180"/>
                  <a:pt x="336" y="180"/>
                  <a:pt x="336" y="180"/>
                </a:cubicBezTo>
                <a:cubicBezTo>
                  <a:pt x="335" y="169"/>
                  <a:pt x="335" y="169"/>
                  <a:pt x="335" y="169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18" y="168"/>
                  <a:pt x="318" y="168"/>
                  <a:pt x="318" y="168"/>
                </a:cubicBezTo>
                <a:cubicBezTo>
                  <a:pt x="331" y="160"/>
                  <a:pt x="331" y="160"/>
                  <a:pt x="331" y="160"/>
                </a:cubicBezTo>
                <a:cubicBezTo>
                  <a:pt x="325" y="150"/>
                  <a:pt x="325" y="150"/>
                  <a:pt x="325" y="150"/>
                </a:cubicBezTo>
                <a:cubicBezTo>
                  <a:pt x="312" y="156"/>
                  <a:pt x="312" y="156"/>
                  <a:pt x="312" y="156"/>
                </a:cubicBezTo>
                <a:cubicBezTo>
                  <a:pt x="310" y="154"/>
                  <a:pt x="310" y="154"/>
                  <a:pt x="310" y="154"/>
                </a:cubicBezTo>
                <a:cubicBezTo>
                  <a:pt x="319" y="143"/>
                  <a:pt x="319" y="143"/>
                  <a:pt x="319" y="143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01" y="144"/>
                  <a:pt x="301" y="144"/>
                  <a:pt x="301" y="144"/>
                </a:cubicBezTo>
                <a:cubicBezTo>
                  <a:pt x="299" y="142"/>
                  <a:pt x="299" y="142"/>
                  <a:pt x="299" y="142"/>
                </a:cubicBezTo>
                <a:cubicBezTo>
                  <a:pt x="304" y="129"/>
                  <a:pt x="304" y="129"/>
                  <a:pt x="304" y="129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87" y="136"/>
                  <a:pt x="287" y="136"/>
                  <a:pt x="287" y="136"/>
                </a:cubicBezTo>
                <a:cubicBezTo>
                  <a:pt x="284" y="134"/>
                  <a:pt x="284" y="134"/>
                  <a:pt x="284" y="134"/>
                </a:cubicBezTo>
                <a:cubicBezTo>
                  <a:pt x="287" y="120"/>
                  <a:pt x="287" y="120"/>
                  <a:pt x="287" y="120"/>
                </a:cubicBezTo>
                <a:cubicBezTo>
                  <a:pt x="277" y="117"/>
                  <a:pt x="277" y="117"/>
                  <a:pt x="277" y="117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8" y="129"/>
                  <a:pt x="268" y="129"/>
                  <a:pt x="268" y="129"/>
                </a:cubicBezTo>
                <a:cubicBezTo>
                  <a:pt x="266" y="115"/>
                  <a:pt x="266" y="115"/>
                  <a:pt x="266" y="115"/>
                </a:cubicBezTo>
                <a:cubicBezTo>
                  <a:pt x="256" y="115"/>
                  <a:pt x="256" y="115"/>
                  <a:pt x="256" y="115"/>
                </a:cubicBezTo>
                <a:cubicBezTo>
                  <a:pt x="255" y="130"/>
                  <a:pt x="255" y="130"/>
                  <a:pt x="255" y="130"/>
                </a:cubicBezTo>
                <a:close/>
                <a:moveTo>
                  <a:pt x="233" y="209"/>
                </a:moveTo>
                <a:cubicBezTo>
                  <a:pt x="242" y="224"/>
                  <a:pt x="261" y="228"/>
                  <a:pt x="275" y="220"/>
                </a:cubicBezTo>
                <a:cubicBezTo>
                  <a:pt x="290" y="211"/>
                  <a:pt x="295" y="192"/>
                  <a:pt x="286" y="178"/>
                </a:cubicBezTo>
                <a:cubicBezTo>
                  <a:pt x="278" y="163"/>
                  <a:pt x="259" y="159"/>
                  <a:pt x="244" y="167"/>
                </a:cubicBezTo>
                <a:cubicBezTo>
                  <a:pt x="230" y="176"/>
                  <a:pt x="225" y="194"/>
                  <a:pt x="233" y="209"/>
                </a:cubicBezTo>
                <a:close/>
                <a:moveTo>
                  <a:pt x="141" y="157"/>
                </a:moveTo>
                <a:cubicBezTo>
                  <a:pt x="150" y="166"/>
                  <a:pt x="165" y="166"/>
                  <a:pt x="174" y="157"/>
                </a:cubicBezTo>
                <a:cubicBezTo>
                  <a:pt x="184" y="147"/>
                  <a:pt x="184" y="132"/>
                  <a:pt x="174" y="123"/>
                </a:cubicBezTo>
                <a:cubicBezTo>
                  <a:pt x="165" y="114"/>
                  <a:pt x="150" y="114"/>
                  <a:pt x="141" y="123"/>
                </a:cubicBezTo>
                <a:cubicBezTo>
                  <a:pt x="132" y="132"/>
                  <a:pt x="132" y="147"/>
                  <a:pt x="141" y="15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3ED6FC-8FBE-4809-8E14-F842E78E0D0E}"/>
              </a:ext>
            </a:extLst>
          </p:cNvPr>
          <p:cNvGrpSpPr>
            <a:grpSpLocks noChangeAspect="1"/>
          </p:cNvGrpSpPr>
          <p:nvPr/>
        </p:nvGrpSpPr>
        <p:grpSpPr>
          <a:xfrm>
            <a:off x="934704" y="3955352"/>
            <a:ext cx="1085420" cy="774161"/>
            <a:chOff x="1170903" y="3955352"/>
            <a:chExt cx="734109" cy="523593"/>
          </a:xfrm>
        </p:grpSpPr>
        <p:sp>
          <p:nvSpPr>
            <p:cNvPr id="15" name="Freeform 122">
              <a:extLst>
                <a:ext uri="{FF2B5EF4-FFF2-40B4-BE49-F238E27FC236}">
                  <a16:creationId xmlns:a16="http://schemas.microsoft.com/office/drawing/2014/main" id="{DA189637-BD69-48F6-BC69-2EB673B4C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3875" y="4067808"/>
              <a:ext cx="411137" cy="411137"/>
            </a:xfrm>
            <a:custGeom>
              <a:avLst/>
              <a:gdLst>
                <a:gd name="T0" fmla="*/ 182 w 193"/>
                <a:gd name="T1" fmla="*/ 77 h 193"/>
                <a:gd name="T2" fmla="*/ 171 w 193"/>
                <a:gd name="T3" fmla="*/ 77 h 193"/>
                <a:gd name="T4" fmla="*/ 162 w 193"/>
                <a:gd name="T5" fmla="*/ 57 h 193"/>
                <a:gd name="T6" fmla="*/ 171 w 193"/>
                <a:gd name="T7" fmla="*/ 49 h 193"/>
                <a:gd name="T8" fmla="*/ 170 w 193"/>
                <a:gd name="T9" fmla="*/ 33 h 193"/>
                <a:gd name="T10" fmla="*/ 160 w 193"/>
                <a:gd name="T11" fmla="*/ 23 h 193"/>
                <a:gd name="T12" fmla="*/ 152 w 193"/>
                <a:gd name="T13" fmla="*/ 19 h 193"/>
                <a:gd name="T14" fmla="*/ 144 w 193"/>
                <a:gd name="T15" fmla="*/ 22 h 193"/>
                <a:gd name="T16" fmla="*/ 136 w 193"/>
                <a:gd name="T17" fmla="*/ 31 h 193"/>
                <a:gd name="T18" fmla="*/ 116 w 193"/>
                <a:gd name="T19" fmla="*/ 22 h 193"/>
                <a:gd name="T20" fmla="*/ 116 w 193"/>
                <a:gd name="T21" fmla="*/ 11 h 193"/>
                <a:gd name="T22" fmla="*/ 104 w 193"/>
                <a:gd name="T23" fmla="*/ 0 h 193"/>
                <a:gd name="T24" fmla="*/ 89 w 193"/>
                <a:gd name="T25" fmla="*/ 0 h 193"/>
                <a:gd name="T26" fmla="*/ 78 w 193"/>
                <a:gd name="T27" fmla="*/ 11 h 193"/>
                <a:gd name="T28" fmla="*/ 78 w 193"/>
                <a:gd name="T29" fmla="*/ 22 h 193"/>
                <a:gd name="T30" fmla="*/ 58 w 193"/>
                <a:gd name="T31" fmla="*/ 31 h 193"/>
                <a:gd name="T32" fmla="*/ 49 w 193"/>
                <a:gd name="T33" fmla="*/ 22 h 193"/>
                <a:gd name="T34" fmla="*/ 42 w 193"/>
                <a:gd name="T35" fmla="*/ 19 h 193"/>
                <a:gd name="T36" fmla="*/ 33 w 193"/>
                <a:gd name="T37" fmla="*/ 23 h 193"/>
                <a:gd name="T38" fmla="*/ 23 w 193"/>
                <a:gd name="T39" fmla="*/ 33 h 193"/>
                <a:gd name="T40" fmla="*/ 22 w 193"/>
                <a:gd name="T41" fmla="*/ 49 h 193"/>
                <a:gd name="T42" fmla="*/ 31 w 193"/>
                <a:gd name="T43" fmla="*/ 57 h 193"/>
                <a:gd name="T44" fmla="*/ 22 w 193"/>
                <a:gd name="T45" fmla="*/ 77 h 193"/>
                <a:gd name="T46" fmla="*/ 11 w 193"/>
                <a:gd name="T47" fmla="*/ 77 h 193"/>
                <a:gd name="T48" fmla="*/ 3 w 193"/>
                <a:gd name="T49" fmla="*/ 81 h 193"/>
                <a:gd name="T50" fmla="*/ 0 w 193"/>
                <a:gd name="T51" fmla="*/ 89 h 193"/>
                <a:gd name="T52" fmla="*/ 0 w 193"/>
                <a:gd name="T53" fmla="*/ 104 h 193"/>
                <a:gd name="T54" fmla="*/ 11 w 193"/>
                <a:gd name="T55" fmla="*/ 115 h 193"/>
                <a:gd name="T56" fmla="*/ 22 w 193"/>
                <a:gd name="T57" fmla="*/ 115 h 193"/>
                <a:gd name="T58" fmla="*/ 31 w 193"/>
                <a:gd name="T59" fmla="*/ 135 h 193"/>
                <a:gd name="T60" fmla="*/ 22 w 193"/>
                <a:gd name="T61" fmla="*/ 144 h 193"/>
                <a:gd name="T62" fmla="*/ 19 w 193"/>
                <a:gd name="T63" fmla="*/ 151 h 193"/>
                <a:gd name="T64" fmla="*/ 23 w 193"/>
                <a:gd name="T65" fmla="*/ 160 h 193"/>
                <a:gd name="T66" fmla="*/ 33 w 193"/>
                <a:gd name="T67" fmla="*/ 170 h 193"/>
                <a:gd name="T68" fmla="*/ 42 w 193"/>
                <a:gd name="T69" fmla="*/ 174 h 193"/>
                <a:gd name="T70" fmla="*/ 49 w 193"/>
                <a:gd name="T71" fmla="*/ 171 h 193"/>
                <a:gd name="T72" fmla="*/ 58 w 193"/>
                <a:gd name="T73" fmla="*/ 162 h 193"/>
                <a:gd name="T74" fmla="*/ 78 w 193"/>
                <a:gd name="T75" fmla="*/ 171 h 193"/>
                <a:gd name="T76" fmla="*/ 78 w 193"/>
                <a:gd name="T77" fmla="*/ 182 h 193"/>
                <a:gd name="T78" fmla="*/ 89 w 193"/>
                <a:gd name="T79" fmla="*/ 193 h 193"/>
                <a:gd name="T80" fmla="*/ 104 w 193"/>
                <a:gd name="T81" fmla="*/ 193 h 193"/>
                <a:gd name="T82" fmla="*/ 116 w 193"/>
                <a:gd name="T83" fmla="*/ 182 h 193"/>
                <a:gd name="T84" fmla="*/ 116 w 193"/>
                <a:gd name="T85" fmla="*/ 171 h 193"/>
                <a:gd name="T86" fmla="*/ 136 w 193"/>
                <a:gd name="T87" fmla="*/ 162 h 193"/>
                <a:gd name="T88" fmla="*/ 144 w 193"/>
                <a:gd name="T89" fmla="*/ 171 h 193"/>
                <a:gd name="T90" fmla="*/ 152 w 193"/>
                <a:gd name="T91" fmla="*/ 174 h 193"/>
                <a:gd name="T92" fmla="*/ 160 w 193"/>
                <a:gd name="T93" fmla="*/ 170 h 193"/>
                <a:gd name="T94" fmla="*/ 170 w 193"/>
                <a:gd name="T95" fmla="*/ 160 h 193"/>
                <a:gd name="T96" fmla="*/ 171 w 193"/>
                <a:gd name="T97" fmla="*/ 144 h 193"/>
                <a:gd name="T98" fmla="*/ 162 w 193"/>
                <a:gd name="T99" fmla="*/ 135 h 193"/>
                <a:gd name="T100" fmla="*/ 171 w 193"/>
                <a:gd name="T101" fmla="*/ 115 h 193"/>
                <a:gd name="T102" fmla="*/ 182 w 193"/>
                <a:gd name="T103" fmla="*/ 115 h 193"/>
                <a:gd name="T104" fmla="*/ 193 w 193"/>
                <a:gd name="T105" fmla="*/ 104 h 193"/>
                <a:gd name="T106" fmla="*/ 193 w 193"/>
                <a:gd name="T107" fmla="*/ 89 h 193"/>
                <a:gd name="T108" fmla="*/ 182 w 193"/>
                <a:gd name="T109" fmla="*/ 77 h 193"/>
                <a:gd name="T110" fmla="*/ 97 w 193"/>
                <a:gd name="T111" fmla="*/ 134 h 193"/>
                <a:gd name="T112" fmla="*/ 59 w 193"/>
                <a:gd name="T113" fmla="*/ 96 h 193"/>
                <a:gd name="T114" fmla="*/ 97 w 193"/>
                <a:gd name="T115" fmla="*/ 59 h 193"/>
                <a:gd name="T116" fmla="*/ 134 w 193"/>
                <a:gd name="T117" fmla="*/ 96 h 193"/>
                <a:gd name="T118" fmla="*/ 97 w 193"/>
                <a:gd name="T119" fmla="*/ 1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3" h="193">
                  <a:moveTo>
                    <a:pt x="182" y="77"/>
                  </a:moveTo>
                  <a:cubicBezTo>
                    <a:pt x="171" y="77"/>
                    <a:pt x="171" y="77"/>
                    <a:pt x="171" y="77"/>
                  </a:cubicBezTo>
                  <a:cubicBezTo>
                    <a:pt x="169" y="70"/>
                    <a:pt x="166" y="64"/>
                    <a:pt x="162" y="57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5" y="45"/>
                    <a:pt x="175" y="37"/>
                    <a:pt x="170" y="3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1"/>
                    <a:pt x="155" y="19"/>
                    <a:pt x="152" y="19"/>
                  </a:cubicBezTo>
                  <a:cubicBezTo>
                    <a:pt x="149" y="19"/>
                    <a:pt x="146" y="20"/>
                    <a:pt x="144" y="22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29" y="27"/>
                    <a:pt x="123" y="24"/>
                    <a:pt x="116" y="22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4"/>
                    <a:pt x="110" y="0"/>
                    <a:pt x="10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0"/>
                    <a:pt x="78" y="4"/>
                    <a:pt x="78" y="11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0" y="24"/>
                    <a:pt x="64" y="27"/>
                    <a:pt x="58" y="3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4" y="19"/>
                    <a:pt x="42" y="19"/>
                  </a:cubicBezTo>
                  <a:cubicBezTo>
                    <a:pt x="39" y="19"/>
                    <a:pt x="35" y="21"/>
                    <a:pt x="3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9" y="37"/>
                    <a:pt x="18" y="45"/>
                    <a:pt x="22" y="49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27" y="64"/>
                    <a:pt x="24" y="70"/>
                    <a:pt x="2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8" y="77"/>
                    <a:pt x="5" y="79"/>
                    <a:pt x="3" y="81"/>
                  </a:cubicBezTo>
                  <a:cubicBezTo>
                    <a:pt x="1" y="83"/>
                    <a:pt x="0" y="86"/>
                    <a:pt x="0" y="8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1" y="115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4" y="123"/>
                    <a:pt x="27" y="129"/>
                    <a:pt x="31" y="135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0" y="146"/>
                    <a:pt x="19" y="149"/>
                    <a:pt x="19" y="151"/>
                  </a:cubicBezTo>
                  <a:cubicBezTo>
                    <a:pt x="19" y="154"/>
                    <a:pt x="21" y="158"/>
                    <a:pt x="23" y="16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5" y="172"/>
                    <a:pt x="39" y="174"/>
                    <a:pt x="42" y="174"/>
                  </a:cubicBezTo>
                  <a:cubicBezTo>
                    <a:pt x="44" y="174"/>
                    <a:pt x="47" y="173"/>
                    <a:pt x="49" y="171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64" y="166"/>
                    <a:pt x="70" y="169"/>
                    <a:pt x="78" y="171"/>
                  </a:cubicBezTo>
                  <a:cubicBezTo>
                    <a:pt x="78" y="182"/>
                    <a:pt x="78" y="182"/>
                    <a:pt x="78" y="182"/>
                  </a:cubicBezTo>
                  <a:cubicBezTo>
                    <a:pt x="78" y="188"/>
                    <a:pt x="83" y="193"/>
                    <a:pt x="89" y="193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10" y="193"/>
                    <a:pt x="116" y="188"/>
                    <a:pt x="116" y="182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23" y="169"/>
                    <a:pt x="129" y="166"/>
                    <a:pt x="136" y="162"/>
                  </a:cubicBezTo>
                  <a:cubicBezTo>
                    <a:pt x="144" y="171"/>
                    <a:pt x="144" y="171"/>
                    <a:pt x="144" y="171"/>
                  </a:cubicBezTo>
                  <a:cubicBezTo>
                    <a:pt x="146" y="173"/>
                    <a:pt x="149" y="174"/>
                    <a:pt x="152" y="174"/>
                  </a:cubicBezTo>
                  <a:cubicBezTo>
                    <a:pt x="155" y="174"/>
                    <a:pt x="158" y="172"/>
                    <a:pt x="160" y="17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75" y="155"/>
                    <a:pt x="175" y="148"/>
                    <a:pt x="171" y="14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66" y="129"/>
                    <a:pt x="169" y="123"/>
                    <a:pt x="171" y="115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9" y="115"/>
                    <a:pt x="193" y="110"/>
                    <a:pt x="193" y="104"/>
                  </a:cubicBezTo>
                  <a:cubicBezTo>
                    <a:pt x="193" y="89"/>
                    <a:pt x="193" y="89"/>
                    <a:pt x="193" y="89"/>
                  </a:cubicBezTo>
                  <a:cubicBezTo>
                    <a:pt x="193" y="83"/>
                    <a:pt x="189" y="77"/>
                    <a:pt x="182" y="77"/>
                  </a:cubicBezTo>
                  <a:close/>
                  <a:moveTo>
                    <a:pt x="97" y="134"/>
                  </a:moveTo>
                  <a:cubicBezTo>
                    <a:pt x="76" y="134"/>
                    <a:pt x="59" y="117"/>
                    <a:pt x="59" y="96"/>
                  </a:cubicBezTo>
                  <a:cubicBezTo>
                    <a:pt x="59" y="76"/>
                    <a:pt x="76" y="59"/>
                    <a:pt x="97" y="59"/>
                  </a:cubicBezTo>
                  <a:cubicBezTo>
                    <a:pt x="117" y="59"/>
                    <a:pt x="134" y="76"/>
                    <a:pt x="134" y="96"/>
                  </a:cubicBezTo>
                  <a:cubicBezTo>
                    <a:pt x="134" y="117"/>
                    <a:pt x="117" y="134"/>
                    <a:pt x="97" y="1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3">
              <a:extLst>
                <a:ext uri="{FF2B5EF4-FFF2-40B4-BE49-F238E27FC236}">
                  <a16:creationId xmlns:a16="http://schemas.microsoft.com/office/drawing/2014/main" id="{F4AA0F5F-6EAC-4B17-B2F2-BC3CBBF0B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903" y="3955352"/>
              <a:ext cx="514596" cy="523592"/>
            </a:xfrm>
            <a:custGeom>
              <a:avLst/>
              <a:gdLst>
                <a:gd name="T0" fmla="*/ 138 w 242"/>
                <a:gd name="T1" fmla="*/ 142 h 246"/>
                <a:gd name="T2" fmla="*/ 145 w 242"/>
                <a:gd name="T3" fmla="*/ 124 h 246"/>
                <a:gd name="T4" fmla="*/ 163 w 242"/>
                <a:gd name="T5" fmla="*/ 116 h 246"/>
                <a:gd name="T6" fmla="*/ 164 w 242"/>
                <a:gd name="T7" fmla="*/ 116 h 246"/>
                <a:gd name="T8" fmla="*/ 166 w 242"/>
                <a:gd name="T9" fmla="*/ 113 h 246"/>
                <a:gd name="T10" fmla="*/ 165 w 242"/>
                <a:gd name="T11" fmla="*/ 112 h 246"/>
                <a:gd name="T12" fmla="*/ 165 w 242"/>
                <a:gd name="T13" fmla="*/ 76 h 246"/>
                <a:gd name="T14" fmla="*/ 175 w 242"/>
                <a:gd name="T15" fmla="*/ 66 h 246"/>
                <a:gd name="T16" fmla="*/ 194 w 242"/>
                <a:gd name="T17" fmla="*/ 58 h 246"/>
                <a:gd name="T18" fmla="*/ 211 w 242"/>
                <a:gd name="T19" fmla="*/ 65 h 246"/>
                <a:gd name="T20" fmla="*/ 212 w 242"/>
                <a:gd name="T21" fmla="*/ 66 h 246"/>
                <a:gd name="T22" fmla="*/ 216 w 242"/>
                <a:gd name="T23" fmla="*/ 65 h 246"/>
                <a:gd name="T24" fmla="*/ 216 w 242"/>
                <a:gd name="T25" fmla="*/ 64 h 246"/>
                <a:gd name="T26" fmla="*/ 241 w 242"/>
                <a:gd name="T27" fmla="*/ 39 h 246"/>
                <a:gd name="T28" fmla="*/ 242 w 242"/>
                <a:gd name="T29" fmla="*/ 39 h 246"/>
                <a:gd name="T30" fmla="*/ 242 w 242"/>
                <a:gd name="T31" fmla="*/ 32 h 246"/>
                <a:gd name="T32" fmla="*/ 234 w 242"/>
                <a:gd name="T33" fmla="*/ 24 h 246"/>
                <a:gd name="T34" fmla="*/ 220 w 242"/>
                <a:gd name="T35" fmla="*/ 24 h 246"/>
                <a:gd name="T36" fmla="*/ 212 w 242"/>
                <a:gd name="T37" fmla="*/ 32 h 246"/>
                <a:gd name="T38" fmla="*/ 212 w 242"/>
                <a:gd name="T39" fmla="*/ 53 h 246"/>
                <a:gd name="T40" fmla="*/ 154 w 242"/>
                <a:gd name="T41" fmla="*/ 3 h 246"/>
                <a:gd name="T42" fmla="*/ 143 w 242"/>
                <a:gd name="T43" fmla="*/ 3 h 246"/>
                <a:gd name="T44" fmla="*/ 4 w 242"/>
                <a:gd name="T45" fmla="*/ 124 h 246"/>
                <a:gd name="T46" fmla="*/ 3 w 242"/>
                <a:gd name="T47" fmla="*/ 136 h 246"/>
                <a:gd name="T48" fmla="*/ 13 w 242"/>
                <a:gd name="T49" fmla="*/ 146 h 246"/>
                <a:gd name="T50" fmla="*/ 24 w 242"/>
                <a:gd name="T51" fmla="*/ 147 h 246"/>
                <a:gd name="T52" fmla="*/ 43 w 242"/>
                <a:gd name="T53" fmla="*/ 131 h 246"/>
                <a:gd name="T54" fmla="*/ 43 w 242"/>
                <a:gd name="T55" fmla="*/ 238 h 246"/>
                <a:gd name="T56" fmla="*/ 51 w 242"/>
                <a:gd name="T57" fmla="*/ 246 h 246"/>
                <a:gd name="T58" fmla="*/ 114 w 242"/>
                <a:gd name="T59" fmla="*/ 246 h 246"/>
                <a:gd name="T60" fmla="*/ 114 w 242"/>
                <a:gd name="T61" fmla="*/ 166 h 246"/>
                <a:gd name="T62" fmla="*/ 122 w 242"/>
                <a:gd name="T63" fmla="*/ 158 h 246"/>
                <a:gd name="T64" fmla="*/ 138 w 242"/>
                <a:gd name="T65" fmla="*/ 158 h 246"/>
                <a:gd name="T66" fmla="*/ 138 w 242"/>
                <a:gd name="T67" fmla="*/ 157 h 246"/>
                <a:gd name="T68" fmla="*/ 138 w 242"/>
                <a:gd name="T69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" h="246">
                  <a:moveTo>
                    <a:pt x="138" y="142"/>
                  </a:moveTo>
                  <a:cubicBezTo>
                    <a:pt x="138" y="135"/>
                    <a:pt x="141" y="128"/>
                    <a:pt x="145" y="124"/>
                  </a:cubicBezTo>
                  <a:cubicBezTo>
                    <a:pt x="150" y="119"/>
                    <a:pt x="156" y="116"/>
                    <a:pt x="163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5" y="115"/>
                    <a:pt x="165" y="114"/>
                    <a:pt x="166" y="113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55" y="102"/>
                    <a:pt x="155" y="86"/>
                    <a:pt x="165" y="76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80" y="61"/>
                    <a:pt x="187" y="58"/>
                    <a:pt x="194" y="58"/>
                  </a:cubicBezTo>
                  <a:cubicBezTo>
                    <a:pt x="200" y="58"/>
                    <a:pt x="207" y="61"/>
                    <a:pt x="211" y="65"/>
                  </a:cubicBezTo>
                  <a:cubicBezTo>
                    <a:pt x="212" y="66"/>
                    <a:pt x="212" y="66"/>
                    <a:pt x="212" y="66"/>
                  </a:cubicBezTo>
                  <a:cubicBezTo>
                    <a:pt x="213" y="66"/>
                    <a:pt x="215" y="65"/>
                    <a:pt x="216" y="65"/>
                  </a:cubicBezTo>
                  <a:cubicBezTo>
                    <a:pt x="216" y="64"/>
                    <a:pt x="216" y="64"/>
                    <a:pt x="216" y="64"/>
                  </a:cubicBezTo>
                  <a:cubicBezTo>
                    <a:pt x="216" y="50"/>
                    <a:pt x="227" y="39"/>
                    <a:pt x="241" y="39"/>
                  </a:cubicBezTo>
                  <a:cubicBezTo>
                    <a:pt x="242" y="39"/>
                    <a:pt x="242" y="39"/>
                    <a:pt x="242" y="39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2" y="28"/>
                    <a:pt x="238" y="24"/>
                    <a:pt x="234" y="24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15" y="24"/>
                    <a:pt x="212" y="28"/>
                    <a:pt x="212" y="32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0"/>
                    <a:pt x="147" y="0"/>
                    <a:pt x="143" y="3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1" y="127"/>
                    <a:pt x="0" y="133"/>
                    <a:pt x="3" y="136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6" y="150"/>
                    <a:pt x="21" y="150"/>
                    <a:pt x="24" y="147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238"/>
                    <a:pt x="43" y="238"/>
                    <a:pt x="43" y="238"/>
                  </a:cubicBezTo>
                  <a:cubicBezTo>
                    <a:pt x="43" y="243"/>
                    <a:pt x="47" y="246"/>
                    <a:pt x="51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4" y="166"/>
                    <a:pt x="114" y="166"/>
                    <a:pt x="114" y="166"/>
                  </a:cubicBezTo>
                  <a:cubicBezTo>
                    <a:pt x="114" y="162"/>
                    <a:pt x="118" y="158"/>
                    <a:pt x="122" y="158"/>
                  </a:cubicBezTo>
                  <a:cubicBezTo>
                    <a:pt x="138" y="158"/>
                    <a:pt x="138" y="158"/>
                    <a:pt x="138" y="158"/>
                  </a:cubicBezTo>
                  <a:cubicBezTo>
                    <a:pt x="138" y="158"/>
                    <a:pt x="138" y="157"/>
                    <a:pt x="138" y="157"/>
                  </a:cubicBezTo>
                  <a:lnTo>
                    <a:pt x="138" y="1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4">
              <a:extLst>
                <a:ext uri="{FF2B5EF4-FFF2-40B4-BE49-F238E27FC236}">
                  <a16:creationId xmlns:a16="http://schemas.microsoft.com/office/drawing/2014/main" id="{CBE36B17-3DAE-4BA4-99B4-4DA145D8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448" y="4449256"/>
              <a:ext cx="74670" cy="29688"/>
            </a:xfrm>
            <a:custGeom>
              <a:avLst/>
              <a:gdLst>
                <a:gd name="T0" fmla="*/ 33 w 35"/>
                <a:gd name="T1" fmla="*/ 2 h 14"/>
                <a:gd name="T2" fmla="*/ 29 w 35"/>
                <a:gd name="T3" fmla="*/ 0 h 14"/>
                <a:gd name="T4" fmla="*/ 28 w 35"/>
                <a:gd name="T5" fmla="*/ 1 h 14"/>
                <a:gd name="T6" fmla="*/ 11 w 35"/>
                <a:gd name="T7" fmla="*/ 9 h 14"/>
                <a:gd name="T8" fmla="*/ 0 w 35"/>
                <a:gd name="T9" fmla="*/ 6 h 14"/>
                <a:gd name="T10" fmla="*/ 0 w 35"/>
                <a:gd name="T11" fmla="*/ 14 h 14"/>
                <a:gd name="T12" fmla="*/ 35 w 35"/>
                <a:gd name="T13" fmla="*/ 14 h 14"/>
                <a:gd name="T14" fmla="*/ 33 w 35"/>
                <a:gd name="T15" fmla="*/ 3 h 14"/>
                <a:gd name="T16" fmla="*/ 33 w 35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4">
                  <a:moveTo>
                    <a:pt x="33" y="2"/>
                  </a:moveTo>
                  <a:cubicBezTo>
                    <a:pt x="32" y="1"/>
                    <a:pt x="30" y="1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3" y="6"/>
                    <a:pt x="17" y="9"/>
                    <a:pt x="11" y="9"/>
                  </a:cubicBezTo>
                  <a:cubicBezTo>
                    <a:pt x="7" y="9"/>
                    <a:pt x="4" y="8"/>
                    <a:pt x="0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1"/>
                    <a:pt x="33" y="7"/>
                    <a:pt x="33" y="3"/>
                  </a:cubicBezTo>
                  <a:lnTo>
                    <a:pt x="33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A3343C-0B6F-4490-9F12-DCED0E635BB2}"/>
              </a:ext>
            </a:extLst>
          </p:cNvPr>
          <p:cNvGrpSpPr>
            <a:grpSpLocks noChangeAspect="1"/>
          </p:cNvGrpSpPr>
          <p:nvPr/>
        </p:nvGrpSpPr>
        <p:grpSpPr>
          <a:xfrm>
            <a:off x="848967" y="5139903"/>
            <a:ext cx="1282781" cy="791339"/>
            <a:chOff x="6553200" y="441405"/>
            <a:chExt cx="1052513" cy="649288"/>
          </a:xfrm>
        </p:grpSpPr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A2CAE4B1-BADB-41FF-8577-2ABF40E04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485855"/>
              <a:ext cx="404813" cy="384175"/>
            </a:xfrm>
            <a:custGeom>
              <a:avLst/>
              <a:gdLst>
                <a:gd name="T0" fmla="*/ 32 w 108"/>
                <a:gd name="T1" fmla="*/ 78 h 102"/>
                <a:gd name="T2" fmla="*/ 1 w 108"/>
                <a:gd name="T3" fmla="*/ 94 h 102"/>
                <a:gd name="T4" fmla="*/ 0 w 108"/>
                <a:gd name="T5" fmla="*/ 102 h 102"/>
                <a:gd name="T6" fmla="*/ 108 w 108"/>
                <a:gd name="T7" fmla="*/ 102 h 102"/>
                <a:gd name="T8" fmla="*/ 107 w 108"/>
                <a:gd name="T9" fmla="*/ 94 h 102"/>
                <a:gd name="T10" fmla="*/ 75 w 108"/>
                <a:gd name="T11" fmla="*/ 78 h 102"/>
                <a:gd name="T12" fmla="*/ 70 w 108"/>
                <a:gd name="T13" fmla="*/ 72 h 102"/>
                <a:gd name="T14" fmla="*/ 68 w 108"/>
                <a:gd name="T15" fmla="*/ 68 h 102"/>
                <a:gd name="T16" fmla="*/ 71 w 108"/>
                <a:gd name="T17" fmla="*/ 65 h 102"/>
                <a:gd name="T18" fmla="*/ 81 w 108"/>
                <a:gd name="T19" fmla="*/ 63 h 102"/>
                <a:gd name="T20" fmla="*/ 79 w 108"/>
                <a:gd name="T21" fmla="*/ 46 h 102"/>
                <a:gd name="T22" fmla="*/ 78 w 108"/>
                <a:gd name="T23" fmla="*/ 16 h 102"/>
                <a:gd name="T24" fmla="*/ 58 w 108"/>
                <a:gd name="T25" fmla="*/ 1 h 102"/>
                <a:gd name="T26" fmla="*/ 46 w 108"/>
                <a:gd name="T27" fmla="*/ 1 h 102"/>
                <a:gd name="T28" fmla="*/ 26 w 108"/>
                <a:gd name="T29" fmla="*/ 40 h 102"/>
                <a:gd name="T30" fmla="*/ 26 w 108"/>
                <a:gd name="T31" fmla="*/ 62 h 102"/>
                <a:gd name="T32" fmla="*/ 36 w 108"/>
                <a:gd name="T33" fmla="*/ 65 h 102"/>
                <a:gd name="T34" fmla="*/ 39 w 108"/>
                <a:gd name="T35" fmla="*/ 69 h 102"/>
                <a:gd name="T36" fmla="*/ 37 w 108"/>
                <a:gd name="T37" fmla="*/ 72 h 102"/>
                <a:gd name="T38" fmla="*/ 32 w 108"/>
                <a:gd name="T39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102">
                  <a:moveTo>
                    <a:pt x="32" y="78"/>
                  </a:moveTo>
                  <a:cubicBezTo>
                    <a:pt x="21" y="82"/>
                    <a:pt x="1" y="94"/>
                    <a:pt x="1" y="94"/>
                  </a:cubicBezTo>
                  <a:cubicBezTo>
                    <a:pt x="1" y="94"/>
                    <a:pt x="0" y="97"/>
                    <a:pt x="0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7" y="97"/>
                    <a:pt x="107" y="94"/>
                    <a:pt x="107" y="94"/>
                  </a:cubicBezTo>
                  <a:cubicBezTo>
                    <a:pt x="107" y="94"/>
                    <a:pt x="86" y="82"/>
                    <a:pt x="75" y="78"/>
                  </a:cubicBezTo>
                  <a:cubicBezTo>
                    <a:pt x="75" y="78"/>
                    <a:pt x="73" y="72"/>
                    <a:pt x="70" y="72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5"/>
                    <a:pt x="81" y="63"/>
                    <a:pt x="81" y="63"/>
                  </a:cubicBezTo>
                  <a:cubicBezTo>
                    <a:pt x="81" y="63"/>
                    <a:pt x="79" y="54"/>
                    <a:pt x="79" y="46"/>
                  </a:cubicBezTo>
                  <a:cubicBezTo>
                    <a:pt x="79" y="37"/>
                    <a:pt x="84" y="28"/>
                    <a:pt x="78" y="16"/>
                  </a:cubicBezTo>
                  <a:cubicBezTo>
                    <a:pt x="72" y="3"/>
                    <a:pt x="61" y="1"/>
                    <a:pt x="58" y="1"/>
                  </a:cubicBezTo>
                  <a:cubicBezTo>
                    <a:pt x="53" y="0"/>
                    <a:pt x="51" y="0"/>
                    <a:pt x="46" y="1"/>
                  </a:cubicBezTo>
                  <a:cubicBezTo>
                    <a:pt x="29" y="5"/>
                    <a:pt x="23" y="25"/>
                    <a:pt x="26" y="40"/>
                  </a:cubicBezTo>
                  <a:cubicBezTo>
                    <a:pt x="29" y="54"/>
                    <a:pt x="24" y="61"/>
                    <a:pt x="26" y="62"/>
                  </a:cubicBezTo>
                  <a:cubicBezTo>
                    <a:pt x="26" y="63"/>
                    <a:pt x="32" y="64"/>
                    <a:pt x="36" y="65"/>
                  </a:cubicBezTo>
                  <a:cubicBezTo>
                    <a:pt x="37" y="66"/>
                    <a:pt x="38" y="68"/>
                    <a:pt x="39" y="6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4" y="72"/>
                    <a:pt x="33" y="78"/>
                    <a:pt x="32" y="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id="{1693C9E1-10DB-4081-BFD1-01A6D98E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865267"/>
              <a:ext cx="266700" cy="82550"/>
            </a:xfrm>
            <a:custGeom>
              <a:avLst/>
              <a:gdLst>
                <a:gd name="T0" fmla="*/ 19 w 168"/>
                <a:gd name="T1" fmla="*/ 52 h 52"/>
                <a:gd name="T2" fmla="*/ 168 w 168"/>
                <a:gd name="T3" fmla="*/ 52 h 52"/>
                <a:gd name="T4" fmla="*/ 130 w 168"/>
                <a:gd name="T5" fmla="*/ 0 h 52"/>
                <a:gd name="T6" fmla="*/ 0 w 168"/>
                <a:gd name="T7" fmla="*/ 0 h 52"/>
                <a:gd name="T8" fmla="*/ 19 w 168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2">
                  <a:moveTo>
                    <a:pt x="19" y="52"/>
                  </a:moveTo>
                  <a:lnTo>
                    <a:pt x="168" y="52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BFAF82AF-83F6-480A-9560-E7C7CF63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865267"/>
              <a:ext cx="266700" cy="82550"/>
            </a:xfrm>
            <a:custGeom>
              <a:avLst/>
              <a:gdLst>
                <a:gd name="T0" fmla="*/ 168 w 168"/>
                <a:gd name="T1" fmla="*/ 0 h 52"/>
                <a:gd name="T2" fmla="*/ 40 w 168"/>
                <a:gd name="T3" fmla="*/ 0 h 52"/>
                <a:gd name="T4" fmla="*/ 0 w 168"/>
                <a:gd name="T5" fmla="*/ 52 h 52"/>
                <a:gd name="T6" fmla="*/ 149 w 168"/>
                <a:gd name="T7" fmla="*/ 52 h 52"/>
                <a:gd name="T8" fmla="*/ 168 w 168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2">
                  <a:moveTo>
                    <a:pt x="168" y="0"/>
                  </a:moveTo>
                  <a:lnTo>
                    <a:pt x="40" y="0"/>
                  </a:lnTo>
                  <a:lnTo>
                    <a:pt x="0" y="52"/>
                  </a:lnTo>
                  <a:lnTo>
                    <a:pt x="149" y="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id="{559E133A-C251-464D-BC50-450EE7A8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898605"/>
              <a:ext cx="484188" cy="192088"/>
            </a:xfrm>
            <a:custGeom>
              <a:avLst/>
              <a:gdLst>
                <a:gd name="T0" fmla="*/ 129 w 129"/>
                <a:gd name="T1" fmla="*/ 51 h 51"/>
                <a:gd name="T2" fmla="*/ 129 w 129"/>
                <a:gd name="T3" fmla="*/ 8 h 51"/>
                <a:gd name="T4" fmla="*/ 121 w 129"/>
                <a:gd name="T5" fmla="*/ 0 h 51"/>
                <a:gd name="T6" fmla="*/ 8 w 129"/>
                <a:gd name="T7" fmla="*/ 0 h 51"/>
                <a:gd name="T8" fmla="*/ 0 w 129"/>
                <a:gd name="T9" fmla="*/ 8 h 51"/>
                <a:gd name="T10" fmla="*/ 0 w 129"/>
                <a:gd name="T11" fmla="*/ 51 h 51"/>
                <a:gd name="T12" fmla="*/ 129 w 12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51">
                  <a:moveTo>
                    <a:pt x="129" y="51"/>
                  </a:moveTo>
                  <a:cubicBezTo>
                    <a:pt x="129" y="8"/>
                    <a:pt x="129" y="8"/>
                    <a:pt x="129" y="8"/>
                  </a:cubicBezTo>
                  <a:cubicBezTo>
                    <a:pt x="129" y="3"/>
                    <a:pt x="126" y="0"/>
                    <a:pt x="12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29" y="5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3">
              <a:extLst>
                <a:ext uri="{FF2B5EF4-FFF2-40B4-BE49-F238E27FC236}">
                  <a16:creationId xmlns:a16="http://schemas.microsoft.com/office/drawing/2014/main" id="{EC06841F-8205-4418-BD60-8F843B63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441405"/>
              <a:ext cx="169863" cy="214313"/>
            </a:xfrm>
            <a:custGeom>
              <a:avLst/>
              <a:gdLst>
                <a:gd name="T0" fmla="*/ 0 w 45"/>
                <a:gd name="T1" fmla="*/ 34 h 57"/>
                <a:gd name="T2" fmla="*/ 5 w 45"/>
                <a:gd name="T3" fmla="*/ 41 h 57"/>
                <a:gd name="T4" fmla="*/ 21 w 45"/>
                <a:gd name="T5" fmla="*/ 57 h 57"/>
                <a:gd name="T6" fmla="*/ 21 w 45"/>
                <a:gd name="T7" fmla="*/ 57 h 57"/>
                <a:gd name="T8" fmla="*/ 23 w 45"/>
                <a:gd name="T9" fmla="*/ 57 h 57"/>
                <a:gd name="T10" fmla="*/ 24 w 45"/>
                <a:gd name="T11" fmla="*/ 57 h 57"/>
                <a:gd name="T12" fmla="*/ 24 w 45"/>
                <a:gd name="T13" fmla="*/ 57 h 57"/>
                <a:gd name="T14" fmla="*/ 40 w 45"/>
                <a:gd name="T15" fmla="*/ 41 h 57"/>
                <a:gd name="T16" fmla="*/ 45 w 45"/>
                <a:gd name="T17" fmla="*/ 34 h 57"/>
                <a:gd name="T18" fmla="*/ 43 w 45"/>
                <a:gd name="T19" fmla="*/ 25 h 57"/>
                <a:gd name="T20" fmla="*/ 43 w 45"/>
                <a:gd name="T21" fmla="*/ 25 h 57"/>
                <a:gd name="T22" fmla="*/ 44 w 45"/>
                <a:gd name="T23" fmla="*/ 15 h 57"/>
                <a:gd name="T24" fmla="*/ 40 w 45"/>
                <a:gd name="T25" fmla="*/ 8 h 57"/>
                <a:gd name="T26" fmla="*/ 37 w 45"/>
                <a:gd name="T27" fmla="*/ 4 h 57"/>
                <a:gd name="T28" fmla="*/ 35 w 45"/>
                <a:gd name="T29" fmla="*/ 4 h 57"/>
                <a:gd name="T30" fmla="*/ 31 w 45"/>
                <a:gd name="T31" fmla="*/ 2 h 57"/>
                <a:gd name="T32" fmla="*/ 31 w 45"/>
                <a:gd name="T33" fmla="*/ 2 h 57"/>
                <a:gd name="T34" fmla="*/ 24 w 45"/>
                <a:gd name="T35" fmla="*/ 0 h 57"/>
                <a:gd name="T36" fmla="*/ 24 w 45"/>
                <a:gd name="T37" fmla="*/ 0 h 57"/>
                <a:gd name="T38" fmla="*/ 23 w 45"/>
                <a:gd name="T39" fmla="*/ 0 h 57"/>
                <a:gd name="T40" fmla="*/ 21 w 45"/>
                <a:gd name="T41" fmla="*/ 0 h 57"/>
                <a:gd name="T42" fmla="*/ 21 w 45"/>
                <a:gd name="T43" fmla="*/ 0 h 57"/>
                <a:gd name="T44" fmla="*/ 14 w 45"/>
                <a:gd name="T45" fmla="*/ 2 h 57"/>
                <a:gd name="T46" fmla="*/ 10 w 45"/>
                <a:gd name="T47" fmla="*/ 4 h 57"/>
                <a:gd name="T48" fmla="*/ 8 w 45"/>
                <a:gd name="T49" fmla="*/ 4 h 57"/>
                <a:gd name="T50" fmla="*/ 4 w 45"/>
                <a:gd name="T51" fmla="*/ 10 h 57"/>
                <a:gd name="T52" fmla="*/ 3 w 45"/>
                <a:gd name="T53" fmla="*/ 11 h 57"/>
                <a:gd name="T54" fmla="*/ 2 w 45"/>
                <a:gd name="T55" fmla="*/ 24 h 57"/>
                <a:gd name="T56" fmla="*/ 2 w 45"/>
                <a:gd name="T57" fmla="*/ 25 h 57"/>
                <a:gd name="T58" fmla="*/ 0 w 45"/>
                <a:gd name="T5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57">
                  <a:moveTo>
                    <a:pt x="0" y="34"/>
                  </a:moveTo>
                  <a:cubicBezTo>
                    <a:pt x="1" y="38"/>
                    <a:pt x="3" y="40"/>
                    <a:pt x="5" y="41"/>
                  </a:cubicBezTo>
                  <a:cubicBezTo>
                    <a:pt x="9" y="52"/>
                    <a:pt x="13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32" y="57"/>
                    <a:pt x="36" y="52"/>
                    <a:pt x="40" y="41"/>
                  </a:cubicBezTo>
                  <a:cubicBezTo>
                    <a:pt x="42" y="40"/>
                    <a:pt x="44" y="38"/>
                    <a:pt x="45" y="34"/>
                  </a:cubicBezTo>
                  <a:cubicBezTo>
                    <a:pt x="45" y="29"/>
                    <a:pt x="45" y="27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3"/>
                    <a:pt x="44" y="20"/>
                    <a:pt x="44" y="15"/>
                  </a:cubicBezTo>
                  <a:cubicBezTo>
                    <a:pt x="44" y="12"/>
                    <a:pt x="42" y="10"/>
                    <a:pt x="40" y="8"/>
                  </a:cubicBezTo>
                  <a:cubicBezTo>
                    <a:pt x="39" y="6"/>
                    <a:pt x="38" y="5"/>
                    <a:pt x="37" y="4"/>
                  </a:cubicBezTo>
                  <a:cubicBezTo>
                    <a:pt x="36" y="4"/>
                    <a:pt x="35" y="4"/>
                    <a:pt x="35" y="4"/>
                  </a:cubicBezTo>
                  <a:cubicBezTo>
                    <a:pt x="34" y="3"/>
                    <a:pt x="33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1"/>
                    <a:pt x="2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6" y="1"/>
                    <a:pt x="14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5"/>
                    <a:pt x="5" y="7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2" y="16"/>
                    <a:pt x="1" y="21"/>
                    <a:pt x="2" y="24"/>
                  </a:cubicBezTo>
                  <a:cubicBezTo>
                    <a:pt x="2" y="24"/>
                    <a:pt x="2" y="25"/>
                    <a:pt x="2" y="25"/>
                  </a:cubicBezTo>
                  <a:cubicBezTo>
                    <a:pt x="0" y="27"/>
                    <a:pt x="0" y="29"/>
                    <a:pt x="0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4">
              <a:extLst>
                <a:ext uri="{FF2B5EF4-FFF2-40B4-BE49-F238E27FC236}">
                  <a16:creationId xmlns:a16="http://schemas.microsoft.com/office/drawing/2014/main" id="{9810921A-8257-42C4-B057-866AE43DA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658892"/>
              <a:ext cx="330200" cy="184150"/>
            </a:xfrm>
            <a:custGeom>
              <a:avLst/>
              <a:gdLst>
                <a:gd name="T0" fmla="*/ 88 w 88"/>
                <a:gd name="T1" fmla="*/ 34 h 49"/>
                <a:gd name="T2" fmla="*/ 85 w 88"/>
                <a:gd name="T3" fmla="*/ 14 h 49"/>
                <a:gd name="T4" fmla="*/ 61 w 88"/>
                <a:gd name="T5" fmla="*/ 0 h 49"/>
                <a:gd name="T6" fmla="*/ 52 w 88"/>
                <a:gd name="T7" fmla="*/ 33 h 49"/>
                <a:gd name="T8" fmla="*/ 49 w 88"/>
                <a:gd name="T9" fmla="*/ 19 h 49"/>
                <a:gd name="T10" fmla="*/ 51 w 88"/>
                <a:gd name="T11" fmla="*/ 11 h 49"/>
                <a:gd name="T12" fmla="*/ 45 w 88"/>
                <a:gd name="T13" fmla="*/ 6 h 49"/>
                <a:gd name="T14" fmla="*/ 40 w 88"/>
                <a:gd name="T15" fmla="*/ 11 h 49"/>
                <a:gd name="T16" fmla="*/ 42 w 88"/>
                <a:gd name="T17" fmla="*/ 19 h 49"/>
                <a:gd name="T18" fmla="*/ 39 w 88"/>
                <a:gd name="T19" fmla="*/ 33 h 49"/>
                <a:gd name="T20" fmla="*/ 30 w 88"/>
                <a:gd name="T21" fmla="*/ 0 h 49"/>
                <a:gd name="T22" fmla="*/ 6 w 88"/>
                <a:gd name="T23" fmla="*/ 14 h 49"/>
                <a:gd name="T24" fmla="*/ 0 w 88"/>
                <a:gd name="T25" fmla="*/ 49 h 49"/>
                <a:gd name="T26" fmla="*/ 65 w 88"/>
                <a:gd name="T27" fmla="*/ 49 h 49"/>
                <a:gd name="T28" fmla="*/ 88 w 88"/>
                <a:gd name="T2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9">
                  <a:moveTo>
                    <a:pt x="88" y="34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5" y="12"/>
                    <a:pt x="76" y="6"/>
                    <a:pt x="61" y="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5" y="6"/>
                    <a:pt x="6" y="12"/>
                    <a:pt x="6" y="1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5" y="49"/>
                    <a:pt x="65" y="49"/>
                    <a:pt x="65" y="49"/>
                  </a:cubicBezTo>
                  <a:lnTo>
                    <a:pt x="88" y="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5">
              <a:extLst>
                <a:ext uri="{FF2B5EF4-FFF2-40B4-BE49-F238E27FC236}">
                  <a16:creationId xmlns:a16="http://schemas.microsoft.com/office/drawing/2014/main" id="{8DE2277E-850F-4606-A523-8EA329ACD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441405"/>
              <a:ext cx="169863" cy="214313"/>
            </a:xfrm>
            <a:custGeom>
              <a:avLst/>
              <a:gdLst>
                <a:gd name="T0" fmla="*/ 45 w 45"/>
                <a:gd name="T1" fmla="*/ 34 h 57"/>
                <a:gd name="T2" fmla="*/ 40 w 45"/>
                <a:gd name="T3" fmla="*/ 41 h 57"/>
                <a:gd name="T4" fmla="*/ 24 w 45"/>
                <a:gd name="T5" fmla="*/ 57 h 57"/>
                <a:gd name="T6" fmla="*/ 24 w 45"/>
                <a:gd name="T7" fmla="*/ 57 h 57"/>
                <a:gd name="T8" fmla="*/ 22 w 45"/>
                <a:gd name="T9" fmla="*/ 57 h 57"/>
                <a:gd name="T10" fmla="*/ 21 w 45"/>
                <a:gd name="T11" fmla="*/ 57 h 57"/>
                <a:gd name="T12" fmla="*/ 21 w 45"/>
                <a:gd name="T13" fmla="*/ 57 h 57"/>
                <a:gd name="T14" fmla="*/ 5 w 45"/>
                <a:gd name="T15" fmla="*/ 41 h 57"/>
                <a:gd name="T16" fmla="*/ 0 w 45"/>
                <a:gd name="T17" fmla="*/ 34 h 57"/>
                <a:gd name="T18" fmla="*/ 2 w 45"/>
                <a:gd name="T19" fmla="*/ 25 h 57"/>
                <a:gd name="T20" fmla="*/ 2 w 45"/>
                <a:gd name="T21" fmla="*/ 25 h 57"/>
                <a:gd name="T22" fmla="*/ 1 w 45"/>
                <a:gd name="T23" fmla="*/ 15 h 57"/>
                <a:gd name="T24" fmla="*/ 5 w 45"/>
                <a:gd name="T25" fmla="*/ 8 h 57"/>
                <a:gd name="T26" fmla="*/ 8 w 45"/>
                <a:gd name="T27" fmla="*/ 4 h 57"/>
                <a:gd name="T28" fmla="*/ 10 w 45"/>
                <a:gd name="T29" fmla="*/ 4 h 57"/>
                <a:gd name="T30" fmla="*/ 14 w 45"/>
                <a:gd name="T31" fmla="*/ 2 h 57"/>
                <a:gd name="T32" fmla="*/ 14 w 45"/>
                <a:gd name="T33" fmla="*/ 2 h 57"/>
                <a:gd name="T34" fmla="*/ 21 w 45"/>
                <a:gd name="T35" fmla="*/ 0 h 57"/>
                <a:gd name="T36" fmla="*/ 21 w 45"/>
                <a:gd name="T37" fmla="*/ 0 h 57"/>
                <a:gd name="T38" fmla="*/ 22 w 45"/>
                <a:gd name="T39" fmla="*/ 0 h 57"/>
                <a:gd name="T40" fmla="*/ 24 w 45"/>
                <a:gd name="T41" fmla="*/ 0 h 57"/>
                <a:gd name="T42" fmla="*/ 24 w 45"/>
                <a:gd name="T43" fmla="*/ 0 h 57"/>
                <a:gd name="T44" fmla="*/ 31 w 45"/>
                <a:gd name="T45" fmla="*/ 2 h 57"/>
                <a:gd name="T46" fmla="*/ 35 w 45"/>
                <a:gd name="T47" fmla="*/ 4 h 57"/>
                <a:gd name="T48" fmla="*/ 37 w 45"/>
                <a:gd name="T49" fmla="*/ 4 h 57"/>
                <a:gd name="T50" fmla="*/ 41 w 45"/>
                <a:gd name="T51" fmla="*/ 10 h 57"/>
                <a:gd name="T52" fmla="*/ 42 w 45"/>
                <a:gd name="T53" fmla="*/ 11 h 57"/>
                <a:gd name="T54" fmla="*/ 43 w 45"/>
                <a:gd name="T55" fmla="*/ 24 h 57"/>
                <a:gd name="T56" fmla="*/ 43 w 45"/>
                <a:gd name="T57" fmla="*/ 25 h 57"/>
                <a:gd name="T58" fmla="*/ 45 w 45"/>
                <a:gd name="T5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57">
                  <a:moveTo>
                    <a:pt x="45" y="34"/>
                  </a:moveTo>
                  <a:cubicBezTo>
                    <a:pt x="44" y="38"/>
                    <a:pt x="42" y="40"/>
                    <a:pt x="40" y="41"/>
                  </a:cubicBezTo>
                  <a:cubicBezTo>
                    <a:pt x="36" y="52"/>
                    <a:pt x="32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7"/>
                    <a:pt x="22" y="57"/>
                  </a:cubicBezTo>
                  <a:cubicBezTo>
                    <a:pt x="22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3" y="57"/>
                    <a:pt x="9" y="52"/>
                    <a:pt x="5" y="41"/>
                  </a:cubicBezTo>
                  <a:cubicBezTo>
                    <a:pt x="3" y="40"/>
                    <a:pt x="1" y="38"/>
                    <a:pt x="0" y="34"/>
                  </a:cubicBezTo>
                  <a:cubicBezTo>
                    <a:pt x="0" y="29"/>
                    <a:pt x="0" y="27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3"/>
                    <a:pt x="1" y="20"/>
                    <a:pt x="1" y="15"/>
                  </a:cubicBezTo>
                  <a:cubicBezTo>
                    <a:pt x="1" y="12"/>
                    <a:pt x="3" y="10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3"/>
                    <a:pt x="12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1"/>
                    <a:pt x="18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1"/>
                    <a:pt x="31" y="2"/>
                  </a:cubicBezTo>
                  <a:cubicBezTo>
                    <a:pt x="33" y="3"/>
                    <a:pt x="34" y="4"/>
                    <a:pt x="35" y="4"/>
                  </a:cubicBezTo>
                  <a:cubicBezTo>
                    <a:pt x="35" y="4"/>
                    <a:pt x="36" y="4"/>
                    <a:pt x="37" y="4"/>
                  </a:cubicBezTo>
                  <a:cubicBezTo>
                    <a:pt x="38" y="5"/>
                    <a:pt x="40" y="7"/>
                    <a:pt x="41" y="10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3" y="16"/>
                    <a:pt x="44" y="21"/>
                    <a:pt x="43" y="24"/>
                  </a:cubicBezTo>
                  <a:cubicBezTo>
                    <a:pt x="43" y="24"/>
                    <a:pt x="43" y="25"/>
                    <a:pt x="43" y="25"/>
                  </a:cubicBezTo>
                  <a:cubicBezTo>
                    <a:pt x="45" y="27"/>
                    <a:pt x="45" y="29"/>
                    <a:pt x="4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6">
              <a:extLst>
                <a:ext uri="{FF2B5EF4-FFF2-40B4-BE49-F238E27FC236}">
                  <a16:creationId xmlns:a16="http://schemas.microsoft.com/office/drawing/2014/main" id="{E054BDBF-4A71-4665-B2C1-B76C3C1DC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58892"/>
              <a:ext cx="330200" cy="184150"/>
            </a:xfrm>
            <a:custGeom>
              <a:avLst/>
              <a:gdLst>
                <a:gd name="T0" fmla="*/ 0 w 88"/>
                <a:gd name="T1" fmla="*/ 34 h 49"/>
                <a:gd name="T2" fmla="*/ 3 w 88"/>
                <a:gd name="T3" fmla="*/ 14 h 49"/>
                <a:gd name="T4" fmla="*/ 27 w 88"/>
                <a:gd name="T5" fmla="*/ 0 h 49"/>
                <a:gd name="T6" fmla="*/ 36 w 88"/>
                <a:gd name="T7" fmla="*/ 33 h 49"/>
                <a:gd name="T8" fmla="*/ 39 w 88"/>
                <a:gd name="T9" fmla="*/ 19 h 49"/>
                <a:gd name="T10" fmla="*/ 37 w 88"/>
                <a:gd name="T11" fmla="*/ 11 h 49"/>
                <a:gd name="T12" fmla="*/ 42 w 88"/>
                <a:gd name="T13" fmla="*/ 6 h 49"/>
                <a:gd name="T14" fmla="*/ 48 w 88"/>
                <a:gd name="T15" fmla="*/ 11 h 49"/>
                <a:gd name="T16" fmla="*/ 46 w 88"/>
                <a:gd name="T17" fmla="*/ 19 h 49"/>
                <a:gd name="T18" fmla="*/ 49 w 88"/>
                <a:gd name="T19" fmla="*/ 33 h 49"/>
                <a:gd name="T20" fmla="*/ 58 w 88"/>
                <a:gd name="T21" fmla="*/ 0 h 49"/>
                <a:gd name="T22" fmla="*/ 82 w 88"/>
                <a:gd name="T23" fmla="*/ 14 h 49"/>
                <a:gd name="T24" fmla="*/ 88 w 88"/>
                <a:gd name="T25" fmla="*/ 49 h 49"/>
                <a:gd name="T26" fmla="*/ 23 w 88"/>
                <a:gd name="T27" fmla="*/ 49 h 49"/>
                <a:gd name="T28" fmla="*/ 0 w 88"/>
                <a:gd name="T2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9">
                  <a:moveTo>
                    <a:pt x="0" y="3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12" y="6"/>
                    <a:pt x="27" y="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6"/>
                    <a:pt x="82" y="12"/>
                    <a:pt x="82" y="14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23" y="49"/>
                    <a:pt x="23" y="49"/>
                    <a:pt x="23" y="49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" name="Content Placeholder 5">
            <a:extLst>
              <a:ext uri="{FF2B5EF4-FFF2-40B4-BE49-F238E27FC236}">
                <a16:creationId xmlns:a16="http://schemas.microsoft.com/office/drawing/2014/main" id="{578BCC9A-6931-2D46-A7BF-0F5283C9D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5" y="6132413"/>
            <a:ext cx="3980616" cy="13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9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3CA1A6-4871-4D65-917C-AE475D2F4E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4734" y="319088"/>
            <a:ext cx="8229600" cy="7016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THE GIFT PROPOSAL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372B84-D2D0-444B-9549-BC6125759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325237"/>
              </p:ext>
            </p:extLst>
          </p:nvPr>
        </p:nvGraphicFramePr>
        <p:xfrm>
          <a:off x="404734" y="1020763"/>
          <a:ext cx="10553076" cy="564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9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phic 77" descr="Skeleton outline">
            <a:extLst>
              <a:ext uri="{FF2B5EF4-FFF2-40B4-BE49-F238E27FC236}">
                <a16:creationId xmlns:a16="http://schemas.microsoft.com/office/drawing/2014/main" id="{716D3930-EF14-442F-A48F-DE2F1201C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3706" y="944424"/>
            <a:ext cx="6043869" cy="604386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DD07C-27E2-469B-854F-5ABB7723AA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18683"/>
            <a:ext cx="9358313" cy="7016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ANATOMY OF A SUCCESSFUL ASK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CA79193-4B72-425B-A1E1-956527B0E8DA}"/>
              </a:ext>
            </a:extLst>
          </p:cNvPr>
          <p:cNvSpPr/>
          <p:nvPr/>
        </p:nvSpPr>
        <p:spPr>
          <a:xfrm>
            <a:off x="2316173" y="1187610"/>
            <a:ext cx="2192791" cy="9908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Meet in a quiet and private setting.</a:t>
            </a:r>
            <a:endParaRPr lang="en-US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940BCBD-5BCE-4912-B1FE-BD9380E96FF9}"/>
              </a:ext>
            </a:extLst>
          </p:cNvPr>
          <p:cNvSpPr/>
          <p:nvPr/>
        </p:nvSpPr>
        <p:spPr>
          <a:xfrm>
            <a:off x="1980016" y="2615625"/>
            <a:ext cx="2306638" cy="163331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Set the table: recognize past generosity and ask them to consider your proposal. </a:t>
            </a:r>
            <a:endParaRPr lang="en-US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58D2910-26FD-4124-9734-7425CA35742E}"/>
              </a:ext>
            </a:extLst>
          </p:cNvPr>
          <p:cNvSpPr/>
          <p:nvPr/>
        </p:nvSpPr>
        <p:spPr>
          <a:xfrm>
            <a:off x="2403323" y="4633733"/>
            <a:ext cx="2715602" cy="15622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 the case for support, funding needs, campaign status, and your personal motivations for giving.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79129E3-73D1-468E-92A6-37244F88C502}"/>
              </a:ext>
            </a:extLst>
          </p:cNvPr>
          <p:cNvSpPr/>
          <p:nvPr/>
        </p:nvSpPr>
        <p:spPr>
          <a:xfrm>
            <a:off x="7975917" y="669521"/>
            <a:ext cx="2550721" cy="174261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Ask if there are any questions, use the memorized ask sentence, and ask for a specific gift for a specific purpose.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C8EEF0F-1414-4A58-A6DD-0429C8529170}"/>
              </a:ext>
            </a:extLst>
          </p:cNvPr>
          <p:cNvSpPr/>
          <p:nvPr/>
        </p:nvSpPr>
        <p:spPr>
          <a:xfrm>
            <a:off x="8250536" y="2615625"/>
            <a:ext cx="2550721" cy="135073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Silence! Give the prospect time to process the request; wait for the response.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9586134-CE62-4A62-AEE2-7209A2CA7F4D}"/>
              </a:ext>
            </a:extLst>
          </p:cNvPr>
          <p:cNvSpPr/>
          <p:nvPr/>
        </p:nvSpPr>
        <p:spPr>
          <a:xfrm>
            <a:off x="8079479" y="4186283"/>
            <a:ext cx="2550721" cy="12731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Understand the prospect’s reaction and handle responses or objections.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710C6EE-9B61-4D19-BB3D-F37C3BB53064}"/>
              </a:ext>
            </a:extLst>
          </p:cNvPr>
          <p:cNvSpPr/>
          <p:nvPr/>
        </p:nvSpPr>
        <p:spPr>
          <a:xfrm>
            <a:off x="7597108" y="5684940"/>
            <a:ext cx="2463571" cy="114277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Agree upon next steps and a specific time-frame for following up.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CFD50A-8F1F-4107-83A7-348A536AD499}"/>
              </a:ext>
            </a:extLst>
          </p:cNvPr>
          <p:cNvCxnSpPr>
            <a:cxnSpLocks/>
          </p:cNvCxnSpPr>
          <p:nvPr/>
        </p:nvCxnSpPr>
        <p:spPr>
          <a:xfrm flipV="1">
            <a:off x="4508964" y="1397331"/>
            <a:ext cx="1711853" cy="269477"/>
          </a:xfrm>
          <a:prstGeom prst="line">
            <a:avLst/>
          </a:prstGeom>
          <a:ln>
            <a:solidFill>
              <a:srgbClr val="5F8A9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5F151B-6570-48D1-B0B1-8444E87CABCB}"/>
              </a:ext>
            </a:extLst>
          </p:cNvPr>
          <p:cNvCxnSpPr>
            <a:stCxn id="63" idx="3"/>
          </p:cNvCxnSpPr>
          <p:nvPr/>
        </p:nvCxnSpPr>
        <p:spPr>
          <a:xfrm flipV="1">
            <a:off x="4286654" y="2178437"/>
            <a:ext cx="1583025" cy="1253843"/>
          </a:xfrm>
          <a:prstGeom prst="line">
            <a:avLst/>
          </a:prstGeom>
          <a:ln>
            <a:solidFill>
              <a:srgbClr val="5F8A9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26ABDB-A1CE-4083-9877-55813EDE96C3}"/>
              </a:ext>
            </a:extLst>
          </p:cNvPr>
          <p:cNvCxnSpPr>
            <a:stCxn id="64" idx="3"/>
          </p:cNvCxnSpPr>
          <p:nvPr/>
        </p:nvCxnSpPr>
        <p:spPr>
          <a:xfrm flipV="1">
            <a:off x="5118925" y="3432280"/>
            <a:ext cx="1012012" cy="1982560"/>
          </a:xfrm>
          <a:prstGeom prst="line">
            <a:avLst/>
          </a:prstGeom>
          <a:ln>
            <a:solidFill>
              <a:srgbClr val="5F8A9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597ABBE-1BF9-44D2-8C95-23A357290446}"/>
              </a:ext>
            </a:extLst>
          </p:cNvPr>
          <p:cNvCxnSpPr>
            <a:stCxn id="65" idx="1"/>
          </p:cNvCxnSpPr>
          <p:nvPr/>
        </p:nvCxnSpPr>
        <p:spPr>
          <a:xfrm flipH="1">
            <a:off x="7404565" y="1540831"/>
            <a:ext cx="571352" cy="1143224"/>
          </a:xfrm>
          <a:prstGeom prst="line">
            <a:avLst/>
          </a:prstGeom>
          <a:ln>
            <a:solidFill>
              <a:srgbClr val="5F8A9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93837C-5E9A-4ECB-B392-4B1885B334E4}"/>
              </a:ext>
            </a:extLst>
          </p:cNvPr>
          <p:cNvCxnSpPr/>
          <p:nvPr/>
        </p:nvCxnSpPr>
        <p:spPr>
          <a:xfrm flipH="1">
            <a:off x="7023565" y="3277894"/>
            <a:ext cx="1226971" cy="381000"/>
          </a:xfrm>
          <a:prstGeom prst="line">
            <a:avLst/>
          </a:prstGeom>
          <a:ln>
            <a:solidFill>
              <a:srgbClr val="5F8A9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330D0BA-5C21-4956-A5CA-548DF26F9CE8}"/>
              </a:ext>
            </a:extLst>
          </p:cNvPr>
          <p:cNvCxnSpPr>
            <a:stCxn id="67" idx="1"/>
          </p:cNvCxnSpPr>
          <p:nvPr/>
        </p:nvCxnSpPr>
        <p:spPr>
          <a:xfrm flipH="1">
            <a:off x="6903822" y="4822871"/>
            <a:ext cx="1175657" cy="185852"/>
          </a:xfrm>
          <a:prstGeom prst="line">
            <a:avLst/>
          </a:prstGeom>
          <a:ln>
            <a:solidFill>
              <a:srgbClr val="5F8A9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00F8A2-768B-4E86-90B7-3BF1859559FD}"/>
              </a:ext>
            </a:extLst>
          </p:cNvPr>
          <p:cNvCxnSpPr/>
          <p:nvPr/>
        </p:nvCxnSpPr>
        <p:spPr>
          <a:xfrm flipH="1">
            <a:off x="6794965" y="6195946"/>
            <a:ext cx="802143" cy="293234"/>
          </a:xfrm>
          <a:prstGeom prst="line">
            <a:avLst/>
          </a:prstGeom>
          <a:ln>
            <a:solidFill>
              <a:srgbClr val="5F8A9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8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910E3F-AE2B-8349-B579-ED49CD37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648" y="317572"/>
            <a:ext cx="10058400" cy="1450757"/>
          </a:xfrm>
        </p:spPr>
        <p:txBody>
          <a:bodyPr/>
          <a:lstStyle/>
          <a:p>
            <a:r>
              <a:rPr lang="en-US" b="0" dirty="0">
                <a:latin typeface="+mj-lt"/>
              </a:rPr>
              <a:t>LEADING TO THE ASK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8DFB7A-C596-44AC-BFB4-173C9B9E582D}"/>
              </a:ext>
            </a:extLst>
          </p:cNvPr>
          <p:cNvSpPr txBox="1">
            <a:spLocks/>
          </p:cNvSpPr>
          <p:nvPr/>
        </p:nvSpPr>
        <p:spPr>
          <a:xfrm>
            <a:off x="1083648" y="1783319"/>
            <a:ext cx="11311969" cy="49221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“Your investment in … 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“Guarantee the sustainability of … “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 transformational gift that will enable us to … “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“Your gift will demonstrate foresight … “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“Create exceptional awareness …”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“Provide critical funds for …”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“Inspire and motivate others to …”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impact of your gift will …”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“Your transformational gift will help us achieve…”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929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“Will establish a precedent for extraordinary generosity in this critical time …”</a:t>
            </a:r>
          </a:p>
        </p:txBody>
      </p:sp>
    </p:spTree>
    <p:extLst>
      <p:ext uri="{BB962C8B-B14F-4D97-AF65-F5344CB8AC3E}">
        <p14:creationId xmlns:p14="http://schemas.microsoft.com/office/powerpoint/2010/main" val="347845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84303-F9B4-3F44-A0A3-9528975A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54" y="516835"/>
            <a:ext cx="3084844" cy="2136965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solidFill>
                  <a:srgbClr val="FFFFFF"/>
                </a:solidFill>
                <a:latin typeface="+mj-lt"/>
              </a:rPr>
            </a:br>
            <a:br>
              <a:rPr lang="en-US" sz="3600" dirty="0">
                <a:solidFill>
                  <a:srgbClr val="FFFFFF"/>
                </a:solidFill>
                <a:latin typeface="+mj-lt"/>
              </a:rPr>
            </a:br>
            <a:r>
              <a:rPr lang="en-US" sz="3600" dirty="0">
                <a:solidFill>
                  <a:srgbClr val="FFFFFF"/>
                </a:solidFill>
                <a:latin typeface="+mj-lt"/>
              </a:rPr>
              <a:t>STEWARDSHIP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Present">
            <a:extLst>
              <a:ext uri="{FF2B5EF4-FFF2-40B4-BE49-F238E27FC236}">
                <a16:creationId xmlns:a16="http://schemas.microsoft.com/office/drawing/2014/main" id="{1F961885-D88C-42B2-9105-EEAA11C1D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138" y="640080"/>
            <a:ext cx="5577840" cy="5577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1371B-B606-654C-951D-74ED801E7D6A}"/>
              </a:ext>
            </a:extLst>
          </p:cNvPr>
          <p:cNvSpPr txBox="1"/>
          <p:nvPr/>
        </p:nvSpPr>
        <p:spPr>
          <a:xfrm>
            <a:off x="6093157" y="2620710"/>
            <a:ext cx="17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Thank the donor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7A0EF-EA72-2F4A-A20A-1E08F4E8027D}"/>
              </a:ext>
            </a:extLst>
          </p:cNvPr>
          <p:cNvSpPr txBox="1"/>
          <p:nvPr/>
        </p:nvSpPr>
        <p:spPr>
          <a:xfrm>
            <a:off x="8423893" y="2653800"/>
            <a:ext cx="17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Recognize the donor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6B511-CDC3-D247-ACC8-2B2A9359BF6A}"/>
              </a:ext>
            </a:extLst>
          </p:cNvPr>
          <p:cNvSpPr txBox="1"/>
          <p:nvPr/>
        </p:nvSpPr>
        <p:spPr>
          <a:xfrm>
            <a:off x="8350560" y="4435860"/>
            <a:ext cx="17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Report on impact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9B80F-B0CE-BF4F-9D5E-95DA04294B6E}"/>
              </a:ext>
            </a:extLst>
          </p:cNvPr>
          <p:cNvSpPr txBox="1"/>
          <p:nvPr/>
        </p:nvSpPr>
        <p:spPr>
          <a:xfrm>
            <a:off x="6093157" y="4435860"/>
            <a:ext cx="17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Engage the donor</a:t>
            </a:r>
          </a:p>
        </p:txBody>
      </p:sp>
      <p:pic>
        <p:nvPicPr>
          <p:cNvPr id="15" name="Graphic 14" descr="Badge 4 with solid fill">
            <a:extLst>
              <a:ext uri="{FF2B5EF4-FFF2-40B4-BE49-F238E27FC236}">
                <a16:creationId xmlns:a16="http://schemas.microsoft.com/office/drawing/2014/main" id="{CE2CB1E7-5837-E942-B22E-C28F06069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2022" y="640080"/>
            <a:ext cx="1166385" cy="11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A8A0-18E7-C141-AB45-E60D73D2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latin typeface="+mj-lt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1B19-E95B-634E-B868-B868BF7B3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5615"/>
            <a:ext cx="7387153" cy="4270253"/>
          </a:xfrm>
        </p:spPr>
        <p:txBody>
          <a:bodyPr anchor="ctr">
            <a:normAutofit/>
          </a:bodyPr>
          <a:lstStyle/>
          <a:p>
            <a:pPr marL="352425" indent="-287338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800" dirty="0">
                <a:latin typeface="+mj-lt"/>
              </a:rPr>
              <a:t>Determine the ways University Advancement can be a </a:t>
            </a:r>
            <a:r>
              <a:rPr lang="en-US" sz="2800" b="1" dirty="0">
                <a:latin typeface="+mj-lt"/>
              </a:rPr>
              <a:t>resource</a:t>
            </a:r>
            <a:r>
              <a:rPr lang="en-US" sz="2800" dirty="0">
                <a:latin typeface="+mj-lt"/>
              </a:rPr>
              <a:t> for your department</a:t>
            </a:r>
          </a:p>
          <a:p>
            <a:pPr marL="352425" indent="-287338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800" dirty="0">
                <a:latin typeface="+mj-lt"/>
              </a:rPr>
              <a:t>Understand what </a:t>
            </a:r>
            <a:r>
              <a:rPr lang="en-US" sz="2800" b="1" dirty="0">
                <a:latin typeface="+mj-lt"/>
              </a:rPr>
              <a:t>University Advancement </a:t>
            </a:r>
            <a:r>
              <a:rPr lang="en-US" sz="2800" dirty="0">
                <a:latin typeface="+mj-lt"/>
              </a:rPr>
              <a:t>does</a:t>
            </a:r>
          </a:p>
          <a:p>
            <a:pPr marL="352425" indent="-287338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800" dirty="0">
                <a:latin typeface="+mj-lt"/>
              </a:rPr>
              <a:t>Learn how the </a:t>
            </a:r>
            <a:r>
              <a:rPr lang="en-US" sz="2800" b="1" dirty="0">
                <a:latin typeface="+mj-lt"/>
              </a:rPr>
              <a:t>donor cultivation process </a:t>
            </a:r>
            <a:r>
              <a:rPr lang="en-US" sz="2800" dirty="0">
                <a:latin typeface="+mj-lt"/>
              </a:rPr>
              <a:t>works and how you and your faculty can help</a:t>
            </a:r>
          </a:p>
          <a:p>
            <a:pPr marL="352425" indent="-287338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800" dirty="0">
                <a:latin typeface="+mj-lt"/>
              </a:rPr>
              <a:t>Find out how the </a:t>
            </a:r>
            <a:r>
              <a:rPr lang="en-US" sz="2800" b="1" dirty="0">
                <a:latin typeface="+mj-lt"/>
              </a:rPr>
              <a:t>solicitation</a:t>
            </a:r>
            <a:r>
              <a:rPr lang="en-US" sz="2800" dirty="0">
                <a:latin typeface="+mj-lt"/>
              </a:rPr>
              <a:t> process works</a:t>
            </a:r>
          </a:p>
          <a:p>
            <a:pPr marL="352425" indent="-287338">
              <a:buFont typeface="Wingdings" pitchFamily="2" charset="2"/>
              <a:buChar char="§"/>
            </a:pPr>
            <a:endParaRPr lang="en-US" sz="2800" dirty="0">
              <a:latin typeface="+mj-lt"/>
            </a:endParaRPr>
          </a:p>
        </p:txBody>
      </p:sp>
      <p:pic>
        <p:nvPicPr>
          <p:cNvPr id="5" name="Picture 4" descr="Student studying in library">
            <a:extLst>
              <a:ext uri="{FF2B5EF4-FFF2-40B4-BE49-F238E27FC236}">
                <a16:creationId xmlns:a16="http://schemas.microsoft.com/office/drawing/2014/main" id="{42F3AE58-8B8C-3C42-8D6C-0F02402AE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24388"/>
          <a:stretch/>
        </p:blipFill>
        <p:spPr>
          <a:xfrm>
            <a:off x="8837673" y="2242611"/>
            <a:ext cx="3354327" cy="3836260"/>
          </a:xfrm>
          <a:prstGeom prst="rect">
            <a:avLst/>
          </a:prstGeom>
          <a:effectLst>
            <a:softEdge rad="281632"/>
          </a:effectLst>
        </p:spPr>
      </p:pic>
    </p:spTree>
    <p:extLst>
      <p:ext uri="{BB962C8B-B14F-4D97-AF65-F5344CB8AC3E}">
        <p14:creationId xmlns:p14="http://schemas.microsoft.com/office/powerpoint/2010/main" val="363778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42100F-6222-A54F-86B3-63E88C53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pc="0" dirty="0">
                <a:latin typeface="+mj-lt"/>
              </a:rPr>
              <a:t>WHAT IS UNIVERSITY ADVANCEMENT?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B9485EE-42DC-D04E-89F7-9F4A0A13A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72081"/>
              </p:ext>
            </p:extLst>
          </p:nvPr>
        </p:nvGraphicFramePr>
        <p:xfrm>
          <a:off x="1097280" y="2043487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5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225E-8F62-B34F-9A1F-F07D54B6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WORKING WITH ADVANCEMENT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163585-A271-C741-8A94-5B71C530D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8372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7F5B3801-E332-DC45-B9A4-35A53F472B26}"/>
              </a:ext>
            </a:extLst>
          </p:cNvPr>
          <p:cNvSpPr/>
          <p:nvPr/>
        </p:nvSpPr>
        <p:spPr>
          <a:xfrm>
            <a:off x="3252866" y="3224759"/>
            <a:ext cx="854439" cy="408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82D2621-BAA3-3E4B-9F06-7D2D02E6F260}"/>
              </a:ext>
            </a:extLst>
          </p:cNvPr>
          <p:cNvSpPr/>
          <p:nvPr/>
        </p:nvSpPr>
        <p:spPr>
          <a:xfrm>
            <a:off x="5668780" y="3224759"/>
            <a:ext cx="854439" cy="408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9286B73-E334-774F-9821-6629D6085581}"/>
              </a:ext>
            </a:extLst>
          </p:cNvPr>
          <p:cNvSpPr/>
          <p:nvPr/>
        </p:nvSpPr>
        <p:spPr>
          <a:xfrm>
            <a:off x="8084694" y="3224759"/>
            <a:ext cx="854439" cy="408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9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F194E-2960-6B45-B1F8-B22EE54F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WHAT ARE MY PRIORITIES?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6F87CD-6483-49DA-B6F8-F58FE97B6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85929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Badge 1 with solid fill">
            <a:extLst>
              <a:ext uri="{FF2B5EF4-FFF2-40B4-BE49-F238E27FC236}">
                <a16:creationId xmlns:a16="http://schemas.microsoft.com/office/drawing/2014/main" id="{7599ABB7-7DFD-0B40-9FA6-DC76F393C9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722" y="1457794"/>
            <a:ext cx="1151744" cy="1151744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B693235B-80BF-4E41-B567-D1B342E845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6" y="5903762"/>
            <a:ext cx="3980616" cy="13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2A508D-042E-C047-868C-BBEED8017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F2A508D-042E-C047-868C-BBEED8017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FCB82-8AB8-D944-85C2-840B2DEF1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C1FFCB82-8AB8-D944-85C2-840B2DEF1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33F5A-2FE0-5045-BC46-5DA32A2B3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FBF33F5A-2FE0-5045-BC46-5DA32A2B3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90F34C-131E-794E-AE41-70254F725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5E90F34C-131E-794E-AE41-70254F725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FB9D9A4D-0037-EB43-900C-13FA32254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6" r="16855" b="-1"/>
          <a:stretch/>
        </p:blipFill>
        <p:spPr>
          <a:xfrm>
            <a:off x="590971" y="237577"/>
            <a:ext cx="1852488" cy="3010294"/>
          </a:xfrm>
          <a:prstGeom prst="rect">
            <a:avLst/>
          </a:prstGeom>
        </p:spPr>
      </p:pic>
      <p:sp>
        <p:nvSpPr>
          <p:cNvPr id="82" name="Title 1">
            <a:extLst>
              <a:ext uri="{FF2B5EF4-FFF2-40B4-BE49-F238E27FC236}">
                <a16:creationId xmlns:a16="http://schemas.microsoft.com/office/drawing/2014/main" id="{B7F93FE5-BD96-884C-A863-316456898AC3}"/>
              </a:ext>
            </a:extLst>
          </p:cNvPr>
          <p:cNvSpPr txBox="1">
            <a:spLocks/>
          </p:cNvSpPr>
          <p:nvPr/>
        </p:nvSpPr>
        <p:spPr>
          <a:xfrm>
            <a:off x="0" y="4801220"/>
            <a:ext cx="12184525" cy="192615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			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libri Light" panose="020F0302020204030204"/>
              </a:rPr>
              <a:t>				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libri Light" panose="020F0302020204030204"/>
              </a:rPr>
              <a:t>					</a:t>
            </a:r>
            <a:r>
              <a:rPr lang="en-US" sz="8000" dirty="0">
                <a:solidFill>
                  <a:prstClr val="white"/>
                </a:solidFill>
                <a:latin typeface="Calibri Light" panose="020F0302020204030204"/>
              </a:rPr>
              <a:t>ADVANCEMENT PARTNERS</a:t>
            </a:r>
            <a:br>
              <a:rPr kumimoji="0" lang="en-US" sz="6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6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6" name="Picture 12" descr="A person who is smiling and looking at the camera&#10;&#10;Description generated with very high confidence">
            <a:extLst>
              <a:ext uri="{FF2B5EF4-FFF2-40B4-BE49-F238E27FC236}">
                <a16:creationId xmlns:a16="http://schemas.microsoft.com/office/drawing/2014/main" id="{056CC76E-4C6D-9944-A510-1BF35AD9A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13" r="19060" b="-3"/>
          <a:stretch/>
        </p:blipFill>
        <p:spPr>
          <a:xfrm>
            <a:off x="2715759" y="250385"/>
            <a:ext cx="1854268" cy="3008914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73417302-27A5-FF4A-A7C8-D8CF50E0437D}"/>
              </a:ext>
            </a:extLst>
          </p:cNvPr>
          <p:cNvSpPr txBox="1">
            <a:spLocks/>
          </p:cNvSpPr>
          <p:nvPr/>
        </p:nvSpPr>
        <p:spPr>
          <a:xfrm>
            <a:off x="473389" y="3553812"/>
            <a:ext cx="1886514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STEVE </a:t>
            </a:r>
            <a:b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GALPERN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A0B0015-B3BC-7E46-8C3B-DDCCE17D7D7D}"/>
              </a:ext>
            </a:extLst>
          </p:cNvPr>
          <p:cNvSpPr txBox="1">
            <a:spLocks/>
          </p:cNvSpPr>
          <p:nvPr/>
        </p:nvSpPr>
        <p:spPr>
          <a:xfrm>
            <a:off x="9902183" y="3597017"/>
            <a:ext cx="1428488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GWEN</a:t>
            </a:r>
            <a:b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THOMPSON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5597353-60F9-B24D-AA3B-44988B6CAB1E}"/>
              </a:ext>
            </a:extLst>
          </p:cNvPr>
          <p:cNvSpPr txBox="1">
            <a:spLocks/>
          </p:cNvSpPr>
          <p:nvPr/>
        </p:nvSpPr>
        <p:spPr>
          <a:xfrm>
            <a:off x="4872544" y="3568823"/>
            <a:ext cx="1891797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JACQUES</a:t>
            </a:r>
            <a:endParaRPr kumimoji="0" lang="en-US" sz="1700" b="1" i="0" u="none" strike="noStrike" kern="1200" cap="none" spc="-5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SWANEPOEL</a:t>
            </a:r>
            <a:endParaRPr kumimoji="0" lang="en-US" sz="1700" b="1" i="0" u="none" strike="noStrike" kern="1200" cap="none" spc="-50" normalizeH="0" baseline="0" noProof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9E56258-12BE-C34A-A353-911ACBECFA42}"/>
              </a:ext>
            </a:extLst>
          </p:cNvPr>
          <p:cNvSpPr txBox="1">
            <a:spLocks/>
          </p:cNvSpPr>
          <p:nvPr/>
        </p:nvSpPr>
        <p:spPr>
          <a:xfrm>
            <a:off x="7204319" y="3597017"/>
            <a:ext cx="1953212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KATIE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 MNICHOWICZ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FF4049E-FB22-0641-A5C1-0F029AD22FE1}"/>
              </a:ext>
            </a:extLst>
          </p:cNvPr>
          <p:cNvSpPr txBox="1">
            <a:spLocks/>
          </p:cNvSpPr>
          <p:nvPr/>
        </p:nvSpPr>
        <p:spPr>
          <a:xfrm>
            <a:off x="519102" y="4088584"/>
            <a:ext cx="1827805" cy="453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SENIOR DIRECTOR</a:t>
            </a:r>
            <a:b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OF DEVELOPMENT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AE2A570-9639-1B4B-BCCB-575D86D740BE}"/>
              </a:ext>
            </a:extLst>
          </p:cNvPr>
          <p:cNvSpPr txBox="1">
            <a:spLocks/>
          </p:cNvSpPr>
          <p:nvPr/>
        </p:nvSpPr>
        <p:spPr>
          <a:xfrm>
            <a:off x="9709766" y="4085735"/>
            <a:ext cx="1857806" cy="468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SENIOR DIRECTOR</a:t>
            </a:r>
            <a:b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OF DEVELOPMENT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7BA4649-FEF1-FC46-A6BC-7D4E9983356A}"/>
              </a:ext>
            </a:extLst>
          </p:cNvPr>
          <p:cNvSpPr txBox="1">
            <a:spLocks/>
          </p:cNvSpPr>
          <p:nvPr/>
        </p:nvSpPr>
        <p:spPr>
          <a:xfrm>
            <a:off x="4841198" y="4088584"/>
            <a:ext cx="1891797" cy="453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DIRECTOR OF DEVELOPMENT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81B331D-9DF0-DB4F-AEB3-0655B395D651}"/>
              </a:ext>
            </a:extLst>
          </p:cNvPr>
          <p:cNvSpPr txBox="1">
            <a:spLocks/>
          </p:cNvSpPr>
          <p:nvPr/>
        </p:nvSpPr>
        <p:spPr>
          <a:xfrm>
            <a:off x="2562403" y="3597017"/>
            <a:ext cx="1950342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ALLYSSA</a:t>
            </a:r>
            <a:b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JOSEPH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D99AD4F2-4824-6441-85A7-D16599D283C0}"/>
              </a:ext>
            </a:extLst>
          </p:cNvPr>
          <p:cNvSpPr txBox="1">
            <a:spLocks/>
          </p:cNvSpPr>
          <p:nvPr/>
        </p:nvSpPr>
        <p:spPr>
          <a:xfrm>
            <a:off x="2706662" y="4103814"/>
            <a:ext cx="1835970" cy="453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ASSOCIATE DIRECTOR </a:t>
            </a:r>
            <a:b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OF DEVELOPMENT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53ED36-8454-4D8F-A7DA-A8C04AF16A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83" t="-591" r="19183" b="587"/>
          <a:stretch/>
        </p:blipFill>
        <p:spPr>
          <a:xfrm>
            <a:off x="7204319" y="246641"/>
            <a:ext cx="1881019" cy="305201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DAFBD39-1E6F-4954-A7A0-301DA6637641}"/>
              </a:ext>
            </a:extLst>
          </p:cNvPr>
          <p:cNvSpPr txBox="1">
            <a:spLocks/>
          </p:cNvSpPr>
          <p:nvPr/>
        </p:nvSpPr>
        <p:spPr>
          <a:xfrm>
            <a:off x="7249368" y="4073982"/>
            <a:ext cx="1835970" cy="453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LEADERSHIP ANNUAL GIVING OFFICER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6CD6306-0C03-4F81-975A-00C2C375BC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23" y="265766"/>
            <a:ext cx="2153637" cy="302618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13E07CC-0DFD-47C3-B1F1-BB389FFC03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395" r="12067" b="-124"/>
          <a:stretch/>
        </p:blipFill>
        <p:spPr>
          <a:xfrm>
            <a:off x="4751550" y="258014"/>
            <a:ext cx="2264802" cy="3013352"/>
          </a:xfrm>
          <a:prstGeom prst="rect">
            <a:avLst/>
          </a:prstGeom>
        </p:spPr>
      </p:pic>
      <p:pic>
        <p:nvPicPr>
          <p:cNvPr id="1026" name="Picture 2" descr="Profile photo of Shelley Thompson">
            <a:extLst>
              <a:ext uri="{FF2B5EF4-FFF2-40B4-BE49-F238E27FC236}">
                <a16:creationId xmlns:a16="http://schemas.microsoft.com/office/drawing/2014/main" id="{CC5CE014-91F5-0A4E-BEBA-5FD3AE06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8" y="4967602"/>
            <a:ext cx="1891748" cy="18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C7A2CD39-5274-A546-A46B-15741DF2FBF0}"/>
              </a:ext>
            </a:extLst>
          </p:cNvPr>
          <p:cNvSpPr txBox="1">
            <a:spLocks/>
          </p:cNvSpPr>
          <p:nvPr/>
        </p:nvSpPr>
        <p:spPr>
          <a:xfrm>
            <a:off x="2130336" y="5489252"/>
            <a:ext cx="1428488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SHELLEY</a:t>
            </a:r>
            <a:b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THOMPSON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263D473-B1E7-0D46-85DE-BAB588289085}"/>
              </a:ext>
            </a:extLst>
          </p:cNvPr>
          <p:cNvSpPr txBox="1">
            <a:spLocks/>
          </p:cNvSpPr>
          <p:nvPr/>
        </p:nvSpPr>
        <p:spPr>
          <a:xfrm>
            <a:off x="1926302" y="5969047"/>
            <a:ext cx="1857806" cy="468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447C"/>
                </a:solidFill>
                <a:latin typeface="Calibri Light" panose="020F0302020204030204"/>
              </a:rPr>
              <a:t>AVP OF UNIVERSITY ADVANCEMENT</a:t>
            </a:r>
            <a:endParaRPr kumimoji="0" lang="en-US" sz="1400" b="0" i="0" u="none" strike="noStrike" kern="1200" cap="none" spc="-5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3" name="Graphic 22" descr="Badge with solid fill">
            <a:extLst>
              <a:ext uri="{FF2B5EF4-FFF2-40B4-BE49-F238E27FC236}">
                <a16:creationId xmlns:a16="http://schemas.microsoft.com/office/drawing/2014/main" id="{35021C95-1CE9-C14D-BA49-B3AEEB842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8490" y="4866253"/>
            <a:ext cx="1428488" cy="1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1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>
            <a:extLst>
              <a:ext uri="{FF2B5EF4-FFF2-40B4-BE49-F238E27FC236}">
                <a16:creationId xmlns:a16="http://schemas.microsoft.com/office/drawing/2014/main" id="{B7F93FE5-BD96-884C-A863-316456898AC3}"/>
              </a:ext>
            </a:extLst>
          </p:cNvPr>
          <p:cNvSpPr txBox="1">
            <a:spLocks/>
          </p:cNvSpPr>
          <p:nvPr/>
        </p:nvSpPr>
        <p:spPr>
          <a:xfrm>
            <a:off x="-4300" y="4953000"/>
            <a:ext cx="12188825" cy="177437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CORPORATE AND FOUNDATION RELATIONS</a:t>
            </a:r>
            <a:br>
              <a:rPr kumimoji="0" lang="en-US" sz="60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6000" b="0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417302-27A5-FF4A-A7C8-D8CF50E0437D}"/>
              </a:ext>
            </a:extLst>
          </p:cNvPr>
          <p:cNvSpPr txBox="1">
            <a:spLocks/>
          </p:cNvSpPr>
          <p:nvPr/>
        </p:nvSpPr>
        <p:spPr>
          <a:xfrm>
            <a:off x="788822" y="3514744"/>
            <a:ext cx="1593950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MEGAN CONKLIN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5597353-60F9-B24D-AA3B-44988B6CAB1E}"/>
              </a:ext>
            </a:extLst>
          </p:cNvPr>
          <p:cNvSpPr txBox="1">
            <a:spLocks/>
          </p:cNvSpPr>
          <p:nvPr/>
        </p:nvSpPr>
        <p:spPr>
          <a:xfrm>
            <a:off x="3821424" y="3530178"/>
            <a:ext cx="1891797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MANDY MALACHOWSKI</a:t>
            </a:r>
            <a:endParaRPr kumimoji="0" lang="en-US" sz="1700" b="1" i="0" u="none" strike="noStrike" kern="1200" cap="none" spc="-50" normalizeH="0" baseline="0" noProof="0" dirty="0">
              <a:ln>
                <a:noFill/>
              </a:ln>
              <a:solidFill>
                <a:srgbClr val="00447C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9E56258-12BE-C34A-A353-911ACBECFA42}"/>
              </a:ext>
            </a:extLst>
          </p:cNvPr>
          <p:cNvSpPr txBox="1">
            <a:spLocks/>
          </p:cNvSpPr>
          <p:nvPr/>
        </p:nvSpPr>
        <p:spPr>
          <a:xfrm>
            <a:off x="6824191" y="3487247"/>
            <a:ext cx="1953212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ZAC TARDIFF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FF4049E-FB22-0641-A5C1-0F029AD22FE1}"/>
              </a:ext>
            </a:extLst>
          </p:cNvPr>
          <p:cNvSpPr txBox="1">
            <a:spLocks/>
          </p:cNvSpPr>
          <p:nvPr/>
        </p:nvSpPr>
        <p:spPr>
          <a:xfrm>
            <a:off x="676597" y="3978063"/>
            <a:ext cx="2164962" cy="646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EXECUTIVE DIRECTOR OF CORPORATE AND FOUNDATION RELATIONS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7BA4649-FEF1-FC46-A6BC-7D4E9983356A}"/>
              </a:ext>
            </a:extLst>
          </p:cNvPr>
          <p:cNvSpPr txBox="1">
            <a:spLocks/>
          </p:cNvSpPr>
          <p:nvPr/>
        </p:nvSpPr>
        <p:spPr>
          <a:xfrm>
            <a:off x="3901675" y="4046972"/>
            <a:ext cx="1891797" cy="453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DIRECTOR OF FOUNDATION RELATIONS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DAFBD39-1E6F-4954-A7A0-301DA6637641}"/>
              </a:ext>
            </a:extLst>
          </p:cNvPr>
          <p:cNvSpPr txBox="1">
            <a:spLocks/>
          </p:cNvSpPr>
          <p:nvPr/>
        </p:nvSpPr>
        <p:spPr>
          <a:xfrm>
            <a:off x="6941433" y="4008085"/>
            <a:ext cx="1835970" cy="4536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DIRECTOR OF CORPORATE RELATIONS</a:t>
            </a:r>
          </a:p>
        </p:txBody>
      </p:sp>
      <p:pic>
        <p:nvPicPr>
          <p:cNvPr id="3076" name="Picture 4" descr="Profile photo of Zacary J. Tardiff">
            <a:extLst>
              <a:ext uri="{FF2B5EF4-FFF2-40B4-BE49-F238E27FC236}">
                <a16:creationId xmlns:a16="http://schemas.microsoft.com/office/drawing/2014/main" id="{0067A8C0-F872-1C47-9035-FD0DF2F4E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r="12917"/>
          <a:stretch/>
        </p:blipFill>
        <p:spPr bwMode="auto">
          <a:xfrm>
            <a:off x="6477084" y="335463"/>
            <a:ext cx="2399322" cy="31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hoto of Amanda Malachowski">
            <a:extLst>
              <a:ext uri="{FF2B5EF4-FFF2-40B4-BE49-F238E27FC236}">
                <a16:creationId xmlns:a16="http://schemas.microsoft.com/office/drawing/2014/main" id="{CF2EE30A-DE8B-3345-82D4-AA6B8DF18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9" r="26254" b="18977"/>
          <a:stretch/>
        </p:blipFill>
        <p:spPr bwMode="auto">
          <a:xfrm>
            <a:off x="3539010" y="309779"/>
            <a:ext cx="2456626" cy="31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rofile photo of Megan Frances Conklin">
            <a:extLst>
              <a:ext uri="{FF2B5EF4-FFF2-40B4-BE49-F238E27FC236}">
                <a16:creationId xmlns:a16="http://schemas.microsoft.com/office/drawing/2014/main" id="{835A7B60-313F-8D4B-8E73-24B274DFF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r="10121" b="7502"/>
          <a:stretch/>
        </p:blipFill>
        <p:spPr bwMode="auto">
          <a:xfrm>
            <a:off x="460594" y="263151"/>
            <a:ext cx="2596968" cy="31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rofile photo of Tori Meyers">
            <a:extLst>
              <a:ext uri="{FF2B5EF4-FFF2-40B4-BE49-F238E27FC236}">
                <a16:creationId xmlns:a16="http://schemas.microsoft.com/office/drawing/2014/main" id="{54BE6EB8-CAF5-DA41-8F59-39E6685B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10381"/>
          <a:stretch/>
        </p:blipFill>
        <p:spPr bwMode="auto">
          <a:xfrm>
            <a:off x="9357854" y="368026"/>
            <a:ext cx="2502842" cy="31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0FBC000-BAB7-9A48-A309-C20864088939}"/>
              </a:ext>
            </a:extLst>
          </p:cNvPr>
          <p:cNvSpPr txBox="1">
            <a:spLocks/>
          </p:cNvSpPr>
          <p:nvPr/>
        </p:nvSpPr>
        <p:spPr>
          <a:xfrm>
            <a:off x="9632669" y="3487247"/>
            <a:ext cx="1953212" cy="453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 Light"/>
              </a:rPr>
              <a:t>TORI MEYERS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24D6A47-3347-CB42-973C-8A37AB9D8D5E}"/>
              </a:ext>
            </a:extLst>
          </p:cNvPr>
          <p:cNvSpPr txBox="1">
            <a:spLocks/>
          </p:cNvSpPr>
          <p:nvPr/>
        </p:nvSpPr>
        <p:spPr>
          <a:xfrm>
            <a:off x="9632669" y="4014776"/>
            <a:ext cx="1835970" cy="453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GRANT WRITER</a:t>
            </a:r>
          </a:p>
        </p:txBody>
      </p:sp>
    </p:spTree>
    <p:extLst>
      <p:ext uri="{BB962C8B-B14F-4D97-AF65-F5344CB8AC3E}">
        <p14:creationId xmlns:p14="http://schemas.microsoft.com/office/powerpoint/2010/main" val="141356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 descr="Badge 3 with solid fill">
            <a:extLst>
              <a:ext uri="{FF2B5EF4-FFF2-40B4-BE49-F238E27FC236}">
                <a16:creationId xmlns:a16="http://schemas.microsoft.com/office/drawing/2014/main" id="{41D5C45D-96A7-4144-9BE2-5B7E96031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523" y="43823"/>
            <a:ext cx="1421452" cy="142145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100FDF-C07D-4ED9-8728-D15EB5493FB6}"/>
              </a:ext>
            </a:extLst>
          </p:cNvPr>
          <p:cNvSpPr txBox="1">
            <a:spLocks/>
          </p:cNvSpPr>
          <p:nvPr/>
        </p:nvSpPr>
        <p:spPr>
          <a:xfrm>
            <a:off x="1292099" y="754549"/>
            <a:ext cx="10699286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pc="0" dirty="0">
                <a:solidFill>
                  <a:srgbClr val="254A5D"/>
                </a:solidFill>
                <a:latin typeface="+mj-lt"/>
              </a:rPr>
              <a:t>IDENTIFY, CULTIVATE, SOLICIT AND STEWARD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F669EB-B4F9-4A23-A235-C25A92EFBEE3}"/>
              </a:ext>
            </a:extLst>
          </p:cNvPr>
          <p:cNvGrpSpPr/>
          <p:nvPr/>
        </p:nvGrpSpPr>
        <p:grpSpPr>
          <a:xfrm>
            <a:off x="1625383" y="1713316"/>
            <a:ext cx="9228147" cy="4390135"/>
            <a:chOff x="1625384" y="1713316"/>
            <a:chExt cx="8619590" cy="41621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4FF6DD-9BD9-451A-A47F-5BB1F7AA8BD5}"/>
                </a:ext>
              </a:extLst>
            </p:cNvPr>
            <p:cNvGrpSpPr/>
            <p:nvPr/>
          </p:nvGrpSpPr>
          <p:grpSpPr>
            <a:xfrm>
              <a:off x="2777315" y="1713316"/>
              <a:ext cx="7467659" cy="4162109"/>
              <a:chOff x="2612743" y="1934730"/>
              <a:chExt cx="8306267" cy="462950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50312A0-E128-4868-B843-E65EDC165661}"/>
                  </a:ext>
                </a:extLst>
              </p:cNvPr>
              <p:cNvGrpSpPr/>
              <p:nvPr/>
            </p:nvGrpSpPr>
            <p:grpSpPr>
              <a:xfrm>
                <a:off x="2612743" y="1934730"/>
                <a:ext cx="4626849" cy="2288440"/>
                <a:chOff x="2049194" y="1384526"/>
                <a:chExt cx="4508392" cy="2229851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C63F843-710B-4CA8-87E1-01A771C0909C}"/>
                    </a:ext>
                  </a:extLst>
                </p:cNvPr>
                <p:cNvSpPr/>
                <p:nvPr/>
              </p:nvSpPr>
              <p:spPr>
                <a:xfrm>
                  <a:off x="2049194" y="1702056"/>
                  <a:ext cx="1572200" cy="1912320"/>
                </a:xfrm>
                <a:custGeom>
                  <a:avLst/>
                  <a:gdLst>
                    <a:gd name="connsiteX0" fmla="*/ 1230833 w 1751996"/>
                    <a:gd name="connsiteY0" fmla="*/ 0 h 2131012"/>
                    <a:gd name="connsiteX1" fmla="*/ 1751996 w 1751996"/>
                    <a:gd name="connsiteY1" fmla="*/ 900913 h 2131012"/>
                    <a:gd name="connsiteX2" fmla="*/ 1689080 w 1751996"/>
                    <a:gd name="connsiteY2" fmla="*/ 939135 h 2131012"/>
                    <a:gd name="connsiteX3" fmla="*/ 1047771 w 1751996"/>
                    <a:gd name="connsiteY3" fmla="*/ 2009101 h 2131012"/>
                    <a:gd name="connsiteX4" fmla="*/ 1041615 w 1751996"/>
                    <a:gd name="connsiteY4" fmla="*/ 2131012 h 2131012"/>
                    <a:gd name="connsiteX5" fmla="*/ 0 w 1751996"/>
                    <a:gd name="connsiteY5" fmla="*/ 2131012 h 2131012"/>
                    <a:gd name="connsiteX6" fmla="*/ 11534 w 1751996"/>
                    <a:gd name="connsiteY6" fmla="*/ 1902602 h 2131012"/>
                    <a:gd name="connsiteX7" fmla="*/ 1106703 w 1751996"/>
                    <a:gd name="connsiteY7" fmla="*/ 75411 h 2131012"/>
                    <a:gd name="connsiteX8" fmla="*/ 1230833 w 1751996"/>
                    <a:gd name="connsiteY8" fmla="*/ 0 h 2131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1996" h="2131012">
                      <a:moveTo>
                        <a:pt x="1230833" y="0"/>
                      </a:moveTo>
                      <a:lnTo>
                        <a:pt x="1751996" y="900913"/>
                      </a:lnTo>
                      <a:lnTo>
                        <a:pt x="1689080" y="939135"/>
                      </a:lnTo>
                      <a:cubicBezTo>
                        <a:pt x="1336726" y="1177181"/>
                        <a:pt x="1092994" y="1563798"/>
                        <a:pt x="1047771" y="2009101"/>
                      </a:cubicBezTo>
                      <a:lnTo>
                        <a:pt x="1041615" y="2131012"/>
                      </a:lnTo>
                      <a:lnTo>
                        <a:pt x="0" y="2131012"/>
                      </a:lnTo>
                      <a:lnTo>
                        <a:pt x="11534" y="1902602"/>
                      </a:lnTo>
                      <a:cubicBezTo>
                        <a:pt x="88761" y="1142155"/>
                        <a:pt x="504985" y="481924"/>
                        <a:pt x="1106703" y="75411"/>
                      </a:cubicBezTo>
                      <a:lnTo>
                        <a:pt x="123083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5763B64C-F7E0-44F5-8408-1DEFA836C302}"/>
                    </a:ext>
                  </a:extLst>
                </p:cNvPr>
                <p:cNvSpPr/>
                <p:nvPr/>
              </p:nvSpPr>
              <p:spPr>
                <a:xfrm>
                  <a:off x="3197213" y="1384526"/>
                  <a:ext cx="2212357" cy="1099859"/>
                </a:xfrm>
                <a:custGeom>
                  <a:avLst/>
                  <a:gdLst>
                    <a:gd name="connsiteX0" fmla="*/ 1232680 w 2465361"/>
                    <a:gd name="connsiteY0" fmla="*/ 0 h 1225638"/>
                    <a:gd name="connsiteX1" fmla="*/ 2430729 w 2465361"/>
                    <a:gd name="connsiteY1" fmla="*/ 303357 h 1225638"/>
                    <a:gd name="connsiteX2" fmla="*/ 2465361 w 2465361"/>
                    <a:gd name="connsiteY2" fmla="*/ 324396 h 1225638"/>
                    <a:gd name="connsiteX3" fmla="*/ 1944741 w 2465361"/>
                    <a:gd name="connsiteY3" fmla="*/ 1225638 h 1225638"/>
                    <a:gd name="connsiteX4" fmla="*/ 1934234 w 2465361"/>
                    <a:gd name="connsiteY4" fmla="*/ 1219255 h 1225638"/>
                    <a:gd name="connsiteX5" fmla="*/ 1232680 w 2465361"/>
                    <a:gd name="connsiteY5" fmla="*/ 1041615 h 1225638"/>
                    <a:gd name="connsiteX6" fmla="*/ 531126 w 2465361"/>
                    <a:gd name="connsiteY6" fmla="*/ 1219255 h 1225638"/>
                    <a:gd name="connsiteX7" fmla="*/ 520621 w 2465361"/>
                    <a:gd name="connsiteY7" fmla="*/ 1225637 h 1225638"/>
                    <a:gd name="connsiteX8" fmla="*/ 0 w 2465361"/>
                    <a:gd name="connsiteY8" fmla="*/ 324396 h 1225638"/>
                    <a:gd name="connsiteX9" fmla="*/ 34631 w 2465361"/>
                    <a:gd name="connsiteY9" fmla="*/ 303357 h 1225638"/>
                    <a:gd name="connsiteX10" fmla="*/ 1232680 w 2465361"/>
                    <a:gd name="connsiteY10" fmla="*/ 0 h 122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65361" h="1225638">
                      <a:moveTo>
                        <a:pt x="1232680" y="0"/>
                      </a:moveTo>
                      <a:cubicBezTo>
                        <a:pt x="1666470" y="0"/>
                        <a:pt x="2074593" y="109893"/>
                        <a:pt x="2430729" y="303357"/>
                      </a:cubicBezTo>
                      <a:lnTo>
                        <a:pt x="2465361" y="324396"/>
                      </a:lnTo>
                      <a:lnTo>
                        <a:pt x="1944741" y="1225638"/>
                      </a:lnTo>
                      <a:lnTo>
                        <a:pt x="1934234" y="1219255"/>
                      </a:lnTo>
                      <a:cubicBezTo>
                        <a:pt x="1725688" y="1105966"/>
                        <a:pt x="1486699" y="1041615"/>
                        <a:pt x="1232680" y="1041615"/>
                      </a:cubicBezTo>
                      <a:cubicBezTo>
                        <a:pt x="978661" y="1041615"/>
                        <a:pt x="739673" y="1105966"/>
                        <a:pt x="531126" y="1219255"/>
                      </a:cubicBezTo>
                      <a:lnTo>
                        <a:pt x="520621" y="1225637"/>
                      </a:lnTo>
                      <a:lnTo>
                        <a:pt x="0" y="324396"/>
                      </a:lnTo>
                      <a:lnTo>
                        <a:pt x="34631" y="303357"/>
                      </a:lnTo>
                      <a:cubicBezTo>
                        <a:pt x="390767" y="109893"/>
                        <a:pt x="798890" y="0"/>
                        <a:pt x="12326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8AADCC1-B0B3-4795-BA0E-B82648368273}"/>
                    </a:ext>
                  </a:extLst>
                </p:cNvPr>
                <p:cNvSpPr/>
                <p:nvPr/>
              </p:nvSpPr>
              <p:spPr>
                <a:xfrm>
                  <a:off x="4986441" y="1702699"/>
                  <a:ext cx="1571145" cy="1911678"/>
                </a:xfrm>
                <a:custGeom>
                  <a:avLst/>
                  <a:gdLst>
                    <a:gd name="connsiteX0" fmla="*/ 521164 w 1750820"/>
                    <a:gd name="connsiteY0" fmla="*/ 0 h 2130297"/>
                    <a:gd name="connsiteX1" fmla="*/ 644117 w 1750820"/>
                    <a:gd name="connsiteY1" fmla="*/ 74696 h 2130297"/>
                    <a:gd name="connsiteX2" fmla="*/ 1739286 w 1750820"/>
                    <a:gd name="connsiteY2" fmla="*/ 1901887 h 2130297"/>
                    <a:gd name="connsiteX3" fmla="*/ 1750820 w 1750820"/>
                    <a:gd name="connsiteY3" fmla="*/ 2130297 h 2130297"/>
                    <a:gd name="connsiteX4" fmla="*/ 709205 w 1750820"/>
                    <a:gd name="connsiteY4" fmla="*/ 2130297 h 2130297"/>
                    <a:gd name="connsiteX5" fmla="*/ 703049 w 1750820"/>
                    <a:gd name="connsiteY5" fmla="*/ 2008386 h 2130297"/>
                    <a:gd name="connsiteX6" fmla="*/ 61740 w 1750820"/>
                    <a:gd name="connsiteY6" fmla="*/ 938420 h 2130297"/>
                    <a:gd name="connsiteX7" fmla="*/ 0 w 1750820"/>
                    <a:gd name="connsiteY7" fmla="*/ 900912 h 2130297"/>
                    <a:gd name="connsiteX8" fmla="*/ 521164 w 1750820"/>
                    <a:gd name="connsiteY8" fmla="*/ 0 h 2130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0820" h="2130297">
                      <a:moveTo>
                        <a:pt x="521164" y="0"/>
                      </a:moveTo>
                      <a:lnTo>
                        <a:pt x="644117" y="74696"/>
                      </a:lnTo>
                      <a:cubicBezTo>
                        <a:pt x="1245835" y="481209"/>
                        <a:pt x="1662059" y="1141440"/>
                        <a:pt x="1739286" y="1901887"/>
                      </a:cubicBezTo>
                      <a:lnTo>
                        <a:pt x="1750820" y="2130297"/>
                      </a:lnTo>
                      <a:lnTo>
                        <a:pt x="709205" y="2130297"/>
                      </a:lnTo>
                      <a:lnTo>
                        <a:pt x="703049" y="2008386"/>
                      </a:lnTo>
                      <a:cubicBezTo>
                        <a:pt x="657827" y="1563083"/>
                        <a:pt x="414094" y="1176466"/>
                        <a:pt x="61740" y="938420"/>
                      </a:cubicBezTo>
                      <a:lnTo>
                        <a:pt x="0" y="900912"/>
                      </a:lnTo>
                      <a:lnTo>
                        <a:pt x="521164" y="0"/>
                      </a:lnTo>
                      <a:close/>
                    </a:path>
                  </a:pathLst>
                </a:custGeom>
                <a:solidFill>
                  <a:srgbClr val="46B46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7CBF3CB-B104-4D78-A3B0-339334A2DE40}"/>
                  </a:ext>
                </a:extLst>
              </p:cNvPr>
              <p:cNvGrpSpPr/>
              <p:nvPr/>
            </p:nvGrpSpPr>
            <p:grpSpPr>
              <a:xfrm>
                <a:off x="6292161" y="4275802"/>
                <a:ext cx="4626849" cy="2288436"/>
                <a:chOff x="5634413" y="3665661"/>
                <a:chExt cx="4508393" cy="2229847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18BA802F-DB19-409B-B43D-6875B2B5CC17}"/>
                    </a:ext>
                  </a:extLst>
                </p:cNvPr>
                <p:cNvSpPr/>
                <p:nvPr/>
              </p:nvSpPr>
              <p:spPr>
                <a:xfrm>
                  <a:off x="5634413" y="3665662"/>
                  <a:ext cx="1572505" cy="1912637"/>
                </a:xfrm>
                <a:custGeom>
                  <a:avLst/>
                  <a:gdLst>
                    <a:gd name="connsiteX0" fmla="*/ 0 w 1752336"/>
                    <a:gd name="connsiteY0" fmla="*/ 0 h 2131365"/>
                    <a:gd name="connsiteX1" fmla="*/ 1041615 w 1752336"/>
                    <a:gd name="connsiteY1" fmla="*/ 0 h 2131365"/>
                    <a:gd name="connsiteX2" fmla="*/ 1047771 w 1752336"/>
                    <a:gd name="connsiteY2" fmla="*/ 121907 h 2131365"/>
                    <a:gd name="connsiteX3" fmla="*/ 1689080 w 1752336"/>
                    <a:gd name="connsiteY3" fmla="*/ 1191873 h 2131365"/>
                    <a:gd name="connsiteX4" fmla="*/ 1752336 w 1752336"/>
                    <a:gd name="connsiteY4" fmla="*/ 1230302 h 2131365"/>
                    <a:gd name="connsiteX5" fmla="*/ 1231420 w 1752336"/>
                    <a:gd name="connsiteY5" fmla="*/ 2131365 h 2131365"/>
                    <a:gd name="connsiteX6" fmla="*/ 1106703 w 1752336"/>
                    <a:gd name="connsiteY6" fmla="*/ 2055597 h 2131365"/>
                    <a:gd name="connsiteX7" fmla="*/ 11534 w 1752336"/>
                    <a:gd name="connsiteY7" fmla="*/ 228406 h 2131365"/>
                    <a:gd name="connsiteX8" fmla="*/ 0 w 1752336"/>
                    <a:gd name="connsiteY8" fmla="*/ 0 h 213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2336" h="2131365">
                      <a:moveTo>
                        <a:pt x="0" y="0"/>
                      </a:moveTo>
                      <a:lnTo>
                        <a:pt x="1041615" y="0"/>
                      </a:lnTo>
                      <a:lnTo>
                        <a:pt x="1047771" y="121907"/>
                      </a:lnTo>
                      <a:cubicBezTo>
                        <a:pt x="1092994" y="567210"/>
                        <a:pt x="1336726" y="953828"/>
                        <a:pt x="1689080" y="1191873"/>
                      </a:cubicBezTo>
                      <a:lnTo>
                        <a:pt x="1752336" y="1230302"/>
                      </a:lnTo>
                      <a:lnTo>
                        <a:pt x="1231420" y="2131365"/>
                      </a:lnTo>
                      <a:lnTo>
                        <a:pt x="1106703" y="2055597"/>
                      </a:lnTo>
                      <a:cubicBezTo>
                        <a:pt x="504985" y="1649084"/>
                        <a:pt x="88761" y="988853"/>
                        <a:pt x="11534" y="22840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510BD183-E28D-40D1-B1A3-C3559EC4A8DC}"/>
                    </a:ext>
                  </a:extLst>
                </p:cNvPr>
                <p:cNvSpPr/>
                <p:nvPr/>
              </p:nvSpPr>
              <p:spPr>
                <a:xfrm>
                  <a:off x="6782711" y="4795997"/>
                  <a:ext cx="2211798" cy="1099511"/>
                </a:xfrm>
                <a:custGeom>
                  <a:avLst/>
                  <a:gdLst>
                    <a:gd name="connsiteX0" fmla="*/ 1943790 w 2464738"/>
                    <a:gd name="connsiteY0" fmla="*/ 0 h 1225250"/>
                    <a:gd name="connsiteX1" fmla="*/ 2464738 w 2464738"/>
                    <a:gd name="connsiteY1" fmla="*/ 901043 h 1225250"/>
                    <a:gd name="connsiteX2" fmla="*/ 2430417 w 2464738"/>
                    <a:gd name="connsiteY2" fmla="*/ 921893 h 1225250"/>
                    <a:gd name="connsiteX3" fmla="*/ 1232368 w 2464738"/>
                    <a:gd name="connsiteY3" fmla="*/ 1225250 h 1225250"/>
                    <a:gd name="connsiteX4" fmla="*/ 34319 w 2464738"/>
                    <a:gd name="connsiteY4" fmla="*/ 921893 h 1225250"/>
                    <a:gd name="connsiteX5" fmla="*/ 0 w 2464738"/>
                    <a:gd name="connsiteY5" fmla="*/ 901044 h 1225250"/>
                    <a:gd name="connsiteX6" fmla="*/ 520948 w 2464738"/>
                    <a:gd name="connsiteY6" fmla="*/ 1 h 1225250"/>
                    <a:gd name="connsiteX7" fmla="*/ 530814 w 2464738"/>
                    <a:gd name="connsiteY7" fmla="*/ 5995 h 1225250"/>
                    <a:gd name="connsiteX8" fmla="*/ 1232368 w 2464738"/>
                    <a:gd name="connsiteY8" fmla="*/ 183635 h 1225250"/>
                    <a:gd name="connsiteX9" fmla="*/ 1933922 w 2464738"/>
                    <a:gd name="connsiteY9" fmla="*/ 5995 h 1225250"/>
                    <a:gd name="connsiteX10" fmla="*/ 1943790 w 2464738"/>
                    <a:gd name="connsiteY10" fmla="*/ 0 h 122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64738" h="1225250">
                      <a:moveTo>
                        <a:pt x="1943790" y="0"/>
                      </a:moveTo>
                      <a:lnTo>
                        <a:pt x="2464738" y="901043"/>
                      </a:lnTo>
                      <a:lnTo>
                        <a:pt x="2430417" y="921893"/>
                      </a:lnTo>
                      <a:cubicBezTo>
                        <a:pt x="2074281" y="1115358"/>
                        <a:pt x="1666158" y="1225250"/>
                        <a:pt x="1232368" y="1225250"/>
                      </a:cubicBezTo>
                      <a:cubicBezTo>
                        <a:pt x="798578" y="1225250"/>
                        <a:pt x="390455" y="1115358"/>
                        <a:pt x="34319" y="921893"/>
                      </a:cubicBezTo>
                      <a:lnTo>
                        <a:pt x="0" y="901044"/>
                      </a:lnTo>
                      <a:lnTo>
                        <a:pt x="520948" y="1"/>
                      </a:lnTo>
                      <a:lnTo>
                        <a:pt x="530814" y="5995"/>
                      </a:lnTo>
                      <a:cubicBezTo>
                        <a:pt x="739361" y="119284"/>
                        <a:pt x="978349" y="183635"/>
                        <a:pt x="1232368" y="183635"/>
                      </a:cubicBezTo>
                      <a:cubicBezTo>
                        <a:pt x="1486387" y="183635"/>
                        <a:pt x="1725376" y="119284"/>
                        <a:pt x="1933922" y="5995"/>
                      </a:cubicBezTo>
                      <a:lnTo>
                        <a:pt x="194379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07F1994-F52D-486F-A63D-36F157555EA9}"/>
                    </a:ext>
                  </a:extLst>
                </p:cNvPr>
                <p:cNvSpPr/>
                <p:nvPr/>
              </p:nvSpPr>
              <p:spPr>
                <a:xfrm>
                  <a:off x="8571357" y="3665661"/>
                  <a:ext cx="1571449" cy="1911995"/>
                </a:xfrm>
                <a:custGeom>
                  <a:avLst/>
                  <a:gdLst>
                    <a:gd name="connsiteX0" fmla="*/ 709544 w 1751159"/>
                    <a:gd name="connsiteY0" fmla="*/ 0 h 2130650"/>
                    <a:gd name="connsiteX1" fmla="*/ 1751159 w 1751159"/>
                    <a:gd name="connsiteY1" fmla="*/ 0 h 2130650"/>
                    <a:gd name="connsiteX2" fmla="*/ 1739625 w 1751159"/>
                    <a:gd name="connsiteY2" fmla="*/ 228406 h 2130650"/>
                    <a:gd name="connsiteX3" fmla="*/ 644456 w 1751159"/>
                    <a:gd name="connsiteY3" fmla="*/ 2055597 h 2130650"/>
                    <a:gd name="connsiteX4" fmla="*/ 520916 w 1751159"/>
                    <a:gd name="connsiteY4" fmla="*/ 2130650 h 2130650"/>
                    <a:gd name="connsiteX5" fmla="*/ 0 w 1751159"/>
                    <a:gd name="connsiteY5" fmla="*/ 1229588 h 2130650"/>
                    <a:gd name="connsiteX6" fmla="*/ 62079 w 1751159"/>
                    <a:gd name="connsiteY6" fmla="*/ 1191873 h 2130650"/>
                    <a:gd name="connsiteX7" fmla="*/ 703388 w 1751159"/>
                    <a:gd name="connsiteY7" fmla="*/ 121907 h 2130650"/>
                    <a:gd name="connsiteX8" fmla="*/ 709544 w 1751159"/>
                    <a:gd name="connsiteY8" fmla="*/ 0 h 213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1159" h="2130650">
                      <a:moveTo>
                        <a:pt x="709544" y="0"/>
                      </a:moveTo>
                      <a:lnTo>
                        <a:pt x="1751159" y="0"/>
                      </a:lnTo>
                      <a:lnTo>
                        <a:pt x="1739625" y="228406"/>
                      </a:lnTo>
                      <a:cubicBezTo>
                        <a:pt x="1662398" y="988853"/>
                        <a:pt x="1246174" y="1649084"/>
                        <a:pt x="644456" y="2055597"/>
                      </a:cubicBezTo>
                      <a:lnTo>
                        <a:pt x="520916" y="2130650"/>
                      </a:lnTo>
                      <a:lnTo>
                        <a:pt x="0" y="1229588"/>
                      </a:lnTo>
                      <a:lnTo>
                        <a:pt x="62079" y="1191873"/>
                      </a:lnTo>
                      <a:cubicBezTo>
                        <a:pt x="414433" y="953828"/>
                        <a:pt x="658166" y="567210"/>
                        <a:pt x="703388" y="121907"/>
                      </a:cubicBezTo>
                      <a:lnTo>
                        <a:pt x="7095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86E7BB-57A3-4E07-8E1A-6CB05EBAF52D}"/>
                </a:ext>
              </a:extLst>
            </p:cNvPr>
            <p:cNvSpPr/>
            <p:nvPr/>
          </p:nvSpPr>
          <p:spPr>
            <a:xfrm>
              <a:off x="2893432" y="2571334"/>
              <a:ext cx="1208943" cy="470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IDENTIFY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CF1F45-0211-4F07-82A5-58AE2C8A50CF}"/>
                </a:ext>
              </a:extLst>
            </p:cNvPr>
            <p:cNvSpPr/>
            <p:nvPr/>
          </p:nvSpPr>
          <p:spPr>
            <a:xfrm>
              <a:off x="4253189" y="1750319"/>
              <a:ext cx="1208943" cy="470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QUALIFY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EC13D8-E058-4133-B288-2FE378536C1D}"/>
                </a:ext>
              </a:extLst>
            </p:cNvPr>
            <p:cNvSpPr/>
            <p:nvPr/>
          </p:nvSpPr>
          <p:spPr>
            <a:xfrm>
              <a:off x="5673646" y="2592120"/>
              <a:ext cx="1132954" cy="470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CULTIVATE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69AC59-2731-40F5-B11E-9C1DCF19CF39}"/>
                </a:ext>
              </a:extLst>
            </p:cNvPr>
            <p:cNvSpPr/>
            <p:nvPr/>
          </p:nvSpPr>
          <p:spPr>
            <a:xfrm>
              <a:off x="6084379" y="4254202"/>
              <a:ext cx="1208943" cy="470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SOLICIT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7C3E2F-EECB-41B9-ADB3-ED286E4F3704}"/>
                </a:ext>
              </a:extLst>
            </p:cNvPr>
            <p:cNvSpPr/>
            <p:nvPr/>
          </p:nvSpPr>
          <p:spPr>
            <a:xfrm>
              <a:off x="7499570" y="5052979"/>
              <a:ext cx="1317245" cy="470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RECOGNIZE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3660CC-17B4-42AC-AF3D-32E2DEB11B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41742" y="4645989"/>
              <a:ext cx="337915" cy="229735"/>
              <a:chOff x="109" y="1766"/>
              <a:chExt cx="859" cy="584"/>
            </a:xfrm>
          </p:grpSpPr>
          <p:sp>
            <p:nvSpPr>
              <p:cNvPr id="21" name="AutoShape 3">
                <a:extLst>
                  <a:ext uri="{FF2B5EF4-FFF2-40B4-BE49-F238E27FC236}">
                    <a16:creationId xmlns:a16="http://schemas.microsoft.com/office/drawing/2014/main" id="{96455625-3517-4A4A-9F8D-A76FB85B3AA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0" y="1766"/>
                <a:ext cx="840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0E9B69FD-9D67-4CB2-BBED-1CBD6988C9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" y="1769"/>
                <a:ext cx="859" cy="578"/>
              </a:xfrm>
              <a:custGeom>
                <a:avLst/>
                <a:gdLst>
                  <a:gd name="T0" fmla="*/ 286 w 319"/>
                  <a:gd name="T1" fmla="*/ 10 h 214"/>
                  <a:gd name="T2" fmla="*/ 232 w 319"/>
                  <a:gd name="T3" fmla="*/ 17 h 214"/>
                  <a:gd name="T4" fmla="*/ 180 w 319"/>
                  <a:gd name="T5" fmla="*/ 3 h 214"/>
                  <a:gd name="T6" fmla="*/ 146 w 319"/>
                  <a:gd name="T7" fmla="*/ 4 h 214"/>
                  <a:gd name="T8" fmla="*/ 82 w 319"/>
                  <a:gd name="T9" fmla="*/ 12 h 214"/>
                  <a:gd name="T10" fmla="*/ 9 w 319"/>
                  <a:gd name="T11" fmla="*/ 43 h 214"/>
                  <a:gd name="T12" fmla="*/ 29 w 319"/>
                  <a:gd name="T13" fmla="*/ 103 h 214"/>
                  <a:gd name="T14" fmla="*/ 41 w 319"/>
                  <a:gd name="T15" fmla="*/ 144 h 214"/>
                  <a:gd name="T16" fmla="*/ 47 w 319"/>
                  <a:gd name="T17" fmla="*/ 169 h 214"/>
                  <a:gd name="T18" fmla="*/ 73 w 319"/>
                  <a:gd name="T19" fmla="*/ 189 h 214"/>
                  <a:gd name="T20" fmla="*/ 99 w 319"/>
                  <a:gd name="T21" fmla="*/ 196 h 214"/>
                  <a:gd name="T22" fmla="*/ 122 w 319"/>
                  <a:gd name="T23" fmla="*/ 213 h 214"/>
                  <a:gd name="T24" fmla="*/ 147 w 319"/>
                  <a:gd name="T25" fmla="*/ 206 h 214"/>
                  <a:gd name="T26" fmla="*/ 181 w 319"/>
                  <a:gd name="T27" fmla="*/ 207 h 214"/>
                  <a:gd name="T28" fmla="*/ 217 w 319"/>
                  <a:gd name="T29" fmla="*/ 199 h 214"/>
                  <a:gd name="T30" fmla="*/ 244 w 319"/>
                  <a:gd name="T31" fmla="*/ 180 h 214"/>
                  <a:gd name="T32" fmla="*/ 268 w 319"/>
                  <a:gd name="T33" fmla="*/ 158 h 214"/>
                  <a:gd name="T34" fmla="*/ 264 w 319"/>
                  <a:gd name="T35" fmla="*/ 122 h 214"/>
                  <a:gd name="T36" fmla="*/ 41 w 319"/>
                  <a:gd name="T37" fmla="*/ 127 h 214"/>
                  <a:gd name="T38" fmla="*/ 58 w 319"/>
                  <a:gd name="T39" fmla="*/ 97 h 214"/>
                  <a:gd name="T40" fmla="*/ 71 w 319"/>
                  <a:gd name="T41" fmla="*/ 97 h 214"/>
                  <a:gd name="T42" fmla="*/ 41 w 319"/>
                  <a:gd name="T43" fmla="*/ 127 h 214"/>
                  <a:gd name="T44" fmla="*/ 58 w 319"/>
                  <a:gd name="T45" fmla="*/ 158 h 214"/>
                  <a:gd name="T46" fmla="*/ 64 w 319"/>
                  <a:gd name="T47" fmla="*/ 138 h 214"/>
                  <a:gd name="T48" fmla="*/ 82 w 319"/>
                  <a:gd name="T49" fmla="*/ 121 h 214"/>
                  <a:gd name="T50" fmla="*/ 95 w 319"/>
                  <a:gd name="T51" fmla="*/ 120 h 214"/>
                  <a:gd name="T52" fmla="*/ 71 w 319"/>
                  <a:gd name="T53" fmla="*/ 158 h 214"/>
                  <a:gd name="T54" fmla="*/ 84 w 319"/>
                  <a:gd name="T55" fmla="*/ 178 h 214"/>
                  <a:gd name="T56" fmla="*/ 109 w 319"/>
                  <a:gd name="T57" fmla="*/ 145 h 214"/>
                  <a:gd name="T58" fmla="*/ 115 w 319"/>
                  <a:gd name="T59" fmla="*/ 161 h 214"/>
                  <a:gd name="T60" fmla="*/ 129 w 319"/>
                  <a:gd name="T61" fmla="*/ 195 h 214"/>
                  <a:gd name="T62" fmla="*/ 113 w 319"/>
                  <a:gd name="T63" fmla="*/ 185 h 214"/>
                  <a:gd name="T64" fmla="*/ 132 w 319"/>
                  <a:gd name="T65" fmla="*/ 168 h 214"/>
                  <a:gd name="T66" fmla="*/ 139 w 319"/>
                  <a:gd name="T67" fmla="*/ 184 h 214"/>
                  <a:gd name="T68" fmla="*/ 207 w 319"/>
                  <a:gd name="T69" fmla="*/ 108 h 214"/>
                  <a:gd name="T70" fmla="*/ 236 w 319"/>
                  <a:gd name="T71" fmla="*/ 163 h 214"/>
                  <a:gd name="T72" fmla="*/ 187 w 319"/>
                  <a:gd name="T73" fmla="*/ 136 h 214"/>
                  <a:gd name="T74" fmla="*/ 208 w 319"/>
                  <a:gd name="T75" fmla="*/ 183 h 214"/>
                  <a:gd name="T76" fmla="*/ 170 w 319"/>
                  <a:gd name="T77" fmla="*/ 162 h 214"/>
                  <a:gd name="T78" fmla="*/ 164 w 319"/>
                  <a:gd name="T79" fmla="*/ 167 h 214"/>
                  <a:gd name="T80" fmla="*/ 159 w 319"/>
                  <a:gd name="T81" fmla="*/ 173 h 214"/>
                  <a:gd name="T82" fmla="*/ 170 w 319"/>
                  <a:gd name="T83" fmla="*/ 196 h 214"/>
                  <a:gd name="T84" fmla="*/ 158 w 319"/>
                  <a:gd name="T85" fmla="*/ 195 h 214"/>
                  <a:gd name="T86" fmla="*/ 150 w 319"/>
                  <a:gd name="T87" fmla="*/ 160 h 214"/>
                  <a:gd name="T88" fmla="*/ 126 w 319"/>
                  <a:gd name="T89" fmla="*/ 137 h 214"/>
                  <a:gd name="T90" fmla="*/ 106 w 319"/>
                  <a:gd name="T91" fmla="*/ 109 h 214"/>
                  <a:gd name="T92" fmla="*/ 82 w 319"/>
                  <a:gd name="T93" fmla="*/ 86 h 214"/>
                  <a:gd name="T94" fmla="*/ 47 w 319"/>
                  <a:gd name="T95" fmla="*/ 86 h 214"/>
                  <a:gd name="T96" fmla="*/ 21 w 319"/>
                  <a:gd name="T97" fmla="*/ 53 h 214"/>
                  <a:gd name="T98" fmla="*/ 75 w 319"/>
                  <a:gd name="T99" fmla="*/ 26 h 214"/>
                  <a:gd name="T100" fmla="*/ 141 w 319"/>
                  <a:gd name="T101" fmla="*/ 19 h 214"/>
                  <a:gd name="T102" fmla="*/ 127 w 319"/>
                  <a:gd name="T103" fmla="*/ 54 h 214"/>
                  <a:gd name="T104" fmla="*/ 168 w 319"/>
                  <a:gd name="T105" fmla="*/ 63 h 214"/>
                  <a:gd name="T106" fmla="*/ 256 w 319"/>
                  <a:gd name="T107" fmla="*/ 136 h 214"/>
                  <a:gd name="T108" fmla="*/ 260 w 319"/>
                  <a:gd name="T109" fmla="*/ 106 h 214"/>
                  <a:gd name="T110" fmla="*/ 229 w 319"/>
                  <a:gd name="T111" fmla="*/ 87 h 214"/>
                  <a:gd name="T112" fmla="*/ 181 w 319"/>
                  <a:gd name="T113" fmla="*/ 44 h 214"/>
                  <a:gd name="T114" fmla="*/ 141 w 319"/>
                  <a:gd name="T115" fmla="*/ 47 h 214"/>
                  <a:gd name="T116" fmla="*/ 170 w 319"/>
                  <a:gd name="T117" fmla="*/ 20 h 214"/>
                  <a:gd name="T118" fmla="*/ 223 w 319"/>
                  <a:gd name="T119" fmla="*/ 35 h 214"/>
                  <a:gd name="T120" fmla="*/ 274 w 319"/>
                  <a:gd name="T121" fmla="*/ 19 h 214"/>
                  <a:gd name="T122" fmla="*/ 260 w 319"/>
                  <a:gd name="T123" fmla="*/ 10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9" h="214">
                    <a:moveTo>
                      <a:pt x="309" y="75"/>
                    </a:moveTo>
                    <a:cubicBezTo>
                      <a:pt x="318" y="65"/>
                      <a:pt x="319" y="50"/>
                      <a:pt x="311" y="40"/>
                    </a:cubicBezTo>
                    <a:cubicBezTo>
                      <a:pt x="286" y="10"/>
                      <a:pt x="286" y="10"/>
                      <a:pt x="286" y="10"/>
                    </a:cubicBezTo>
                    <a:cubicBezTo>
                      <a:pt x="282" y="4"/>
                      <a:pt x="274" y="0"/>
                      <a:pt x="266" y="0"/>
                    </a:cubicBezTo>
                    <a:cubicBezTo>
                      <a:pt x="261" y="0"/>
                      <a:pt x="256" y="1"/>
                      <a:pt x="252" y="4"/>
                    </a:cubicBezTo>
                    <a:cubicBezTo>
                      <a:pt x="232" y="17"/>
                      <a:pt x="232" y="17"/>
                      <a:pt x="232" y="17"/>
                    </a:cubicBezTo>
                    <a:cubicBezTo>
                      <a:pt x="227" y="20"/>
                      <a:pt x="218" y="20"/>
                      <a:pt x="213" y="17"/>
                    </a:cubicBezTo>
                    <a:cubicBezTo>
                      <a:pt x="200" y="8"/>
                      <a:pt x="200" y="8"/>
                      <a:pt x="200" y="8"/>
                    </a:cubicBezTo>
                    <a:cubicBezTo>
                      <a:pt x="194" y="5"/>
                      <a:pt x="187" y="3"/>
                      <a:pt x="180" y="3"/>
                    </a:cubicBezTo>
                    <a:cubicBezTo>
                      <a:pt x="174" y="3"/>
                      <a:pt x="168" y="4"/>
                      <a:pt x="163" y="7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35" y="0"/>
                      <a:pt x="119" y="2"/>
                      <a:pt x="109" y="8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98" y="15"/>
                      <a:pt x="88" y="15"/>
                      <a:pt x="82" y="12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56" y="0"/>
                      <a:pt x="41" y="3"/>
                      <a:pt x="33" y="1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0" y="54"/>
                      <a:pt x="2" y="69"/>
                      <a:pt x="12" y="78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20" y="113"/>
                      <a:pt x="20" y="128"/>
                      <a:pt x="29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3" y="141"/>
                      <a:pt x="37" y="143"/>
                      <a:pt x="41" y="144"/>
                    </a:cubicBezTo>
                    <a:cubicBezTo>
                      <a:pt x="40" y="147"/>
                      <a:pt x="40" y="149"/>
                      <a:pt x="40" y="151"/>
                    </a:cubicBezTo>
                    <a:cubicBezTo>
                      <a:pt x="40" y="158"/>
                      <a:pt x="42" y="164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52" y="174"/>
                      <a:pt x="58" y="176"/>
                      <a:pt x="65" y="176"/>
                    </a:cubicBezTo>
                    <a:cubicBezTo>
                      <a:pt x="65" y="176"/>
                      <a:pt x="66" y="176"/>
                      <a:pt x="67" y="176"/>
                    </a:cubicBezTo>
                    <a:cubicBezTo>
                      <a:pt x="67" y="181"/>
                      <a:pt x="70" y="186"/>
                      <a:pt x="73" y="189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78" y="194"/>
                      <a:pt x="85" y="197"/>
                      <a:pt x="91" y="197"/>
                    </a:cubicBezTo>
                    <a:cubicBezTo>
                      <a:pt x="94" y="197"/>
                      <a:pt x="96" y="196"/>
                      <a:pt x="99" y="196"/>
                    </a:cubicBezTo>
                    <a:cubicBezTo>
                      <a:pt x="100" y="199"/>
                      <a:pt x="102" y="202"/>
                      <a:pt x="105" y="205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10" y="210"/>
                      <a:pt x="116" y="213"/>
                      <a:pt x="122" y="213"/>
                    </a:cubicBezTo>
                    <a:cubicBezTo>
                      <a:pt x="129" y="213"/>
                      <a:pt x="135" y="210"/>
                      <a:pt x="140" y="206"/>
                    </a:cubicBezTo>
                    <a:cubicBezTo>
                      <a:pt x="143" y="202"/>
                      <a:pt x="143" y="202"/>
                      <a:pt x="143" y="202"/>
                    </a:cubicBezTo>
                    <a:cubicBezTo>
                      <a:pt x="147" y="206"/>
                      <a:pt x="147" y="206"/>
                      <a:pt x="147" y="206"/>
                    </a:cubicBezTo>
                    <a:cubicBezTo>
                      <a:pt x="152" y="211"/>
                      <a:pt x="158" y="214"/>
                      <a:pt x="165" y="214"/>
                    </a:cubicBezTo>
                    <a:cubicBezTo>
                      <a:pt x="165" y="214"/>
                      <a:pt x="165" y="214"/>
                      <a:pt x="165" y="214"/>
                    </a:cubicBezTo>
                    <a:cubicBezTo>
                      <a:pt x="171" y="214"/>
                      <a:pt x="177" y="211"/>
                      <a:pt x="181" y="207"/>
                    </a:cubicBezTo>
                    <a:cubicBezTo>
                      <a:pt x="183" y="205"/>
                      <a:pt x="185" y="202"/>
                      <a:pt x="186" y="200"/>
                    </a:cubicBezTo>
                    <a:cubicBezTo>
                      <a:pt x="190" y="203"/>
                      <a:pt x="196" y="205"/>
                      <a:pt x="201" y="205"/>
                    </a:cubicBezTo>
                    <a:cubicBezTo>
                      <a:pt x="207" y="205"/>
                      <a:pt x="213" y="203"/>
                      <a:pt x="217" y="199"/>
                    </a:cubicBezTo>
                    <a:cubicBezTo>
                      <a:pt x="220" y="196"/>
                      <a:pt x="223" y="191"/>
                      <a:pt x="223" y="187"/>
                    </a:cubicBezTo>
                    <a:cubicBezTo>
                      <a:pt x="225" y="187"/>
                      <a:pt x="226" y="187"/>
                      <a:pt x="227" y="187"/>
                    </a:cubicBezTo>
                    <a:cubicBezTo>
                      <a:pt x="233" y="187"/>
                      <a:pt x="239" y="185"/>
                      <a:pt x="244" y="180"/>
                    </a:cubicBezTo>
                    <a:cubicBezTo>
                      <a:pt x="249" y="176"/>
                      <a:pt x="251" y="170"/>
                      <a:pt x="252" y="164"/>
                    </a:cubicBezTo>
                    <a:cubicBezTo>
                      <a:pt x="252" y="164"/>
                      <a:pt x="252" y="164"/>
                      <a:pt x="252" y="164"/>
                    </a:cubicBezTo>
                    <a:cubicBezTo>
                      <a:pt x="258" y="164"/>
                      <a:pt x="263" y="162"/>
                      <a:pt x="268" y="158"/>
                    </a:cubicBezTo>
                    <a:cubicBezTo>
                      <a:pt x="272" y="154"/>
                      <a:pt x="274" y="148"/>
                      <a:pt x="274" y="142"/>
                    </a:cubicBezTo>
                    <a:cubicBezTo>
                      <a:pt x="274" y="136"/>
                      <a:pt x="272" y="129"/>
                      <a:pt x="267" y="125"/>
                    </a:cubicBezTo>
                    <a:cubicBezTo>
                      <a:pt x="264" y="122"/>
                      <a:pt x="264" y="122"/>
                      <a:pt x="264" y="122"/>
                    </a:cubicBezTo>
                    <a:cubicBezTo>
                      <a:pt x="267" y="120"/>
                      <a:pt x="269" y="118"/>
                      <a:pt x="271" y="116"/>
                    </a:cubicBezTo>
                    <a:lnTo>
                      <a:pt x="309" y="75"/>
                    </a:lnTo>
                    <a:close/>
                    <a:moveTo>
                      <a:pt x="41" y="127"/>
                    </a:moveTo>
                    <a:cubicBezTo>
                      <a:pt x="40" y="127"/>
                      <a:pt x="40" y="127"/>
                      <a:pt x="40" y="127"/>
                    </a:cubicBezTo>
                    <a:cubicBezTo>
                      <a:pt x="37" y="123"/>
                      <a:pt x="37" y="118"/>
                      <a:pt x="40" y="114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5"/>
                      <a:pt x="62" y="94"/>
                      <a:pt x="64" y="94"/>
                    </a:cubicBezTo>
                    <a:cubicBezTo>
                      <a:pt x="67" y="94"/>
                      <a:pt x="69" y="95"/>
                      <a:pt x="71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5" y="101"/>
                      <a:pt x="75" y="106"/>
                      <a:pt x="71" y="110"/>
                    </a:cubicBezTo>
                    <a:cubicBezTo>
                      <a:pt x="54" y="127"/>
                      <a:pt x="54" y="127"/>
                      <a:pt x="54" y="127"/>
                    </a:cubicBezTo>
                    <a:cubicBezTo>
                      <a:pt x="50" y="131"/>
                      <a:pt x="44" y="131"/>
                      <a:pt x="41" y="127"/>
                    </a:cubicBezTo>
                    <a:close/>
                    <a:moveTo>
                      <a:pt x="71" y="158"/>
                    </a:moveTo>
                    <a:cubicBezTo>
                      <a:pt x="68" y="162"/>
                      <a:pt x="62" y="162"/>
                      <a:pt x="58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6" y="156"/>
                      <a:pt x="55" y="154"/>
                      <a:pt x="55" y="151"/>
                    </a:cubicBezTo>
                    <a:cubicBezTo>
                      <a:pt x="55" y="149"/>
                      <a:pt x="56" y="147"/>
                      <a:pt x="58" y="145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4" y="118"/>
                      <a:pt x="87" y="117"/>
                      <a:pt x="89" y="117"/>
                    </a:cubicBezTo>
                    <a:cubicBezTo>
                      <a:pt x="91" y="117"/>
                      <a:pt x="94" y="118"/>
                      <a:pt x="95" y="120"/>
                    </a:cubicBezTo>
                    <a:cubicBezTo>
                      <a:pt x="96" y="121"/>
                      <a:pt x="96" y="121"/>
                      <a:pt x="96" y="121"/>
                    </a:cubicBezTo>
                    <a:cubicBezTo>
                      <a:pt x="99" y="124"/>
                      <a:pt x="99" y="130"/>
                      <a:pt x="96" y="133"/>
                    </a:cubicBezTo>
                    <a:lnTo>
                      <a:pt x="71" y="158"/>
                    </a:lnTo>
                    <a:close/>
                    <a:moveTo>
                      <a:pt x="97" y="179"/>
                    </a:moveTo>
                    <a:cubicBezTo>
                      <a:pt x="94" y="182"/>
                      <a:pt x="88" y="182"/>
                      <a:pt x="85" y="179"/>
                    </a:cubicBezTo>
                    <a:cubicBezTo>
                      <a:pt x="84" y="178"/>
                      <a:pt x="84" y="178"/>
                      <a:pt x="84" y="178"/>
                    </a:cubicBezTo>
                    <a:cubicBezTo>
                      <a:pt x="82" y="176"/>
                      <a:pt x="81" y="172"/>
                      <a:pt x="82" y="169"/>
                    </a:cubicBezTo>
                    <a:cubicBezTo>
                      <a:pt x="105" y="146"/>
                      <a:pt x="105" y="146"/>
                      <a:pt x="105" y="146"/>
                    </a:cubicBezTo>
                    <a:cubicBezTo>
                      <a:pt x="106" y="145"/>
                      <a:pt x="107" y="145"/>
                      <a:pt x="109" y="145"/>
                    </a:cubicBezTo>
                    <a:cubicBezTo>
                      <a:pt x="111" y="145"/>
                      <a:pt x="113" y="146"/>
                      <a:pt x="115" y="148"/>
                    </a:cubicBezTo>
                    <a:cubicBezTo>
                      <a:pt x="115" y="148"/>
                      <a:pt x="115" y="148"/>
                      <a:pt x="115" y="148"/>
                    </a:cubicBezTo>
                    <a:cubicBezTo>
                      <a:pt x="119" y="152"/>
                      <a:pt x="119" y="157"/>
                      <a:pt x="115" y="161"/>
                    </a:cubicBezTo>
                    <a:lnTo>
                      <a:pt x="97" y="179"/>
                    </a:lnTo>
                    <a:close/>
                    <a:moveTo>
                      <a:pt x="139" y="184"/>
                    </a:moveTo>
                    <a:cubicBezTo>
                      <a:pt x="129" y="195"/>
                      <a:pt x="129" y="195"/>
                      <a:pt x="129" y="195"/>
                    </a:cubicBezTo>
                    <a:cubicBezTo>
                      <a:pt x="125" y="198"/>
                      <a:pt x="119" y="198"/>
                      <a:pt x="116" y="195"/>
                    </a:cubicBezTo>
                    <a:cubicBezTo>
                      <a:pt x="115" y="194"/>
                      <a:pt x="115" y="194"/>
                      <a:pt x="115" y="194"/>
                    </a:cubicBezTo>
                    <a:cubicBezTo>
                      <a:pt x="113" y="192"/>
                      <a:pt x="112" y="188"/>
                      <a:pt x="113" y="185"/>
                    </a:cubicBezTo>
                    <a:cubicBezTo>
                      <a:pt x="126" y="172"/>
                      <a:pt x="126" y="172"/>
                      <a:pt x="126" y="172"/>
                    </a:cubicBezTo>
                    <a:cubicBezTo>
                      <a:pt x="127" y="171"/>
                      <a:pt x="128" y="170"/>
                      <a:pt x="128" y="169"/>
                    </a:cubicBezTo>
                    <a:cubicBezTo>
                      <a:pt x="130" y="169"/>
                      <a:pt x="131" y="168"/>
                      <a:pt x="132" y="168"/>
                    </a:cubicBezTo>
                    <a:cubicBezTo>
                      <a:pt x="135" y="168"/>
                      <a:pt x="137" y="169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43" y="175"/>
                      <a:pt x="143" y="181"/>
                      <a:pt x="139" y="184"/>
                    </a:cubicBezTo>
                    <a:close/>
                    <a:moveTo>
                      <a:pt x="257" y="147"/>
                    </a:moveTo>
                    <a:cubicBezTo>
                      <a:pt x="254" y="150"/>
                      <a:pt x="248" y="150"/>
                      <a:pt x="245" y="146"/>
                    </a:cubicBezTo>
                    <a:cubicBezTo>
                      <a:pt x="207" y="108"/>
                      <a:pt x="207" y="108"/>
                      <a:pt x="207" y="108"/>
                    </a:cubicBezTo>
                    <a:cubicBezTo>
                      <a:pt x="196" y="118"/>
                      <a:pt x="196" y="118"/>
                      <a:pt x="196" y="118"/>
                    </a:cubicBezTo>
                    <a:cubicBezTo>
                      <a:pt x="234" y="157"/>
                      <a:pt x="234" y="157"/>
                      <a:pt x="234" y="157"/>
                    </a:cubicBezTo>
                    <a:cubicBezTo>
                      <a:pt x="236" y="159"/>
                      <a:pt x="236" y="161"/>
                      <a:pt x="236" y="163"/>
                    </a:cubicBezTo>
                    <a:cubicBezTo>
                      <a:pt x="236" y="165"/>
                      <a:pt x="235" y="167"/>
                      <a:pt x="234" y="169"/>
                    </a:cubicBezTo>
                    <a:cubicBezTo>
                      <a:pt x="230" y="173"/>
                      <a:pt x="224" y="172"/>
                      <a:pt x="220" y="169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76" y="146"/>
                      <a:pt x="176" y="146"/>
                      <a:pt x="176" y="146"/>
                    </a:cubicBezTo>
                    <a:cubicBezTo>
                      <a:pt x="206" y="176"/>
                      <a:pt x="206" y="176"/>
                      <a:pt x="206" y="176"/>
                    </a:cubicBezTo>
                    <a:cubicBezTo>
                      <a:pt x="207" y="178"/>
                      <a:pt x="208" y="180"/>
                      <a:pt x="208" y="183"/>
                    </a:cubicBezTo>
                    <a:cubicBezTo>
                      <a:pt x="208" y="185"/>
                      <a:pt x="208" y="187"/>
                      <a:pt x="206" y="188"/>
                    </a:cubicBezTo>
                    <a:cubicBezTo>
                      <a:pt x="203" y="191"/>
                      <a:pt x="198" y="190"/>
                      <a:pt x="194" y="187"/>
                    </a:cubicBezTo>
                    <a:cubicBezTo>
                      <a:pt x="170" y="162"/>
                      <a:pt x="170" y="162"/>
                      <a:pt x="170" y="162"/>
                    </a:cubicBezTo>
                    <a:cubicBezTo>
                      <a:pt x="170" y="162"/>
                      <a:pt x="170" y="162"/>
                      <a:pt x="170" y="162"/>
                    </a:cubicBezTo>
                    <a:cubicBezTo>
                      <a:pt x="170" y="162"/>
                      <a:pt x="170" y="162"/>
                      <a:pt x="170" y="162"/>
                    </a:cubicBezTo>
                    <a:cubicBezTo>
                      <a:pt x="164" y="167"/>
                      <a:pt x="164" y="167"/>
                      <a:pt x="164" y="167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3"/>
                      <a:pt x="159" y="173"/>
                      <a:pt x="159" y="173"/>
                    </a:cubicBezTo>
                    <a:cubicBezTo>
                      <a:pt x="159" y="174"/>
                      <a:pt x="159" y="174"/>
                      <a:pt x="159" y="174"/>
                    </a:cubicBezTo>
                    <a:cubicBezTo>
                      <a:pt x="170" y="184"/>
                      <a:pt x="170" y="184"/>
                      <a:pt x="170" y="184"/>
                    </a:cubicBezTo>
                    <a:cubicBezTo>
                      <a:pt x="173" y="188"/>
                      <a:pt x="173" y="193"/>
                      <a:pt x="170" y="196"/>
                    </a:cubicBezTo>
                    <a:cubicBezTo>
                      <a:pt x="169" y="198"/>
                      <a:pt x="167" y="198"/>
                      <a:pt x="165" y="198"/>
                    </a:cubicBezTo>
                    <a:cubicBezTo>
                      <a:pt x="165" y="198"/>
                      <a:pt x="165" y="198"/>
                      <a:pt x="165" y="198"/>
                    </a:cubicBezTo>
                    <a:cubicBezTo>
                      <a:pt x="162" y="198"/>
                      <a:pt x="160" y="197"/>
                      <a:pt x="158" y="195"/>
                    </a:cubicBezTo>
                    <a:cubicBezTo>
                      <a:pt x="153" y="191"/>
                      <a:pt x="153" y="191"/>
                      <a:pt x="153" y="191"/>
                    </a:cubicBezTo>
                    <a:cubicBezTo>
                      <a:pt x="159" y="181"/>
                      <a:pt x="158" y="169"/>
                      <a:pt x="150" y="161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45" y="156"/>
                      <a:pt x="140" y="153"/>
                      <a:pt x="133" y="153"/>
                    </a:cubicBezTo>
                    <a:cubicBezTo>
                      <a:pt x="133" y="147"/>
                      <a:pt x="131" y="142"/>
                      <a:pt x="126" y="137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2" y="133"/>
                      <a:pt x="118" y="131"/>
                      <a:pt x="114" y="130"/>
                    </a:cubicBezTo>
                    <a:cubicBezTo>
                      <a:pt x="115" y="123"/>
                      <a:pt x="112" y="115"/>
                      <a:pt x="107" y="110"/>
                    </a:cubicBezTo>
                    <a:cubicBezTo>
                      <a:pt x="106" y="109"/>
                      <a:pt x="106" y="109"/>
                      <a:pt x="106" y="109"/>
                    </a:cubicBezTo>
                    <a:cubicBezTo>
                      <a:pt x="102" y="105"/>
                      <a:pt x="96" y="102"/>
                      <a:pt x="89" y="10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9" y="96"/>
                      <a:pt x="86" y="91"/>
                      <a:pt x="82" y="8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7" y="81"/>
                      <a:pt x="71" y="79"/>
                      <a:pt x="64" y="79"/>
                    </a:cubicBezTo>
                    <a:cubicBezTo>
                      <a:pt x="58" y="79"/>
                      <a:pt x="52" y="81"/>
                      <a:pt x="47" y="86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8" y="63"/>
                      <a:pt x="18" y="57"/>
                      <a:pt x="21" y="5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8" y="18"/>
                      <a:pt x="56" y="17"/>
                      <a:pt x="61" y="19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86" y="31"/>
                      <a:pt x="102" y="31"/>
                      <a:pt x="112" y="24"/>
                    </a:cubicBezTo>
                    <a:cubicBezTo>
                      <a:pt x="117" y="21"/>
                      <a:pt x="117" y="21"/>
                      <a:pt x="117" y="21"/>
                    </a:cubicBezTo>
                    <a:cubicBezTo>
                      <a:pt x="123" y="18"/>
                      <a:pt x="134" y="16"/>
                      <a:pt x="141" y="19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27" y="26"/>
                      <a:pt x="122" y="41"/>
                      <a:pt x="127" y="53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31" y="63"/>
                      <a:pt x="140" y="69"/>
                      <a:pt x="150" y="69"/>
                    </a:cubicBezTo>
                    <a:cubicBezTo>
                      <a:pt x="153" y="69"/>
                      <a:pt x="156" y="68"/>
                      <a:pt x="159" y="67"/>
                    </a:cubicBezTo>
                    <a:cubicBezTo>
                      <a:pt x="168" y="63"/>
                      <a:pt x="168" y="63"/>
                      <a:pt x="168" y="63"/>
                    </a:cubicBezTo>
                    <a:cubicBezTo>
                      <a:pt x="173" y="61"/>
                      <a:pt x="177" y="60"/>
                      <a:pt x="179" y="60"/>
                    </a:cubicBezTo>
                    <a:cubicBezTo>
                      <a:pt x="219" y="99"/>
                      <a:pt x="219" y="99"/>
                      <a:pt x="219" y="99"/>
                    </a:cubicBezTo>
                    <a:cubicBezTo>
                      <a:pt x="256" y="136"/>
                      <a:pt x="256" y="136"/>
                      <a:pt x="256" y="136"/>
                    </a:cubicBezTo>
                    <a:cubicBezTo>
                      <a:pt x="258" y="137"/>
                      <a:pt x="259" y="140"/>
                      <a:pt x="259" y="142"/>
                    </a:cubicBezTo>
                    <a:cubicBezTo>
                      <a:pt x="259" y="144"/>
                      <a:pt x="259" y="145"/>
                      <a:pt x="257" y="147"/>
                    </a:cubicBezTo>
                    <a:close/>
                    <a:moveTo>
                      <a:pt x="260" y="106"/>
                    </a:moveTo>
                    <a:cubicBezTo>
                      <a:pt x="257" y="109"/>
                      <a:pt x="251" y="109"/>
                      <a:pt x="248" y="106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6" y="45"/>
                      <a:pt x="184" y="44"/>
                      <a:pt x="181" y="44"/>
                    </a:cubicBezTo>
                    <a:cubicBezTo>
                      <a:pt x="175" y="44"/>
                      <a:pt x="165" y="48"/>
                      <a:pt x="162" y="49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49" y="54"/>
                      <a:pt x="143" y="52"/>
                      <a:pt x="141" y="47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39" y="42"/>
                      <a:pt x="141" y="36"/>
                      <a:pt x="146" y="33"/>
                    </a:cubicBezTo>
                    <a:cubicBezTo>
                      <a:pt x="170" y="20"/>
                      <a:pt x="170" y="20"/>
                      <a:pt x="170" y="20"/>
                    </a:cubicBezTo>
                    <a:cubicBezTo>
                      <a:pt x="176" y="17"/>
                      <a:pt x="186" y="18"/>
                      <a:pt x="191" y="21"/>
                    </a:cubicBezTo>
                    <a:cubicBezTo>
                      <a:pt x="204" y="30"/>
                      <a:pt x="204" y="30"/>
                      <a:pt x="204" y="30"/>
                    </a:cubicBezTo>
                    <a:cubicBezTo>
                      <a:pt x="209" y="33"/>
                      <a:pt x="216" y="35"/>
                      <a:pt x="223" y="35"/>
                    </a:cubicBezTo>
                    <a:cubicBezTo>
                      <a:pt x="229" y="35"/>
                      <a:pt x="236" y="33"/>
                      <a:pt x="241" y="30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4" y="14"/>
                      <a:pt x="271" y="15"/>
                      <a:pt x="274" y="19"/>
                    </a:cubicBezTo>
                    <a:cubicBezTo>
                      <a:pt x="299" y="49"/>
                      <a:pt x="299" y="49"/>
                      <a:pt x="299" y="49"/>
                    </a:cubicBezTo>
                    <a:cubicBezTo>
                      <a:pt x="302" y="53"/>
                      <a:pt x="302" y="61"/>
                      <a:pt x="298" y="65"/>
                    </a:cubicBezTo>
                    <a:lnTo>
                      <a:pt x="260" y="1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E881A46-E9D1-4E40-B642-86B7EE0249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54203" y="2889242"/>
              <a:ext cx="383445" cy="305379"/>
              <a:chOff x="3516" y="2071"/>
              <a:chExt cx="668" cy="532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04377CC2-15F7-4AE4-9913-C7A55230949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516" y="2071"/>
                <a:ext cx="666" cy="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1CC2642E-1ADB-49B8-9C22-E1522288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3" y="2493"/>
                <a:ext cx="171" cy="110"/>
              </a:xfrm>
              <a:custGeom>
                <a:avLst/>
                <a:gdLst>
                  <a:gd name="T0" fmla="*/ 0 w 72"/>
                  <a:gd name="T1" fmla="*/ 4 h 46"/>
                  <a:gd name="T2" fmla="*/ 10 w 72"/>
                  <a:gd name="T3" fmla="*/ 34 h 46"/>
                  <a:gd name="T4" fmla="*/ 10 w 72"/>
                  <a:gd name="T5" fmla="*/ 46 h 46"/>
                  <a:gd name="T6" fmla="*/ 72 w 72"/>
                  <a:gd name="T7" fmla="*/ 46 h 46"/>
                  <a:gd name="T8" fmla="*/ 72 w 72"/>
                  <a:gd name="T9" fmla="*/ 37 h 46"/>
                  <a:gd name="T10" fmla="*/ 22 w 72"/>
                  <a:gd name="T11" fmla="*/ 0 h 46"/>
                  <a:gd name="T12" fmla="*/ 0 w 72"/>
                  <a:gd name="T13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6">
                    <a:moveTo>
                      <a:pt x="0" y="4"/>
                    </a:moveTo>
                    <a:cubicBezTo>
                      <a:pt x="6" y="12"/>
                      <a:pt x="10" y="23"/>
                      <a:pt x="10" y="3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14"/>
                      <a:pt x="50" y="0"/>
                      <a:pt x="22" y="0"/>
                    </a:cubicBezTo>
                    <a:cubicBezTo>
                      <a:pt x="14" y="0"/>
                      <a:pt x="7" y="1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283B159-84ED-4C78-981B-EF7A81276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2335"/>
                <a:ext cx="141" cy="1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3B48A2-4020-46A9-A478-616A29EA7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493"/>
                <a:ext cx="172" cy="110"/>
              </a:xfrm>
              <a:custGeom>
                <a:avLst/>
                <a:gdLst>
                  <a:gd name="T0" fmla="*/ 62 w 72"/>
                  <a:gd name="T1" fmla="*/ 34 h 46"/>
                  <a:gd name="T2" fmla="*/ 72 w 72"/>
                  <a:gd name="T3" fmla="*/ 4 h 46"/>
                  <a:gd name="T4" fmla="*/ 50 w 72"/>
                  <a:gd name="T5" fmla="*/ 0 h 46"/>
                  <a:gd name="T6" fmla="*/ 0 w 72"/>
                  <a:gd name="T7" fmla="*/ 37 h 46"/>
                  <a:gd name="T8" fmla="*/ 0 w 72"/>
                  <a:gd name="T9" fmla="*/ 46 h 46"/>
                  <a:gd name="T10" fmla="*/ 62 w 72"/>
                  <a:gd name="T11" fmla="*/ 46 h 46"/>
                  <a:gd name="T12" fmla="*/ 62 w 72"/>
                  <a:gd name="T13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6">
                    <a:moveTo>
                      <a:pt x="62" y="34"/>
                    </a:moveTo>
                    <a:cubicBezTo>
                      <a:pt x="62" y="23"/>
                      <a:pt x="66" y="12"/>
                      <a:pt x="72" y="4"/>
                    </a:cubicBezTo>
                    <a:cubicBezTo>
                      <a:pt x="65" y="1"/>
                      <a:pt x="58" y="0"/>
                      <a:pt x="50" y="0"/>
                    </a:cubicBezTo>
                    <a:cubicBezTo>
                      <a:pt x="22" y="0"/>
                      <a:pt x="0" y="14"/>
                      <a:pt x="0" y="37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62" y="46"/>
                      <a:pt x="62" y="46"/>
                      <a:pt x="62" y="46"/>
                    </a:cubicBez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8674D6D5-D481-459A-813D-25C2C3CCD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2459"/>
                <a:ext cx="310" cy="144"/>
              </a:xfrm>
              <a:custGeom>
                <a:avLst/>
                <a:gdLst>
                  <a:gd name="T0" fmla="*/ 130 w 130"/>
                  <a:gd name="T1" fmla="*/ 48 h 60"/>
                  <a:gd name="T2" fmla="*/ 65 w 130"/>
                  <a:gd name="T3" fmla="*/ 0 h 60"/>
                  <a:gd name="T4" fmla="*/ 0 w 130"/>
                  <a:gd name="T5" fmla="*/ 48 h 60"/>
                  <a:gd name="T6" fmla="*/ 0 w 130"/>
                  <a:gd name="T7" fmla="*/ 60 h 60"/>
                  <a:gd name="T8" fmla="*/ 130 w 130"/>
                  <a:gd name="T9" fmla="*/ 60 h 60"/>
                  <a:gd name="T10" fmla="*/ 130 w 130"/>
                  <a:gd name="T11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60">
                    <a:moveTo>
                      <a:pt x="130" y="48"/>
                    </a:moveTo>
                    <a:cubicBezTo>
                      <a:pt x="130" y="18"/>
                      <a:pt x="101" y="0"/>
                      <a:pt x="65" y="0"/>
                    </a:cubicBezTo>
                    <a:cubicBezTo>
                      <a:pt x="29" y="0"/>
                      <a:pt x="0" y="18"/>
                      <a:pt x="0" y="4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0" y="60"/>
                      <a:pt x="130" y="60"/>
                      <a:pt x="130" y="60"/>
                    </a:cubicBezTo>
                    <a:lnTo>
                      <a:pt x="130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EF0613F-10DD-41A8-8C75-FB92D4074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" y="2256"/>
                <a:ext cx="182" cy="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4D728F5-2900-4F27-94E1-0010F16A6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4" y="2335"/>
                <a:ext cx="141" cy="1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34249E52-27FB-4703-8E1E-AF88B07B2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102"/>
                <a:ext cx="148" cy="142"/>
              </a:xfrm>
              <a:custGeom>
                <a:avLst/>
                <a:gdLst>
                  <a:gd name="T0" fmla="*/ 62 w 62"/>
                  <a:gd name="T1" fmla="*/ 23 h 59"/>
                  <a:gd name="T2" fmla="*/ 60 w 62"/>
                  <a:gd name="T3" fmla="*/ 21 h 59"/>
                  <a:gd name="T4" fmla="*/ 41 w 62"/>
                  <a:gd name="T5" fmla="*/ 19 h 59"/>
                  <a:gd name="T6" fmla="*/ 33 w 62"/>
                  <a:gd name="T7" fmla="*/ 2 h 59"/>
                  <a:gd name="T8" fmla="*/ 29 w 62"/>
                  <a:gd name="T9" fmla="*/ 2 h 59"/>
                  <a:gd name="T10" fmla="*/ 21 w 62"/>
                  <a:gd name="T11" fmla="*/ 19 h 59"/>
                  <a:gd name="T12" fmla="*/ 2 w 62"/>
                  <a:gd name="T13" fmla="*/ 21 h 59"/>
                  <a:gd name="T14" fmla="*/ 0 w 62"/>
                  <a:gd name="T15" fmla="*/ 23 h 59"/>
                  <a:gd name="T16" fmla="*/ 1 w 62"/>
                  <a:gd name="T17" fmla="*/ 25 h 59"/>
                  <a:gd name="T18" fmla="*/ 15 w 62"/>
                  <a:gd name="T19" fmla="*/ 38 h 59"/>
                  <a:gd name="T20" fmla="*/ 11 w 62"/>
                  <a:gd name="T21" fmla="*/ 57 h 59"/>
                  <a:gd name="T22" fmla="*/ 12 w 62"/>
                  <a:gd name="T23" fmla="*/ 59 h 59"/>
                  <a:gd name="T24" fmla="*/ 13 w 62"/>
                  <a:gd name="T25" fmla="*/ 59 h 59"/>
                  <a:gd name="T26" fmla="*/ 14 w 62"/>
                  <a:gd name="T27" fmla="*/ 59 h 59"/>
                  <a:gd name="T28" fmla="*/ 31 w 62"/>
                  <a:gd name="T29" fmla="*/ 50 h 59"/>
                  <a:gd name="T30" fmla="*/ 48 w 62"/>
                  <a:gd name="T31" fmla="*/ 59 h 59"/>
                  <a:gd name="T32" fmla="*/ 50 w 62"/>
                  <a:gd name="T33" fmla="*/ 59 h 59"/>
                  <a:gd name="T34" fmla="*/ 51 w 62"/>
                  <a:gd name="T35" fmla="*/ 57 h 59"/>
                  <a:gd name="T36" fmla="*/ 47 w 62"/>
                  <a:gd name="T37" fmla="*/ 38 h 59"/>
                  <a:gd name="T38" fmla="*/ 61 w 62"/>
                  <a:gd name="T39" fmla="*/ 25 h 59"/>
                  <a:gd name="T40" fmla="*/ 62 w 62"/>
                  <a:gd name="T41" fmla="*/ 2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62" y="23"/>
                    </a:moveTo>
                    <a:cubicBezTo>
                      <a:pt x="61" y="22"/>
                      <a:pt x="61" y="21"/>
                      <a:pt x="60" y="21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0"/>
                      <a:pt x="30" y="0"/>
                      <a:pt x="29" y="2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2"/>
                      <a:pt x="0" y="23"/>
                    </a:cubicBezTo>
                    <a:cubicBezTo>
                      <a:pt x="0" y="23"/>
                      <a:pt x="0" y="24"/>
                      <a:pt x="1" y="25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1" y="58"/>
                      <a:pt x="12" y="59"/>
                    </a:cubicBezTo>
                    <a:cubicBezTo>
                      <a:pt x="12" y="59"/>
                      <a:pt x="13" y="59"/>
                      <a:pt x="13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9" y="59"/>
                      <a:pt x="50" y="59"/>
                    </a:cubicBezTo>
                    <a:cubicBezTo>
                      <a:pt x="51" y="58"/>
                      <a:pt x="51" y="57"/>
                      <a:pt x="51" y="57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2" y="24"/>
                      <a:pt x="62" y="23"/>
                      <a:pt x="62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B4F515-19DD-470E-8245-ABE084D86C25}"/>
                </a:ext>
              </a:extLst>
            </p:cNvPr>
            <p:cNvGrpSpPr/>
            <p:nvPr/>
          </p:nvGrpSpPr>
          <p:grpSpPr>
            <a:xfrm>
              <a:off x="7969257" y="5404883"/>
              <a:ext cx="419298" cy="282899"/>
              <a:chOff x="2453602" y="2718364"/>
              <a:chExt cx="746704" cy="503800"/>
            </a:xfrm>
          </p:grpSpPr>
          <p:sp>
            <p:nvSpPr>
              <p:cNvPr id="33" name="Freeform 112">
                <a:extLst>
                  <a:ext uri="{FF2B5EF4-FFF2-40B4-BE49-F238E27FC236}">
                    <a16:creationId xmlns:a16="http://schemas.microsoft.com/office/drawing/2014/main" id="{6A6808CE-4495-42F1-9215-929F536AE8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3602" y="2718364"/>
                <a:ext cx="746704" cy="503800"/>
              </a:xfrm>
              <a:custGeom>
                <a:avLst/>
                <a:gdLst>
                  <a:gd name="T0" fmla="*/ 303 w 351"/>
                  <a:gd name="T1" fmla="*/ 23 h 237"/>
                  <a:gd name="T2" fmla="*/ 299 w 351"/>
                  <a:gd name="T3" fmla="*/ 0 h 237"/>
                  <a:gd name="T4" fmla="*/ 196 w 351"/>
                  <a:gd name="T5" fmla="*/ 22 h 237"/>
                  <a:gd name="T6" fmla="*/ 53 w 351"/>
                  <a:gd name="T7" fmla="*/ 22 h 237"/>
                  <a:gd name="T8" fmla="*/ 53 w 351"/>
                  <a:gd name="T9" fmla="*/ 55 h 237"/>
                  <a:gd name="T10" fmla="*/ 0 w 351"/>
                  <a:gd name="T11" fmla="*/ 68 h 237"/>
                  <a:gd name="T12" fmla="*/ 32 w 351"/>
                  <a:gd name="T13" fmla="*/ 205 h 237"/>
                  <a:gd name="T14" fmla="*/ 41 w 351"/>
                  <a:gd name="T15" fmla="*/ 230 h 237"/>
                  <a:gd name="T16" fmla="*/ 59 w 351"/>
                  <a:gd name="T17" fmla="*/ 237 h 237"/>
                  <a:gd name="T18" fmla="*/ 315 w 351"/>
                  <a:gd name="T19" fmla="*/ 237 h 237"/>
                  <a:gd name="T20" fmla="*/ 350 w 351"/>
                  <a:gd name="T21" fmla="*/ 212 h 237"/>
                  <a:gd name="T22" fmla="*/ 351 w 351"/>
                  <a:gd name="T23" fmla="*/ 23 h 237"/>
                  <a:gd name="T24" fmla="*/ 303 w 351"/>
                  <a:gd name="T25" fmla="*/ 23 h 237"/>
                  <a:gd name="T26" fmla="*/ 340 w 351"/>
                  <a:gd name="T27" fmla="*/ 212 h 237"/>
                  <a:gd name="T28" fmla="*/ 315 w 351"/>
                  <a:gd name="T29" fmla="*/ 227 h 237"/>
                  <a:gd name="T30" fmla="*/ 59 w 351"/>
                  <a:gd name="T31" fmla="*/ 226 h 237"/>
                  <a:gd name="T32" fmla="*/ 58 w 351"/>
                  <a:gd name="T33" fmla="*/ 226 h 237"/>
                  <a:gd name="T34" fmla="*/ 64 w 351"/>
                  <a:gd name="T35" fmla="*/ 188 h 237"/>
                  <a:gd name="T36" fmla="*/ 64 w 351"/>
                  <a:gd name="T37" fmla="*/ 33 h 237"/>
                  <a:gd name="T38" fmla="*/ 340 w 351"/>
                  <a:gd name="T39" fmla="*/ 33 h 237"/>
                  <a:gd name="T40" fmla="*/ 340 w 351"/>
                  <a:gd name="T41" fmla="*/ 21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1" h="237">
                    <a:moveTo>
                      <a:pt x="303" y="23"/>
                    </a:moveTo>
                    <a:cubicBezTo>
                      <a:pt x="299" y="0"/>
                      <a:pt x="299" y="0"/>
                      <a:pt x="299" y="0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2" y="205"/>
                      <a:pt x="32" y="205"/>
                      <a:pt x="32" y="205"/>
                    </a:cubicBezTo>
                    <a:cubicBezTo>
                      <a:pt x="34" y="217"/>
                      <a:pt x="37" y="226"/>
                      <a:pt x="41" y="230"/>
                    </a:cubicBezTo>
                    <a:cubicBezTo>
                      <a:pt x="45" y="235"/>
                      <a:pt x="51" y="237"/>
                      <a:pt x="59" y="237"/>
                    </a:cubicBezTo>
                    <a:cubicBezTo>
                      <a:pt x="315" y="237"/>
                      <a:pt x="315" y="237"/>
                      <a:pt x="315" y="237"/>
                    </a:cubicBezTo>
                    <a:cubicBezTo>
                      <a:pt x="336" y="237"/>
                      <a:pt x="350" y="233"/>
                      <a:pt x="350" y="212"/>
                    </a:cubicBezTo>
                    <a:cubicBezTo>
                      <a:pt x="351" y="23"/>
                      <a:pt x="351" y="23"/>
                      <a:pt x="351" y="23"/>
                    </a:cubicBezTo>
                    <a:lnTo>
                      <a:pt x="303" y="23"/>
                    </a:lnTo>
                    <a:close/>
                    <a:moveTo>
                      <a:pt x="340" y="212"/>
                    </a:moveTo>
                    <a:cubicBezTo>
                      <a:pt x="340" y="221"/>
                      <a:pt x="338" y="227"/>
                      <a:pt x="315" y="227"/>
                    </a:cubicBezTo>
                    <a:cubicBezTo>
                      <a:pt x="59" y="226"/>
                      <a:pt x="59" y="226"/>
                      <a:pt x="59" y="226"/>
                    </a:cubicBezTo>
                    <a:cubicBezTo>
                      <a:pt x="59" y="226"/>
                      <a:pt x="59" y="226"/>
                      <a:pt x="58" y="226"/>
                    </a:cubicBezTo>
                    <a:cubicBezTo>
                      <a:pt x="63" y="214"/>
                      <a:pt x="64" y="193"/>
                      <a:pt x="64" y="188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340" y="33"/>
                      <a:pt x="340" y="33"/>
                      <a:pt x="340" y="33"/>
                    </a:cubicBezTo>
                    <a:lnTo>
                      <a:pt x="340" y="2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13">
                <a:extLst>
                  <a:ext uri="{FF2B5EF4-FFF2-40B4-BE49-F238E27FC236}">
                    <a16:creationId xmlns:a16="http://schemas.microsoft.com/office/drawing/2014/main" id="{561E5EA6-6467-42E4-8EC2-5B0BE80D3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412" y="2820024"/>
                <a:ext cx="89065" cy="72871"/>
              </a:xfrm>
              <a:custGeom>
                <a:avLst/>
                <a:gdLst>
                  <a:gd name="T0" fmla="*/ 0 w 42"/>
                  <a:gd name="T1" fmla="*/ 34 h 34"/>
                  <a:gd name="T2" fmla="*/ 0 w 42"/>
                  <a:gd name="T3" fmla="*/ 0 h 34"/>
                  <a:gd name="T4" fmla="*/ 13 w 42"/>
                  <a:gd name="T5" fmla="*/ 0 h 34"/>
                  <a:gd name="T6" fmla="*/ 24 w 42"/>
                  <a:gd name="T7" fmla="*/ 12 h 34"/>
                  <a:gd name="T8" fmla="*/ 32 w 42"/>
                  <a:gd name="T9" fmla="*/ 24 h 34"/>
                  <a:gd name="T10" fmla="*/ 32 w 42"/>
                  <a:gd name="T11" fmla="*/ 24 h 34"/>
                  <a:gd name="T12" fmla="*/ 31 w 42"/>
                  <a:gd name="T13" fmla="*/ 10 h 34"/>
                  <a:gd name="T14" fmla="*/ 31 w 42"/>
                  <a:gd name="T15" fmla="*/ 0 h 34"/>
                  <a:gd name="T16" fmla="*/ 42 w 42"/>
                  <a:gd name="T17" fmla="*/ 0 h 34"/>
                  <a:gd name="T18" fmla="*/ 42 w 42"/>
                  <a:gd name="T19" fmla="*/ 34 h 34"/>
                  <a:gd name="T20" fmla="*/ 30 w 42"/>
                  <a:gd name="T21" fmla="*/ 34 h 34"/>
                  <a:gd name="T22" fmla="*/ 19 w 42"/>
                  <a:gd name="T23" fmla="*/ 21 h 34"/>
                  <a:gd name="T24" fmla="*/ 10 w 42"/>
                  <a:gd name="T25" fmla="*/ 9 h 34"/>
                  <a:gd name="T26" fmla="*/ 10 w 42"/>
                  <a:gd name="T27" fmla="*/ 9 h 34"/>
                  <a:gd name="T28" fmla="*/ 10 w 42"/>
                  <a:gd name="T29" fmla="*/ 24 h 34"/>
                  <a:gd name="T30" fmla="*/ 10 w 42"/>
                  <a:gd name="T31" fmla="*/ 34 h 34"/>
                  <a:gd name="T32" fmla="*/ 0 w 42"/>
                  <a:gd name="T3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4">
                    <a:moveTo>
                      <a:pt x="0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7" y="16"/>
                      <a:pt x="30" y="20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0"/>
                      <a:pt x="31" y="15"/>
                      <a:pt x="31" y="1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17"/>
                      <a:pt x="13" y="13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3"/>
                      <a:pt x="10" y="18"/>
                      <a:pt x="10" y="24"/>
                    </a:cubicBezTo>
                    <a:cubicBezTo>
                      <a:pt x="10" y="34"/>
                      <a:pt x="10" y="34"/>
                      <a:pt x="10" y="34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14">
                <a:extLst>
                  <a:ext uri="{FF2B5EF4-FFF2-40B4-BE49-F238E27FC236}">
                    <a16:creationId xmlns:a16="http://schemas.microsoft.com/office/drawing/2014/main" id="{5DDC525E-6C39-47C0-B7F3-7367FCFC4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068" y="2820024"/>
                <a:ext cx="68373" cy="72871"/>
              </a:xfrm>
              <a:custGeom>
                <a:avLst/>
                <a:gdLst>
                  <a:gd name="T0" fmla="*/ 71 w 76"/>
                  <a:gd name="T1" fmla="*/ 47 h 81"/>
                  <a:gd name="T2" fmla="*/ 26 w 76"/>
                  <a:gd name="T3" fmla="*/ 47 h 81"/>
                  <a:gd name="T4" fmla="*/ 26 w 76"/>
                  <a:gd name="T5" fmla="*/ 66 h 81"/>
                  <a:gd name="T6" fmla="*/ 76 w 76"/>
                  <a:gd name="T7" fmla="*/ 66 h 81"/>
                  <a:gd name="T8" fmla="*/ 76 w 76"/>
                  <a:gd name="T9" fmla="*/ 81 h 81"/>
                  <a:gd name="T10" fmla="*/ 0 w 76"/>
                  <a:gd name="T11" fmla="*/ 81 h 81"/>
                  <a:gd name="T12" fmla="*/ 0 w 76"/>
                  <a:gd name="T13" fmla="*/ 0 h 81"/>
                  <a:gd name="T14" fmla="*/ 73 w 76"/>
                  <a:gd name="T15" fmla="*/ 0 h 81"/>
                  <a:gd name="T16" fmla="*/ 73 w 76"/>
                  <a:gd name="T17" fmla="*/ 14 h 81"/>
                  <a:gd name="T18" fmla="*/ 26 w 76"/>
                  <a:gd name="T19" fmla="*/ 14 h 81"/>
                  <a:gd name="T20" fmla="*/ 26 w 76"/>
                  <a:gd name="T21" fmla="*/ 31 h 81"/>
                  <a:gd name="T22" fmla="*/ 71 w 76"/>
                  <a:gd name="T23" fmla="*/ 31 h 81"/>
                  <a:gd name="T24" fmla="*/ 71 w 76"/>
                  <a:gd name="T2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81">
                    <a:moveTo>
                      <a:pt x="71" y="47"/>
                    </a:moveTo>
                    <a:lnTo>
                      <a:pt x="26" y="47"/>
                    </a:lnTo>
                    <a:lnTo>
                      <a:pt x="26" y="66"/>
                    </a:lnTo>
                    <a:lnTo>
                      <a:pt x="76" y="66"/>
                    </a:lnTo>
                    <a:lnTo>
                      <a:pt x="76" y="81"/>
                    </a:lnTo>
                    <a:lnTo>
                      <a:pt x="0" y="81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14"/>
                    </a:lnTo>
                    <a:lnTo>
                      <a:pt x="26" y="14"/>
                    </a:lnTo>
                    <a:lnTo>
                      <a:pt x="26" y="31"/>
                    </a:lnTo>
                    <a:lnTo>
                      <a:pt x="71" y="31"/>
                    </a:lnTo>
                    <a:lnTo>
                      <a:pt x="71" y="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15">
                <a:extLst>
                  <a:ext uri="{FF2B5EF4-FFF2-40B4-BE49-F238E27FC236}">
                    <a16:creationId xmlns:a16="http://schemas.microsoft.com/office/drawing/2014/main" id="{A90FCF78-B80C-4099-AB14-E810F94F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237" y="2820024"/>
                <a:ext cx="137645" cy="72871"/>
              </a:xfrm>
              <a:custGeom>
                <a:avLst/>
                <a:gdLst>
                  <a:gd name="T0" fmla="*/ 12 w 65"/>
                  <a:gd name="T1" fmla="*/ 34 h 34"/>
                  <a:gd name="T2" fmla="*/ 0 w 65"/>
                  <a:gd name="T3" fmla="*/ 0 h 34"/>
                  <a:gd name="T4" fmla="*/ 12 w 65"/>
                  <a:gd name="T5" fmla="*/ 0 h 34"/>
                  <a:gd name="T6" fmla="*/ 16 w 65"/>
                  <a:gd name="T7" fmla="*/ 14 h 34"/>
                  <a:gd name="T8" fmla="*/ 19 w 65"/>
                  <a:gd name="T9" fmla="*/ 26 h 34"/>
                  <a:gd name="T10" fmla="*/ 19 w 65"/>
                  <a:gd name="T11" fmla="*/ 26 h 34"/>
                  <a:gd name="T12" fmla="*/ 22 w 65"/>
                  <a:gd name="T13" fmla="*/ 14 h 34"/>
                  <a:gd name="T14" fmla="*/ 27 w 65"/>
                  <a:gd name="T15" fmla="*/ 0 h 34"/>
                  <a:gd name="T16" fmla="*/ 39 w 65"/>
                  <a:gd name="T17" fmla="*/ 0 h 34"/>
                  <a:gd name="T18" fmla="*/ 43 w 65"/>
                  <a:gd name="T19" fmla="*/ 15 h 34"/>
                  <a:gd name="T20" fmla="*/ 46 w 65"/>
                  <a:gd name="T21" fmla="*/ 26 h 34"/>
                  <a:gd name="T22" fmla="*/ 46 w 65"/>
                  <a:gd name="T23" fmla="*/ 26 h 34"/>
                  <a:gd name="T24" fmla="*/ 49 w 65"/>
                  <a:gd name="T25" fmla="*/ 14 h 34"/>
                  <a:gd name="T26" fmla="*/ 53 w 65"/>
                  <a:gd name="T27" fmla="*/ 0 h 34"/>
                  <a:gd name="T28" fmla="*/ 65 w 65"/>
                  <a:gd name="T29" fmla="*/ 0 h 34"/>
                  <a:gd name="T30" fmla="*/ 51 w 65"/>
                  <a:gd name="T31" fmla="*/ 34 h 34"/>
                  <a:gd name="T32" fmla="*/ 39 w 65"/>
                  <a:gd name="T33" fmla="*/ 34 h 34"/>
                  <a:gd name="T34" fmla="*/ 35 w 65"/>
                  <a:gd name="T35" fmla="*/ 19 h 34"/>
                  <a:gd name="T36" fmla="*/ 32 w 65"/>
                  <a:gd name="T37" fmla="*/ 9 h 34"/>
                  <a:gd name="T38" fmla="*/ 32 w 65"/>
                  <a:gd name="T39" fmla="*/ 9 h 34"/>
                  <a:gd name="T40" fmla="*/ 29 w 65"/>
                  <a:gd name="T41" fmla="*/ 19 h 34"/>
                  <a:gd name="T42" fmla="*/ 24 w 65"/>
                  <a:gd name="T43" fmla="*/ 34 h 34"/>
                  <a:gd name="T44" fmla="*/ 12 w 65"/>
                  <a:gd name="T4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34">
                    <a:moveTo>
                      <a:pt x="12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8"/>
                      <a:pt x="18" y="22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2"/>
                      <a:pt x="21" y="18"/>
                      <a:pt x="22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4" y="18"/>
                      <a:pt x="45" y="22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2"/>
                      <a:pt x="48" y="18"/>
                      <a:pt x="49" y="14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4" y="16"/>
                      <a:pt x="33" y="13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13"/>
                      <a:pt x="30" y="16"/>
                      <a:pt x="29" y="19"/>
                    </a:cubicBezTo>
                    <a:cubicBezTo>
                      <a:pt x="24" y="34"/>
                      <a:pt x="24" y="34"/>
                      <a:pt x="24" y="34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16">
                <a:extLst>
                  <a:ext uri="{FF2B5EF4-FFF2-40B4-BE49-F238E27FC236}">
                    <a16:creationId xmlns:a16="http://schemas.microsoft.com/office/drawing/2014/main" id="{B5665B4C-1415-4FB4-9B0D-5D2123FDC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180" y="2820024"/>
                <a:ext cx="74670" cy="74670"/>
              </a:xfrm>
              <a:custGeom>
                <a:avLst/>
                <a:gdLst>
                  <a:gd name="T0" fmla="*/ 2 w 35"/>
                  <a:gd name="T1" fmla="*/ 26 h 35"/>
                  <a:gd name="T2" fmla="*/ 15 w 35"/>
                  <a:gd name="T3" fmla="*/ 28 h 35"/>
                  <a:gd name="T4" fmla="*/ 23 w 35"/>
                  <a:gd name="T5" fmla="*/ 25 h 35"/>
                  <a:gd name="T6" fmla="*/ 15 w 35"/>
                  <a:gd name="T7" fmla="*/ 20 h 35"/>
                  <a:gd name="T8" fmla="*/ 1 w 35"/>
                  <a:gd name="T9" fmla="*/ 10 h 35"/>
                  <a:gd name="T10" fmla="*/ 20 w 35"/>
                  <a:gd name="T11" fmla="*/ 0 h 35"/>
                  <a:gd name="T12" fmla="*/ 33 w 35"/>
                  <a:gd name="T13" fmla="*/ 2 h 35"/>
                  <a:gd name="T14" fmla="*/ 30 w 35"/>
                  <a:gd name="T15" fmla="*/ 8 h 35"/>
                  <a:gd name="T16" fmla="*/ 20 w 35"/>
                  <a:gd name="T17" fmla="*/ 6 h 35"/>
                  <a:gd name="T18" fmla="*/ 12 w 35"/>
                  <a:gd name="T19" fmla="*/ 9 h 35"/>
                  <a:gd name="T20" fmla="*/ 22 w 35"/>
                  <a:gd name="T21" fmla="*/ 14 h 35"/>
                  <a:gd name="T22" fmla="*/ 35 w 35"/>
                  <a:gd name="T23" fmla="*/ 24 h 35"/>
                  <a:gd name="T24" fmla="*/ 14 w 35"/>
                  <a:gd name="T25" fmla="*/ 35 h 35"/>
                  <a:gd name="T26" fmla="*/ 0 w 35"/>
                  <a:gd name="T27" fmla="*/ 32 h 35"/>
                  <a:gd name="T28" fmla="*/ 2 w 35"/>
                  <a:gd name="T2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5">
                    <a:moveTo>
                      <a:pt x="2" y="26"/>
                    </a:moveTo>
                    <a:cubicBezTo>
                      <a:pt x="5" y="27"/>
                      <a:pt x="10" y="28"/>
                      <a:pt x="15" y="28"/>
                    </a:cubicBezTo>
                    <a:cubicBezTo>
                      <a:pt x="20" y="28"/>
                      <a:pt x="23" y="27"/>
                      <a:pt x="23" y="25"/>
                    </a:cubicBezTo>
                    <a:cubicBezTo>
                      <a:pt x="23" y="23"/>
                      <a:pt x="21" y="21"/>
                      <a:pt x="15" y="20"/>
                    </a:cubicBezTo>
                    <a:cubicBezTo>
                      <a:pt x="6" y="18"/>
                      <a:pt x="1" y="15"/>
                      <a:pt x="1" y="10"/>
                    </a:cubicBezTo>
                    <a:cubicBezTo>
                      <a:pt x="1" y="4"/>
                      <a:pt x="8" y="0"/>
                      <a:pt x="20" y="0"/>
                    </a:cubicBezTo>
                    <a:cubicBezTo>
                      <a:pt x="26" y="0"/>
                      <a:pt x="30" y="1"/>
                      <a:pt x="33" y="2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7"/>
                      <a:pt x="25" y="6"/>
                      <a:pt x="20" y="6"/>
                    </a:cubicBezTo>
                    <a:cubicBezTo>
                      <a:pt x="15" y="6"/>
                      <a:pt x="12" y="8"/>
                      <a:pt x="12" y="9"/>
                    </a:cubicBezTo>
                    <a:cubicBezTo>
                      <a:pt x="12" y="11"/>
                      <a:pt x="15" y="12"/>
                      <a:pt x="22" y="14"/>
                    </a:cubicBezTo>
                    <a:cubicBezTo>
                      <a:pt x="31" y="16"/>
                      <a:pt x="35" y="19"/>
                      <a:pt x="35" y="24"/>
                    </a:cubicBezTo>
                    <a:cubicBezTo>
                      <a:pt x="35" y="30"/>
                      <a:pt x="28" y="35"/>
                      <a:pt x="14" y="35"/>
                    </a:cubicBezTo>
                    <a:cubicBezTo>
                      <a:pt x="8" y="35"/>
                      <a:pt x="3" y="34"/>
                      <a:pt x="0" y="32"/>
                    </a:cubicBezTo>
                    <a:lnTo>
                      <a:pt x="2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FC9599-76DD-42A2-9B1B-6297EE3EF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333" y="2932479"/>
                <a:ext cx="285187" cy="26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EB91B4-3D15-4162-9453-3D6D902FA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333" y="3000852"/>
                <a:ext cx="285187" cy="26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19">
                <a:extLst>
                  <a:ext uri="{FF2B5EF4-FFF2-40B4-BE49-F238E27FC236}">
                    <a16:creationId xmlns:a16="http://schemas.microsoft.com/office/drawing/2014/main" id="{B5E38B94-816D-433E-8837-7730A3F30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333" y="3066526"/>
                <a:ext cx="285187" cy="27889"/>
              </a:xfrm>
              <a:custGeom>
                <a:avLst/>
                <a:gdLst>
                  <a:gd name="T0" fmla="*/ 317 w 317"/>
                  <a:gd name="T1" fmla="*/ 31 h 31"/>
                  <a:gd name="T2" fmla="*/ 0 w 317"/>
                  <a:gd name="T3" fmla="*/ 31 h 31"/>
                  <a:gd name="T4" fmla="*/ 0 w 317"/>
                  <a:gd name="T5" fmla="*/ 0 h 31"/>
                  <a:gd name="T6" fmla="*/ 317 w 317"/>
                  <a:gd name="T7" fmla="*/ 3 h 31"/>
                  <a:gd name="T8" fmla="*/ 317 w 31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1">
                    <a:moveTo>
                      <a:pt x="317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317" y="3"/>
                    </a:lnTo>
                    <a:lnTo>
                      <a:pt x="317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20">
                <a:extLst>
                  <a:ext uri="{FF2B5EF4-FFF2-40B4-BE49-F238E27FC236}">
                    <a16:creationId xmlns:a16="http://schemas.microsoft.com/office/drawing/2014/main" id="{42C1810B-C027-4641-A3E1-F12797692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333" y="3134899"/>
                <a:ext cx="512797" cy="27889"/>
              </a:xfrm>
              <a:custGeom>
                <a:avLst/>
                <a:gdLst>
                  <a:gd name="T0" fmla="*/ 570 w 570"/>
                  <a:gd name="T1" fmla="*/ 31 h 31"/>
                  <a:gd name="T2" fmla="*/ 0 w 570"/>
                  <a:gd name="T3" fmla="*/ 31 h 31"/>
                  <a:gd name="T4" fmla="*/ 0 w 570"/>
                  <a:gd name="T5" fmla="*/ 0 h 31"/>
                  <a:gd name="T6" fmla="*/ 570 w 570"/>
                  <a:gd name="T7" fmla="*/ 2 h 31"/>
                  <a:gd name="T8" fmla="*/ 570 w 57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31">
                    <a:moveTo>
                      <a:pt x="570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570" y="2"/>
                    </a:lnTo>
                    <a:lnTo>
                      <a:pt x="570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CBDD56-B434-4D01-9901-C5764DE4C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101" y="2932479"/>
                <a:ext cx="179029" cy="168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5B3522-D59B-4EC2-9A82-7197E3D9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3228" y="4639976"/>
              <a:ext cx="440020" cy="471496"/>
            </a:xfrm>
            <a:prstGeom prst="rect">
              <a:avLst/>
            </a:prstGeom>
          </p:spPr>
        </p:pic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D4AD1B9E-5CB9-4270-9DD2-90A962858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6508" y="2947456"/>
              <a:ext cx="346129" cy="475697"/>
            </a:xfrm>
            <a:custGeom>
              <a:avLst/>
              <a:gdLst>
                <a:gd name="T0" fmla="*/ 584 w 684"/>
                <a:gd name="T1" fmla="*/ 252 h 941"/>
                <a:gd name="T2" fmla="*/ 468 w 684"/>
                <a:gd name="T3" fmla="*/ 180 h 941"/>
                <a:gd name="T4" fmla="*/ 361 w 684"/>
                <a:gd name="T5" fmla="*/ 180 h 941"/>
                <a:gd name="T6" fmla="*/ 256 w 684"/>
                <a:gd name="T7" fmla="*/ 247 h 941"/>
                <a:gd name="T8" fmla="*/ 109 w 684"/>
                <a:gd name="T9" fmla="*/ 326 h 941"/>
                <a:gd name="T10" fmla="*/ 109 w 684"/>
                <a:gd name="T11" fmla="*/ 396 h 941"/>
                <a:gd name="T12" fmla="*/ 286 w 684"/>
                <a:gd name="T13" fmla="*/ 382 h 941"/>
                <a:gd name="T14" fmla="*/ 343 w 684"/>
                <a:gd name="T15" fmla="*/ 489 h 941"/>
                <a:gd name="T16" fmla="*/ 342 w 684"/>
                <a:gd name="T17" fmla="*/ 915 h 941"/>
                <a:gd name="T18" fmla="*/ 443 w 684"/>
                <a:gd name="T19" fmla="*/ 941 h 941"/>
                <a:gd name="T20" fmla="*/ 457 w 684"/>
                <a:gd name="T21" fmla="*/ 568 h 941"/>
                <a:gd name="T22" fmla="*/ 563 w 684"/>
                <a:gd name="T23" fmla="*/ 941 h 941"/>
                <a:gd name="T24" fmla="*/ 534 w 684"/>
                <a:gd name="T25" fmla="*/ 904 h 941"/>
                <a:gd name="T26" fmla="*/ 554 w 684"/>
                <a:gd name="T27" fmla="*/ 443 h 941"/>
                <a:gd name="T28" fmla="*/ 613 w 684"/>
                <a:gd name="T29" fmla="*/ 529 h 941"/>
                <a:gd name="T30" fmla="*/ 658 w 684"/>
                <a:gd name="T31" fmla="*/ 548 h 941"/>
                <a:gd name="T32" fmla="*/ 403 w 684"/>
                <a:gd name="T33" fmla="*/ 152 h 941"/>
                <a:gd name="T34" fmla="*/ 403 w 684"/>
                <a:gd name="T35" fmla="*/ 0 h 941"/>
                <a:gd name="T36" fmla="*/ 403 w 684"/>
                <a:gd name="T37" fmla="*/ 152 h 941"/>
                <a:gd name="T38" fmla="*/ 388 w 684"/>
                <a:gd name="T39" fmla="*/ 228 h 941"/>
                <a:gd name="T40" fmla="*/ 448 w 684"/>
                <a:gd name="T41" fmla="*/ 228 h 941"/>
                <a:gd name="T42" fmla="*/ 417 w 684"/>
                <a:gd name="T43" fmla="*/ 198 h 941"/>
                <a:gd name="T44" fmla="*/ 231 w 684"/>
                <a:gd name="T45" fmla="*/ 290 h 941"/>
                <a:gd name="T46" fmla="*/ 51 w 684"/>
                <a:gd name="T47" fmla="*/ 320 h 941"/>
                <a:gd name="T48" fmla="*/ 231 w 684"/>
                <a:gd name="T49" fmla="*/ 290 h 941"/>
                <a:gd name="T50" fmla="*/ 23 w 684"/>
                <a:gd name="T51" fmla="*/ 254 h 941"/>
                <a:gd name="T52" fmla="*/ 15 w 684"/>
                <a:gd name="T53" fmla="*/ 284 h 941"/>
                <a:gd name="T54" fmla="*/ 70 w 684"/>
                <a:gd name="T55" fmla="*/ 265 h 941"/>
                <a:gd name="T56" fmla="*/ 37 w 684"/>
                <a:gd name="T57" fmla="*/ 251 h 941"/>
                <a:gd name="T58" fmla="*/ 12 w 684"/>
                <a:gd name="T59" fmla="*/ 206 h 941"/>
                <a:gd name="T60" fmla="*/ 33 w 684"/>
                <a:gd name="T61" fmla="*/ 251 h 941"/>
                <a:gd name="T62" fmla="*/ 97 w 684"/>
                <a:gd name="T63" fmla="*/ 254 h 941"/>
                <a:gd name="T64" fmla="*/ 89 w 684"/>
                <a:gd name="T65" fmla="*/ 284 h 941"/>
                <a:gd name="T66" fmla="*/ 144 w 684"/>
                <a:gd name="T67" fmla="*/ 265 h 941"/>
                <a:gd name="T68" fmla="*/ 111 w 684"/>
                <a:gd name="T69" fmla="*/ 251 h 941"/>
                <a:gd name="T70" fmla="*/ 86 w 684"/>
                <a:gd name="T71" fmla="*/ 206 h 941"/>
                <a:gd name="T72" fmla="*/ 107 w 684"/>
                <a:gd name="T73" fmla="*/ 251 h 941"/>
                <a:gd name="T74" fmla="*/ 171 w 684"/>
                <a:gd name="T75" fmla="*/ 254 h 941"/>
                <a:gd name="T76" fmla="*/ 162 w 684"/>
                <a:gd name="T77" fmla="*/ 284 h 941"/>
                <a:gd name="T78" fmla="*/ 218 w 684"/>
                <a:gd name="T79" fmla="*/ 265 h 941"/>
                <a:gd name="T80" fmla="*/ 185 w 684"/>
                <a:gd name="T81" fmla="*/ 251 h 941"/>
                <a:gd name="T82" fmla="*/ 160 w 684"/>
                <a:gd name="T83" fmla="*/ 206 h 941"/>
                <a:gd name="T84" fmla="*/ 181 w 684"/>
                <a:gd name="T85" fmla="*/ 251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4" h="941">
                  <a:moveTo>
                    <a:pt x="676" y="502"/>
                  </a:moveTo>
                  <a:cubicBezTo>
                    <a:pt x="584" y="252"/>
                    <a:pt x="584" y="252"/>
                    <a:pt x="584" y="252"/>
                  </a:cubicBezTo>
                  <a:cubicBezTo>
                    <a:pt x="563" y="200"/>
                    <a:pt x="520" y="180"/>
                    <a:pt x="478" y="180"/>
                  </a:cubicBezTo>
                  <a:cubicBezTo>
                    <a:pt x="468" y="180"/>
                    <a:pt x="468" y="180"/>
                    <a:pt x="468" y="180"/>
                  </a:cubicBezTo>
                  <a:cubicBezTo>
                    <a:pt x="433" y="389"/>
                    <a:pt x="433" y="389"/>
                    <a:pt x="433" y="389"/>
                  </a:cubicBezTo>
                  <a:cubicBezTo>
                    <a:pt x="361" y="180"/>
                    <a:pt x="361" y="180"/>
                    <a:pt x="361" y="180"/>
                  </a:cubicBezTo>
                  <a:cubicBezTo>
                    <a:pt x="357" y="180"/>
                    <a:pt x="357" y="180"/>
                    <a:pt x="357" y="180"/>
                  </a:cubicBezTo>
                  <a:cubicBezTo>
                    <a:pt x="309" y="180"/>
                    <a:pt x="276" y="201"/>
                    <a:pt x="256" y="247"/>
                  </a:cubicBezTo>
                  <a:cubicBezTo>
                    <a:pt x="223" y="326"/>
                    <a:pt x="223" y="326"/>
                    <a:pt x="223" y="326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90" y="326"/>
                    <a:pt x="74" y="342"/>
                    <a:pt x="74" y="361"/>
                  </a:cubicBezTo>
                  <a:cubicBezTo>
                    <a:pt x="74" y="380"/>
                    <a:pt x="90" y="396"/>
                    <a:pt x="109" y="396"/>
                  </a:cubicBezTo>
                  <a:cubicBezTo>
                    <a:pt x="249" y="406"/>
                    <a:pt x="249" y="406"/>
                    <a:pt x="249" y="406"/>
                  </a:cubicBezTo>
                  <a:cubicBezTo>
                    <a:pt x="265" y="406"/>
                    <a:pt x="280" y="397"/>
                    <a:pt x="286" y="382"/>
                  </a:cubicBezTo>
                  <a:cubicBezTo>
                    <a:pt x="314" y="315"/>
                    <a:pt x="314" y="315"/>
                    <a:pt x="314" y="315"/>
                  </a:cubicBezTo>
                  <a:cubicBezTo>
                    <a:pt x="343" y="489"/>
                    <a:pt x="343" y="489"/>
                    <a:pt x="343" y="489"/>
                  </a:cubicBezTo>
                  <a:cubicBezTo>
                    <a:pt x="371" y="904"/>
                    <a:pt x="371" y="904"/>
                    <a:pt x="371" y="904"/>
                  </a:cubicBezTo>
                  <a:cubicBezTo>
                    <a:pt x="342" y="915"/>
                    <a:pt x="342" y="915"/>
                    <a:pt x="342" y="915"/>
                  </a:cubicBezTo>
                  <a:cubicBezTo>
                    <a:pt x="342" y="941"/>
                    <a:pt x="342" y="941"/>
                    <a:pt x="342" y="941"/>
                  </a:cubicBezTo>
                  <a:cubicBezTo>
                    <a:pt x="443" y="941"/>
                    <a:pt x="443" y="941"/>
                    <a:pt x="443" y="941"/>
                  </a:cubicBezTo>
                  <a:cubicBezTo>
                    <a:pt x="448" y="568"/>
                    <a:pt x="448" y="568"/>
                    <a:pt x="448" y="568"/>
                  </a:cubicBezTo>
                  <a:cubicBezTo>
                    <a:pt x="457" y="568"/>
                    <a:pt x="457" y="568"/>
                    <a:pt x="457" y="568"/>
                  </a:cubicBezTo>
                  <a:cubicBezTo>
                    <a:pt x="462" y="941"/>
                    <a:pt x="462" y="941"/>
                    <a:pt x="462" y="941"/>
                  </a:cubicBezTo>
                  <a:cubicBezTo>
                    <a:pt x="563" y="941"/>
                    <a:pt x="563" y="941"/>
                    <a:pt x="563" y="941"/>
                  </a:cubicBezTo>
                  <a:cubicBezTo>
                    <a:pt x="563" y="915"/>
                    <a:pt x="563" y="915"/>
                    <a:pt x="563" y="915"/>
                  </a:cubicBezTo>
                  <a:cubicBezTo>
                    <a:pt x="534" y="904"/>
                    <a:pt x="534" y="904"/>
                    <a:pt x="534" y="904"/>
                  </a:cubicBezTo>
                  <a:cubicBezTo>
                    <a:pt x="557" y="563"/>
                    <a:pt x="557" y="563"/>
                    <a:pt x="557" y="563"/>
                  </a:cubicBezTo>
                  <a:cubicBezTo>
                    <a:pt x="560" y="522"/>
                    <a:pt x="558" y="468"/>
                    <a:pt x="554" y="443"/>
                  </a:cubicBezTo>
                  <a:cubicBezTo>
                    <a:pt x="529" y="320"/>
                    <a:pt x="529" y="320"/>
                    <a:pt x="529" y="320"/>
                  </a:cubicBezTo>
                  <a:cubicBezTo>
                    <a:pt x="613" y="529"/>
                    <a:pt x="613" y="529"/>
                    <a:pt x="613" y="529"/>
                  </a:cubicBezTo>
                  <a:cubicBezTo>
                    <a:pt x="619" y="543"/>
                    <a:pt x="632" y="551"/>
                    <a:pt x="645" y="551"/>
                  </a:cubicBezTo>
                  <a:cubicBezTo>
                    <a:pt x="649" y="551"/>
                    <a:pt x="654" y="550"/>
                    <a:pt x="658" y="548"/>
                  </a:cubicBezTo>
                  <a:cubicBezTo>
                    <a:pt x="676" y="541"/>
                    <a:pt x="684" y="520"/>
                    <a:pt x="676" y="502"/>
                  </a:cubicBezTo>
                  <a:close/>
                  <a:moveTo>
                    <a:pt x="403" y="152"/>
                  </a:moveTo>
                  <a:cubicBezTo>
                    <a:pt x="445" y="152"/>
                    <a:pt x="479" y="118"/>
                    <a:pt x="479" y="76"/>
                  </a:cubicBezTo>
                  <a:cubicBezTo>
                    <a:pt x="479" y="34"/>
                    <a:pt x="445" y="0"/>
                    <a:pt x="403" y="0"/>
                  </a:cubicBezTo>
                  <a:cubicBezTo>
                    <a:pt x="361" y="0"/>
                    <a:pt x="328" y="34"/>
                    <a:pt x="328" y="76"/>
                  </a:cubicBezTo>
                  <a:cubicBezTo>
                    <a:pt x="328" y="118"/>
                    <a:pt x="361" y="152"/>
                    <a:pt x="403" y="152"/>
                  </a:cubicBezTo>
                  <a:close/>
                  <a:moveTo>
                    <a:pt x="387" y="181"/>
                  </a:moveTo>
                  <a:cubicBezTo>
                    <a:pt x="388" y="228"/>
                    <a:pt x="388" y="228"/>
                    <a:pt x="388" y="228"/>
                  </a:cubicBezTo>
                  <a:cubicBezTo>
                    <a:pt x="418" y="211"/>
                    <a:pt x="418" y="211"/>
                    <a:pt x="418" y="21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7" y="181"/>
                    <a:pt x="447" y="181"/>
                    <a:pt x="447" y="181"/>
                  </a:cubicBezTo>
                  <a:cubicBezTo>
                    <a:pt x="417" y="198"/>
                    <a:pt x="417" y="198"/>
                    <a:pt x="417" y="198"/>
                  </a:cubicBezTo>
                  <a:lnTo>
                    <a:pt x="387" y="181"/>
                  </a:lnTo>
                  <a:close/>
                  <a:moveTo>
                    <a:pt x="231" y="29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13" y="302"/>
                    <a:pt x="31" y="312"/>
                    <a:pt x="51" y="320"/>
                  </a:cubicBezTo>
                  <a:cubicBezTo>
                    <a:pt x="180" y="320"/>
                    <a:pt x="180" y="320"/>
                    <a:pt x="180" y="320"/>
                  </a:cubicBezTo>
                  <a:cubicBezTo>
                    <a:pt x="200" y="312"/>
                    <a:pt x="217" y="302"/>
                    <a:pt x="231" y="290"/>
                  </a:cubicBezTo>
                  <a:close/>
                  <a:moveTo>
                    <a:pt x="33" y="251"/>
                  </a:moveTo>
                  <a:cubicBezTo>
                    <a:pt x="30" y="252"/>
                    <a:pt x="26" y="252"/>
                    <a:pt x="23" y="254"/>
                  </a:cubicBezTo>
                  <a:cubicBezTo>
                    <a:pt x="18" y="255"/>
                    <a:pt x="15" y="260"/>
                    <a:pt x="15" y="265"/>
                  </a:cubicBezTo>
                  <a:cubicBezTo>
                    <a:pt x="15" y="284"/>
                    <a:pt x="15" y="284"/>
                    <a:pt x="15" y="284"/>
                  </a:cubicBezTo>
                  <a:cubicBezTo>
                    <a:pt x="70" y="284"/>
                    <a:pt x="70" y="284"/>
                    <a:pt x="70" y="284"/>
                  </a:cubicBezTo>
                  <a:cubicBezTo>
                    <a:pt x="70" y="265"/>
                    <a:pt x="70" y="265"/>
                    <a:pt x="70" y="265"/>
                  </a:cubicBezTo>
                  <a:cubicBezTo>
                    <a:pt x="70" y="260"/>
                    <a:pt x="67" y="255"/>
                    <a:pt x="62" y="254"/>
                  </a:cubicBezTo>
                  <a:cubicBezTo>
                    <a:pt x="53" y="251"/>
                    <a:pt x="45" y="250"/>
                    <a:pt x="37" y="251"/>
                  </a:cubicBezTo>
                  <a:cubicBezTo>
                    <a:pt x="35" y="247"/>
                    <a:pt x="33" y="243"/>
                    <a:pt x="31" y="238"/>
                  </a:cubicBezTo>
                  <a:cubicBezTo>
                    <a:pt x="22" y="220"/>
                    <a:pt x="12" y="206"/>
                    <a:pt x="12" y="206"/>
                  </a:cubicBezTo>
                  <a:cubicBezTo>
                    <a:pt x="12" y="206"/>
                    <a:pt x="18" y="222"/>
                    <a:pt x="27" y="240"/>
                  </a:cubicBezTo>
                  <a:cubicBezTo>
                    <a:pt x="29" y="244"/>
                    <a:pt x="31" y="248"/>
                    <a:pt x="33" y="251"/>
                  </a:cubicBezTo>
                  <a:close/>
                  <a:moveTo>
                    <a:pt x="107" y="251"/>
                  </a:moveTo>
                  <a:cubicBezTo>
                    <a:pt x="104" y="252"/>
                    <a:pt x="100" y="252"/>
                    <a:pt x="97" y="254"/>
                  </a:cubicBezTo>
                  <a:cubicBezTo>
                    <a:pt x="92" y="255"/>
                    <a:pt x="89" y="260"/>
                    <a:pt x="89" y="265"/>
                  </a:cubicBezTo>
                  <a:cubicBezTo>
                    <a:pt x="89" y="284"/>
                    <a:pt x="89" y="284"/>
                    <a:pt x="89" y="284"/>
                  </a:cubicBezTo>
                  <a:cubicBezTo>
                    <a:pt x="144" y="284"/>
                    <a:pt x="144" y="284"/>
                    <a:pt x="144" y="284"/>
                  </a:cubicBezTo>
                  <a:cubicBezTo>
                    <a:pt x="144" y="265"/>
                    <a:pt x="144" y="265"/>
                    <a:pt x="144" y="265"/>
                  </a:cubicBezTo>
                  <a:cubicBezTo>
                    <a:pt x="144" y="260"/>
                    <a:pt x="141" y="255"/>
                    <a:pt x="136" y="254"/>
                  </a:cubicBezTo>
                  <a:cubicBezTo>
                    <a:pt x="127" y="251"/>
                    <a:pt x="119" y="250"/>
                    <a:pt x="111" y="251"/>
                  </a:cubicBezTo>
                  <a:cubicBezTo>
                    <a:pt x="109" y="247"/>
                    <a:pt x="107" y="243"/>
                    <a:pt x="105" y="238"/>
                  </a:cubicBezTo>
                  <a:cubicBezTo>
                    <a:pt x="96" y="220"/>
                    <a:pt x="86" y="206"/>
                    <a:pt x="86" y="206"/>
                  </a:cubicBezTo>
                  <a:cubicBezTo>
                    <a:pt x="86" y="206"/>
                    <a:pt x="92" y="222"/>
                    <a:pt x="101" y="240"/>
                  </a:cubicBezTo>
                  <a:cubicBezTo>
                    <a:pt x="103" y="244"/>
                    <a:pt x="105" y="248"/>
                    <a:pt x="107" y="251"/>
                  </a:cubicBezTo>
                  <a:close/>
                  <a:moveTo>
                    <a:pt x="181" y="251"/>
                  </a:moveTo>
                  <a:cubicBezTo>
                    <a:pt x="178" y="252"/>
                    <a:pt x="174" y="252"/>
                    <a:pt x="171" y="254"/>
                  </a:cubicBezTo>
                  <a:cubicBezTo>
                    <a:pt x="166" y="255"/>
                    <a:pt x="162" y="260"/>
                    <a:pt x="162" y="265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218" y="284"/>
                    <a:pt x="218" y="284"/>
                    <a:pt x="218" y="284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8" y="260"/>
                    <a:pt x="215" y="255"/>
                    <a:pt x="210" y="254"/>
                  </a:cubicBezTo>
                  <a:cubicBezTo>
                    <a:pt x="201" y="251"/>
                    <a:pt x="193" y="250"/>
                    <a:pt x="185" y="251"/>
                  </a:cubicBezTo>
                  <a:cubicBezTo>
                    <a:pt x="183" y="247"/>
                    <a:pt x="181" y="243"/>
                    <a:pt x="179" y="238"/>
                  </a:cubicBezTo>
                  <a:cubicBezTo>
                    <a:pt x="170" y="220"/>
                    <a:pt x="160" y="206"/>
                    <a:pt x="160" y="206"/>
                  </a:cubicBezTo>
                  <a:cubicBezTo>
                    <a:pt x="160" y="206"/>
                    <a:pt x="166" y="222"/>
                    <a:pt x="175" y="240"/>
                  </a:cubicBezTo>
                  <a:cubicBezTo>
                    <a:pt x="177" y="244"/>
                    <a:pt x="179" y="248"/>
                    <a:pt x="181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E406A3-93BE-4130-A315-2232D21A9670}"/>
                </a:ext>
              </a:extLst>
            </p:cNvPr>
            <p:cNvSpPr/>
            <p:nvPr/>
          </p:nvSpPr>
          <p:spPr>
            <a:xfrm>
              <a:off x="9031967" y="4283274"/>
              <a:ext cx="1208943" cy="470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STEWARDSHIP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C873C59-938A-44F7-8962-6C958032A0E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0828" y="2103564"/>
              <a:ext cx="233665" cy="308306"/>
              <a:chOff x="2317" y="149"/>
              <a:chExt cx="3046" cy="4019"/>
            </a:xfrm>
          </p:grpSpPr>
          <p:sp>
            <p:nvSpPr>
              <p:cNvPr id="47" name="AutoShape 3">
                <a:extLst>
                  <a:ext uri="{FF2B5EF4-FFF2-40B4-BE49-F238E27FC236}">
                    <a16:creationId xmlns:a16="http://schemas.microsoft.com/office/drawing/2014/main" id="{14BBA6FE-5A03-45AD-BA2E-63ACD30C29B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17" y="152"/>
                <a:ext cx="3046" cy="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2E63F74-970D-43D6-AD89-73050668F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49"/>
                <a:ext cx="2207" cy="22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8AEC69F0-7CDE-4B06-96B1-F400C53AEC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7" y="2605"/>
                <a:ext cx="3046" cy="1563"/>
              </a:xfrm>
              <a:custGeom>
                <a:avLst/>
                <a:gdLst>
                  <a:gd name="T0" fmla="*/ 731 w 1140"/>
                  <a:gd name="T1" fmla="*/ 0 h 585"/>
                  <a:gd name="T2" fmla="*/ 410 w 1140"/>
                  <a:gd name="T3" fmla="*/ 0 h 585"/>
                  <a:gd name="T4" fmla="*/ 0 w 1140"/>
                  <a:gd name="T5" fmla="*/ 409 h 585"/>
                  <a:gd name="T6" fmla="*/ 0 w 1140"/>
                  <a:gd name="T7" fmla="*/ 585 h 585"/>
                  <a:gd name="T8" fmla="*/ 1140 w 1140"/>
                  <a:gd name="T9" fmla="*/ 585 h 585"/>
                  <a:gd name="T10" fmla="*/ 1140 w 1140"/>
                  <a:gd name="T11" fmla="*/ 409 h 585"/>
                  <a:gd name="T12" fmla="*/ 731 w 1140"/>
                  <a:gd name="T13" fmla="*/ 0 h 585"/>
                  <a:gd name="T14" fmla="*/ 904 w 1140"/>
                  <a:gd name="T15" fmla="*/ 555 h 585"/>
                  <a:gd name="T16" fmla="*/ 717 w 1140"/>
                  <a:gd name="T17" fmla="*/ 368 h 585"/>
                  <a:gd name="T18" fmla="*/ 904 w 1140"/>
                  <a:gd name="T19" fmla="*/ 181 h 585"/>
                  <a:gd name="T20" fmla="*/ 1091 w 1140"/>
                  <a:gd name="T21" fmla="*/ 368 h 585"/>
                  <a:gd name="T22" fmla="*/ 904 w 1140"/>
                  <a:gd name="T23" fmla="*/ 55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0" h="585">
                    <a:moveTo>
                      <a:pt x="731" y="0"/>
                    </a:moveTo>
                    <a:cubicBezTo>
                      <a:pt x="410" y="0"/>
                      <a:pt x="410" y="0"/>
                      <a:pt x="410" y="0"/>
                    </a:cubicBezTo>
                    <a:cubicBezTo>
                      <a:pt x="184" y="0"/>
                      <a:pt x="0" y="183"/>
                      <a:pt x="0" y="409"/>
                    </a:cubicBezTo>
                    <a:cubicBezTo>
                      <a:pt x="0" y="585"/>
                      <a:pt x="0" y="585"/>
                      <a:pt x="0" y="585"/>
                    </a:cubicBezTo>
                    <a:cubicBezTo>
                      <a:pt x="1140" y="585"/>
                      <a:pt x="1140" y="585"/>
                      <a:pt x="1140" y="585"/>
                    </a:cubicBezTo>
                    <a:cubicBezTo>
                      <a:pt x="1140" y="409"/>
                      <a:pt x="1140" y="409"/>
                      <a:pt x="1140" y="409"/>
                    </a:cubicBezTo>
                    <a:cubicBezTo>
                      <a:pt x="1140" y="183"/>
                      <a:pt x="957" y="0"/>
                      <a:pt x="731" y="0"/>
                    </a:cubicBezTo>
                    <a:close/>
                    <a:moveTo>
                      <a:pt x="904" y="555"/>
                    </a:moveTo>
                    <a:cubicBezTo>
                      <a:pt x="801" y="555"/>
                      <a:pt x="717" y="472"/>
                      <a:pt x="717" y="368"/>
                    </a:cubicBezTo>
                    <a:cubicBezTo>
                      <a:pt x="717" y="265"/>
                      <a:pt x="801" y="181"/>
                      <a:pt x="904" y="181"/>
                    </a:cubicBezTo>
                    <a:cubicBezTo>
                      <a:pt x="1007" y="181"/>
                      <a:pt x="1091" y="265"/>
                      <a:pt x="1091" y="368"/>
                    </a:cubicBezTo>
                    <a:cubicBezTo>
                      <a:pt x="1091" y="472"/>
                      <a:pt x="1007" y="555"/>
                      <a:pt x="904" y="5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5C69CA1F-B6A9-445F-BEE6-A19A773D9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3283"/>
                <a:ext cx="716" cy="602"/>
              </a:xfrm>
              <a:custGeom>
                <a:avLst/>
                <a:gdLst>
                  <a:gd name="T0" fmla="*/ 94 w 716"/>
                  <a:gd name="T1" fmla="*/ 297 h 602"/>
                  <a:gd name="T2" fmla="*/ 203 w 716"/>
                  <a:gd name="T3" fmla="*/ 481 h 602"/>
                  <a:gd name="T4" fmla="*/ 618 w 716"/>
                  <a:gd name="T5" fmla="*/ 0 h 602"/>
                  <a:gd name="T6" fmla="*/ 716 w 716"/>
                  <a:gd name="T7" fmla="*/ 115 h 602"/>
                  <a:gd name="T8" fmla="*/ 203 w 716"/>
                  <a:gd name="T9" fmla="*/ 602 h 602"/>
                  <a:gd name="T10" fmla="*/ 0 w 716"/>
                  <a:gd name="T11" fmla="*/ 383 h 602"/>
                  <a:gd name="T12" fmla="*/ 94 w 716"/>
                  <a:gd name="T13" fmla="*/ 297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6" h="602">
                    <a:moveTo>
                      <a:pt x="94" y="297"/>
                    </a:moveTo>
                    <a:lnTo>
                      <a:pt x="203" y="481"/>
                    </a:lnTo>
                    <a:lnTo>
                      <a:pt x="618" y="0"/>
                    </a:lnTo>
                    <a:lnTo>
                      <a:pt x="716" y="115"/>
                    </a:lnTo>
                    <a:lnTo>
                      <a:pt x="203" y="602"/>
                    </a:lnTo>
                    <a:lnTo>
                      <a:pt x="0" y="383"/>
                    </a:lnTo>
                    <a:lnTo>
                      <a:pt x="94" y="2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7595AD3-4C38-4D85-8731-8F55FF0E325F}"/>
                </a:ext>
              </a:extLst>
            </p:cNvPr>
            <p:cNvGrpSpPr/>
            <p:nvPr/>
          </p:nvGrpSpPr>
          <p:grpSpPr>
            <a:xfrm>
              <a:off x="1625384" y="3077891"/>
              <a:ext cx="1112168" cy="2033581"/>
              <a:chOff x="4991618" y="3791873"/>
              <a:chExt cx="1237063" cy="226195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DF0239F-23C0-43D3-B386-C713292B1D54}"/>
                  </a:ext>
                </a:extLst>
              </p:cNvPr>
              <p:cNvGrpSpPr/>
              <p:nvPr/>
            </p:nvGrpSpPr>
            <p:grpSpPr>
              <a:xfrm>
                <a:off x="4991618" y="3791873"/>
                <a:ext cx="1237063" cy="2261950"/>
                <a:chOff x="5647407" y="2782987"/>
                <a:chExt cx="1753197" cy="3205689"/>
              </a:xfrm>
              <a:solidFill>
                <a:srgbClr val="41735E"/>
              </a:solidFill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95606FE-2C3E-45FD-9F06-C24ACEC571FF}"/>
                    </a:ext>
                  </a:extLst>
                </p:cNvPr>
                <p:cNvGrpSpPr/>
                <p:nvPr/>
              </p:nvGrpSpPr>
              <p:grpSpPr>
                <a:xfrm flipH="1">
                  <a:off x="6405491" y="2782987"/>
                  <a:ext cx="995113" cy="981514"/>
                  <a:chOff x="2903346" y="1458346"/>
                  <a:chExt cx="995114" cy="981514"/>
                </a:xfrm>
                <a:grpFill/>
              </p:grpSpPr>
              <p:sp>
                <p:nvSpPr>
                  <p:cNvPr id="56" name="Freeform 38">
                    <a:extLst>
                      <a:ext uri="{FF2B5EF4-FFF2-40B4-BE49-F238E27FC236}">
                        <a16:creationId xmlns:a16="http://schemas.microsoft.com/office/drawing/2014/main" id="{C3427C0F-FDE6-4905-8B31-FA6CB3E97F4B}"/>
                      </a:ext>
                    </a:extLst>
                  </p:cNvPr>
                  <p:cNvSpPr/>
                  <p:nvPr/>
                </p:nvSpPr>
                <p:spPr>
                  <a:xfrm>
                    <a:off x="3173747" y="1458346"/>
                    <a:ext cx="625525" cy="184011"/>
                  </a:xfrm>
                  <a:custGeom>
                    <a:avLst/>
                    <a:gdLst>
                      <a:gd name="connsiteX0" fmla="*/ 372483 w 2576639"/>
                      <a:gd name="connsiteY0" fmla="*/ 577 h 760836"/>
                      <a:gd name="connsiteX1" fmla="*/ 492466 w 2576639"/>
                      <a:gd name="connsiteY1" fmla="*/ 37536 h 760836"/>
                      <a:gd name="connsiteX2" fmla="*/ 905951 w 2576639"/>
                      <a:gd name="connsiteY2" fmla="*/ 137501 h 760836"/>
                      <a:gd name="connsiteX3" fmla="*/ 933218 w 2576639"/>
                      <a:gd name="connsiteY3" fmla="*/ 112714 h 760836"/>
                      <a:gd name="connsiteX4" fmla="*/ 1290183 w 2576639"/>
                      <a:gd name="connsiteY4" fmla="*/ 1819 h 760836"/>
                      <a:gd name="connsiteX5" fmla="*/ 1647148 w 2576639"/>
                      <a:gd name="connsiteY5" fmla="*/ 112714 h 760836"/>
                      <a:gd name="connsiteX6" fmla="*/ 1668507 w 2576639"/>
                      <a:gd name="connsiteY6" fmla="*/ 132130 h 760836"/>
                      <a:gd name="connsiteX7" fmla="*/ 2071233 w 2576639"/>
                      <a:gd name="connsiteY7" fmla="*/ 44681 h 760836"/>
                      <a:gd name="connsiteX8" fmla="*/ 2356751 w 2576639"/>
                      <a:gd name="connsiteY8" fmla="*/ 39436 h 760836"/>
                      <a:gd name="connsiteX9" fmla="*/ 2376340 w 2576639"/>
                      <a:gd name="connsiteY9" fmla="*/ 715442 h 760836"/>
                      <a:gd name="connsiteX10" fmla="*/ 2006939 w 2576639"/>
                      <a:gd name="connsiteY10" fmla="*/ 706668 h 760836"/>
                      <a:gd name="connsiteX11" fmla="*/ 1835639 w 2576639"/>
                      <a:gd name="connsiteY11" fmla="*/ 669163 h 760836"/>
                      <a:gd name="connsiteX12" fmla="*/ 1660112 w 2576639"/>
                      <a:gd name="connsiteY12" fmla="*/ 636378 h 760836"/>
                      <a:gd name="connsiteX13" fmla="*/ 1647148 w 2576639"/>
                      <a:gd name="connsiteY13" fmla="*/ 648162 h 760836"/>
                      <a:gd name="connsiteX14" fmla="*/ 1290183 w 2576639"/>
                      <a:gd name="connsiteY14" fmla="*/ 759057 h 760836"/>
                      <a:gd name="connsiteX15" fmla="*/ 933218 w 2576639"/>
                      <a:gd name="connsiteY15" fmla="*/ 648162 h 760836"/>
                      <a:gd name="connsiteX16" fmla="*/ 898787 w 2576639"/>
                      <a:gd name="connsiteY16" fmla="*/ 616864 h 760836"/>
                      <a:gd name="connsiteX17" fmla="*/ 896341 w 2576639"/>
                      <a:gd name="connsiteY17" fmla="*/ 617203 h 760836"/>
                      <a:gd name="connsiteX18" fmla="*/ 621052 w 2576639"/>
                      <a:gd name="connsiteY18" fmla="*/ 687619 h 760836"/>
                      <a:gd name="connsiteX19" fmla="*/ 226840 w 2576639"/>
                      <a:gd name="connsiteY19" fmla="*/ 734496 h 760836"/>
                      <a:gd name="connsiteX20" fmla="*/ 223923 w 2576639"/>
                      <a:gd name="connsiteY20" fmla="*/ 40413 h 760836"/>
                      <a:gd name="connsiteX21" fmla="*/ 372483 w 2576639"/>
                      <a:gd name="connsiteY21" fmla="*/ 577 h 760836"/>
                      <a:gd name="connsiteX0" fmla="*/ 372483 w 2576639"/>
                      <a:gd name="connsiteY0" fmla="*/ 577 h 760836"/>
                      <a:gd name="connsiteX1" fmla="*/ 492466 w 2576639"/>
                      <a:gd name="connsiteY1" fmla="*/ 37536 h 760836"/>
                      <a:gd name="connsiteX2" fmla="*/ 905951 w 2576639"/>
                      <a:gd name="connsiteY2" fmla="*/ 137501 h 760836"/>
                      <a:gd name="connsiteX3" fmla="*/ 1290183 w 2576639"/>
                      <a:gd name="connsiteY3" fmla="*/ 1819 h 760836"/>
                      <a:gd name="connsiteX4" fmla="*/ 1647148 w 2576639"/>
                      <a:gd name="connsiteY4" fmla="*/ 112714 h 760836"/>
                      <a:gd name="connsiteX5" fmla="*/ 1668507 w 2576639"/>
                      <a:gd name="connsiteY5" fmla="*/ 132130 h 760836"/>
                      <a:gd name="connsiteX6" fmla="*/ 2071233 w 2576639"/>
                      <a:gd name="connsiteY6" fmla="*/ 44681 h 760836"/>
                      <a:gd name="connsiteX7" fmla="*/ 2356751 w 2576639"/>
                      <a:gd name="connsiteY7" fmla="*/ 39436 h 760836"/>
                      <a:gd name="connsiteX8" fmla="*/ 2376340 w 2576639"/>
                      <a:gd name="connsiteY8" fmla="*/ 715442 h 760836"/>
                      <a:gd name="connsiteX9" fmla="*/ 2006939 w 2576639"/>
                      <a:gd name="connsiteY9" fmla="*/ 706668 h 760836"/>
                      <a:gd name="connsiteX10" fmla="*/ 1835639 w 2576639"/>
                      <a:gd name="connsiteY10" fmla="*/ 669163 h 760836"/>
                      <a:gd name="connsiteX11" fmla="*/ 1660112 w 2576639"/>
                      <a:gd name="connsiteY11" fmla="*/ 636378 h 760836"/>
                      <a:gd name="connsiteX12" fmla="*/ 1647148 w 2576639"/>
                      <a:gd name="connsiteY12" fmla="*/ 648162 h 760836"/>
                      <a:gd name="connsiteX13" fmla="*/ 1290183 w 2576639"/>
                      <a:gd name="connsiteY13" fmla="*/ 759057 h 760836"/>
                      <a:gd name="connsiteX14" fmla="*/ 933218 w 2576639"/>
                      <a:gd name="connsiteY14" fmla="*/ 648162 h 760836"/>
                      <a:gd name="connsiteX15" fmla="*/ 898787 w 2576639"/>
                      <a:gd name="connsiteY15" fmla="*/ 616864 h 760836"/>
                      <a:gd name="connsiteX16" fmla="*/ 896341 w 2576639"/>
                      <a:gd name="connsiteY16" fmla="*/ 617203 h 760836"/>
                      <a:gd name="connsiteX17" fmla="*/ 621052 w 2576639"/>
                      <a:gd name="connsiteY17" fmla="*/ 687619 h 760836"/>
                      <a:gd name="connsiteX18" fmla="*/ 226840 w 2576639"/>
                      <a:gd name="connsiteY18" fmla="*/ 734496 h 760836"/>
                      <a:gd name="connsiteX19" fmla="*/ 223923 w 2576639"/>
                      <a:gd name="connsiteY19" fmla="*/ 40413 h 760836"/>
                      <a:gd name="connsiteX20" fmla="*/ 372483 w 2576639"/>
                      <a:gd name="connsiteY20" fmla="*/ 577 h 760836"/>
                      <a:gd name="connsiteX0" fmla="*/ 372483 w 2576639"/>
                      <a:gd name="connsiteY0" fmla="*/ 577 h 760836"/>
                      <a:gd name="connsiteX1" fmla="*/ 492466 w 2576639"/>
                      <a:gd name="connsiteY1" fmla="*/ 37536 h 760836"/>
                      <a:gd name="connsiteX2" fmla="*/ 905951 w 2576639"/>
                      <a:gd name="connsiteY2" fmla="*/ 137501 h 760836"/>
                      <a:gd name="connsiteX3" fmla="*/ 1290183 w 2576639"/>
                      <a:gd name="connsiteY3" fmla="*/ 1819 h 760836"/>
                      <a:gd name="connsiteX4" fmla="*/ 1668507 w 2576639"/>
                      <a:gd name="connsiteY4" fmla="*/ 132130 h 760836"/>
                      <a:gd name="connsiteX5" fmla="*/ 2071233 w 2576639"/>
                      <a:gd name="connsiteY5" fmla="*/ 44681 h 760836"/>
                      <a:gd name="connsiteX6" fmla="*/ 2356751 w 2576639"/>
                      <a:gd name="connsiteY6" fmla="*/ 39436 h 760836"/>
                      <a:gd name="connsiteX7" fmla="*/ 2376340 w 2576639"/>
                      <a:gd name="connsiteY7" fmla="*/ 715442 h 760836"/>
                      <a:gd name="connsiteX8" fmla="*/ 2006939 w 2576639"/>
                      <a:gd name="connsiteY8" fmla="*/ 706668 h 760836"/>
                      <a:gd name="connsiteX9" fmla="*/ 1835639 w 2576639"/>
                      <a:gd name="connsiteY9" fmla="*/ 669163 h 760836"/>
                      <a:gd name="connsiteX10" fmla="*/ 1660112 w 2576639"/>
                      <a:gd name="connsiteY10" fmla="*/ 636378 h 760836"/>
                      <a:gd name="connsiteX11" fmla="*/ 1647148 w 2576639"/>
                      <a:gd name="connsiteY11" fmla="*/ 648162 h 760836"/>
                      <a:gd name="connsiteX12" fmla="*/ 1290183 w 2576639"/>
                      <a:gd name="connsiteY12" fmla="*/ 759057 h 760836"/>
                      <a:gd name="connsiteX13" fmla="*/ 933218 w 2576639"/>
                      <a:gd name="connsiteY13" fmla="*/ 648162 h 760836"/>
                      <a:gd name="connsiteX14" fmla="*/ 898787 w 2576639"/>
                      <a:gd name="connsiteY14" fmla="*/ 616864 h 760836"/>
                      <a:gd name="connsiteX15" fmla="*/ 896341 w 2576639"/>
                      <a:gd name="connsiteY15" fmla="*/ 617203 h 760836"/>
                      <a:gd name="connsiteX16" fmla="*/ 621052 w 2576639"/>
                      <a:gd name="connsiteY16" fmla="*/ 687619 h 760836"/>
                      <a:gd name="connsiteX17" fmla="*/ 226840 w 2576639"/>
                      <a:gd name="connsiteY17" fmla="*/ 734496 h 760836"/>
                      <a:gd name="connsiteX18" fmla="*/ 223923 w 2576639"/>
                      <a:gd name="connsiteY18" fmla="*/ 40413 h 760836"/>
                      <a:gd name="connsiteX19" fmla="*/ 372483 w 2576639"/>
                      <a:gd name="connsiteY19" fmla="*/ 577 h 760836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835639 w 2576639"/>
                      <a:gd name="connsiteY9" fmla="*/ 685015 h 776688"/>
                      <a:gd name="connsiteX10" fmla="*/ 1660112 w 2576639"/>
                      <a:gd name="connsiteY10" fmla="*/ 652230 h 776688"/>
                      <a:gd name="connsiteX11" fmla="*/ 1647148 w 2576639"/>
                      <a:gd name="connsiteY11" fmla="*/ 664014 h 776688"/>
                      <a:gd name="connsiteX12" fmla="*/ 1290183 w 2576639"/>
                      <a:gd name="connsiteY12" fmla="*/ 774909 h 776688"/>
                      <a:gd name="connsiteX13" fmla="*/ 933218 w 2576639"/>
                      <a:gd name="connsiteY13" fmla="*/ 664014 h 776688"/>
                      <a:gd name="connsiteX14" fmla="*/ 898787 w 2576639"/>
                      <a:gd name="connsiteY14" fmla="*/ 632716 h 776688"/>
                      <a:gd name="connsiteX15" fmla="*/ 896341 w 2576639"/>
                      <a:gd name="connsiteY15" fmla="*/ 633055 h 776688"/>
                      <a:gd name="connsiteX16" fmla="*/ 621052 w 2576639"/>
                      <a:gd name="connsiteY16" fmla="*/ 703471 h 776688"/>
                      <a:gd name="connsiteX17" fmla="*/ 226840 w 2576639"/>
                      <a:gd name="connsiteY17" fmla="*/ 750348 h 776688"/>
                      <a:gd name="connsiteX18" fmla="*/ 223923 w 2576639"/>
                      <a:gd name="connsiteY18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835639 w 2576639"/>
                      <a:gd name="connsiteY9" fmla="*/ 685015 h 776688"/>
                      <a:gd name="connsiteX10" fmla="*/ 1660112 w 2576639"/>
                      <a:gd name="connsiteY10" fmla="*/ 652230 h 776688"/>
                      <a:gd name="connsiteX11" fmla="*/ 1647148 w 2576639"/>
                      <a:gd name="connsiteY11" fmla="*/ 664014 h 776688"/>
                      <a:gd name="connsiteX12" fmla="*/ 1290183 w 2576639"/>
                      <a:gd name="connsiteY12" fmla="*/ 774909 h 776688"/>
                      <a:gd name="connsiteX13" fmla="*/ 933218 w 2576639"/>
                      <a:gd name="connsiteY13" fmla="*/ 664014 h 776688"/>
                      <a:gd name="connsiteX14" fmla="*/ 898787 w 2576639"/>
                      <a:gd name="connsiteY14" fmla="*/ 632716 h 776688"/>
                      <a:gd name="connsiteX15" fmla="*/ 621052 w 2576639"/>
                      <a:gd name="connsiteY15" fmla="*/ 703471 h 776688"/>
                      <a:gd name="connsiteX16" fmla="*/ 226840 w 2576639"/>
                      <a:gd name="connsiteY16" fmla="*/ 750348 h 776688"/>
                      <a:gd name="connsiteX17" fmla="*/ 223923 w 2576639"/>
                      <a:gd name="connsiteY17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835639 w 2576639"/>
                      <a:gd name="connsiteY9" fmla="*/ 685015 h 776688"/>
                      <a:gd name="connsiteX10" fmla="*/ 1660112 w 2576639"/>
                      <a:gd name="connsiteY10" fmla="*/ 652230 h 776688"/>
                      <a:gd name="connsiteX11" fmla="*/ 1290183 w 2576639"/>
                      <a:gd name="connsiteY11" fmla="*/ 774909 h 776688"/>
                      <a:gd name="connsiteX12" fmla="*/ 933218 w 2576639"/>
                      <a:gd name="connsiteY12" fmla="*/ 664014 h 776688"/>
                      <a:gd name="connsiteX13" fmla="*/ 898787 w 2576639"/>
                      <a:gd name="connsiteY13" fmla="*/ 632716 h 776688"/>
                      <a:gd name="connsiteX14" fmla="*/ 621052 w 2576639"/>
                      <a:gd name="connsiteY14" fmla="*/ 703471 h 776688"/>
                      <a:gd name="connsiteX15" fmla="*/ 226840 w 2576639"/>
                      <a:gd name="connsiteY15" fmla="*/ 750348 h 776688"/>
                      <a:gd name="connsiteX16" fmla="*/ 223923 w 2576639"/>
                      <a:gd name="connsiteY16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835639 w 2576639"/>
                      <a:gd name="connsiteY9" fmla="*/ 685015 h 776688"/>
                      <a:gd name="connsiteX10" fmla="*/ 1660112 w 2576639"/>
                      <a:gd name="connsiteY10" fmla="*/ 652230 h 776688"/>
                      <a:gd name="connsiteX11" fmla="*/ 1290183 w 2576639"/>
                      <a:gd name="connsiteY11" fmla="*/ 774909 h 776688"/>
                      <a:gd name="connsiteX12" fmla="*/ 933218 w 2576639"/>
                      <a:gd name="connsiteY12" fmla="*/ 664014 h 776688"/>
                      <a:gd name="connsiteX13" fmla="*/ 898787 w 2576639"/>
                      <a:gd name="connsiteY13" fmla="*/ 632716 h 776688"/>
                      <a:gd name="connsiteX14" fmla="*/ 621052 w 2576639"/>
                      <a:gd name="connsiteY14" fmla="*/ 703471 h 776688"/>
                      <a:gd name="connsiteX15" fmla="*/ 226840 w 2576639"/>
                      <a:gd name="connsiteY15" fmla="*/ 750348 h 776688"/>
                      <a:gd name="connsiteX16" fmla="*/ 223923 w 2576639"/>
                      <a:gd name="connsiteY16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835639 w 2576639"/>
                      <a:gd name="connsiteY9" fmla="*/ 685015 h 776688"/>
                      <a:gd name="connsiteX10" fmla="*/ 1660112 w 2576639"/>
                      <a:gd name="connsiteY10" fmla="*/ 652230 h 776688"/>
                      <a:gd name="connsiteX11" fmla="*/ 1290183 w 2576639"/>
                      <a:gd name="connsiteY11" fmla="*/ 774909 h 776688"/>
                      <a:gd name="connsiteX12" fmla="*/ 933218 w 2576639"/>
                      <a:gd name="connsiteY12" fmla="*/ 664014 h 776688"/>
                      <a:gd name="connsiteX13" fmla="*/ 898787 w 2576639"/>
                      <a:gd name="connsiteY13" fmla="*/ 632716 h 776688"/>
                      <a:gd name="connsiteX14" fmla="*/ 621052 w 2576639"/>
                      <a:gd name="connsiteY14" fmla="*/ 703471 h 776688"/>
                      <a:gd name="connsiteX15" fmla="*/ 226840 w 2576639"/>
                      <a:gd name="connsiteY15" fmla="*/ 750348 h 776688"/>
                      <a:gd name="connsiteX16" fmla="*/ 223923 w 2576639"/>
                      <a:gd name="connsiteY16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835639 w 2576639"/>
                      <a:gd name="connsiteY9" fmla="*/ 685015 h 776688"/>
                      <a:gd name="connsiteX10" fmla="*/ 1660112 w 2576639"/>
                      <a:gd name="connsiteY10" fmla="*/ 652230 h 776688"/>
                      <a:gd name="connsiteX11" fmla="*/ 1290183 w 2576639"/>
                      <a:gd name="connsiteY11" fmla="*/ 774909 h 776688"/>
                      <a:gd name="connsiteX12" fmla="*/ 933218 w 2576639"/>
                      <a:gd name="connsiteY12" fmla="*/ 664014 h 776688"/>
                      <a:gd name="connsiteX13" fmla="*/ 898787 w 2576639"/>
                      <a:gd name="connsiteY13" fmla="*/ 632716 h 776688"/>
                      <a:gd name="connsiteX14" fmla="*/ 621052 w 2576639"/>
                      <a:gd name="connsiteY14" fmla="*/ 703471 h 776688"/>
                      <a:gd name="connsiteX15" fmla="*/ 226840 w 2576639"/>
                      <a:gd name="connsiteY15" fmla="*/ 750348 h 776688"/>
                      <a:gd name="connsiteX16" fmla="*/ 223923 w 2576639"/>
                      <a:gd name="connsiteY16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8507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1363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1363 w 2576639"/>
                      <a:gd name="connsiteY4" fmla="*/ 147982 h 776688"/>
                      <a:gd name="connsiteX5" fmla="*/ 2071233 w 2576639"/>
                      <a:gd name="connsiteY5" fmla="*/ 60533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1363 w 2576639"/>
                      <a:gd name="connsiteY4" fmla="*/ 147982 h 776688"/>
                      <a:gd name="connsiteX5" fmla="*/ 1995033 w 2576639"/>
                      <a:gd name="connsiteY5" fmla="*/ 91490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1363 w 2576639"/>
                      <a:gd name="connsiteY4" fmla="*/ 147982 h 776688"/>
                      <a:gd name="connsiteX5" fmla="*/ 1995033 w 2576639"/>
                      <a:gd name="connsiteY5" fmla="*/ 91490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1363 w 2576639"/>
                      <a:gd name="connsiteY4" fmla="*/ 147982 h 776688"/>
                      <a:gd name="connsiteX5" fmla="*/ 1995033 w 2576639"/>
                      <a:gd name="connsiteY5" fmla="*/ 91490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1363 w 2576639"/>
                      <a:gd name="connsiteY4" fmla="*/ 147982 h 776688"/>
                      <a:gd name="connsiteX5" fmla="*/ 1995033 w 2576639"/>
                      <a:gd name="connsiteY5" fmla="*/ 91490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1363 w 2576639"/>
                      <a:gd name="connsiteY4" fmla="*/ 147982 h 776688"/>
                      <a:gd name="connsiteX5" fmla="*/ 1992652 w 2576639"/>
                      <a:gd name="connsiteY5" fmla="*/ 77202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56265 h 776688"/>
                      <a:gd name="connsiteX1" fmla="*/ 492466 w 2576639"/>
                      <a:gd name="connsiteY1" fmla="*/ 53388 h 776688"/>
                      <a:gd name="connsiteX2" fmla="*/ 905951 w 2576639"/>
                      <a:gd name="connsiteY2" fmla="*/ 153353 h 776688"/>
                      <a:gd name="connsiteX3" fmla="*/ 1290183 w 2576639"/>
                      <a:gd name="connsiteY3" fmla="*/ 17671 h 776688"/>
                      <a:gd name="connsiteX4" fmla="*/ 1661363 w 2576639"/>
                      <a:gd name="connsiteY4" fmla="*/ 147982 h 776688"/>
                      <a:gd name="connsiteX5" fmla="*/ 1992652 w 2576639"/>
                      <a:gd name="connsiteY5" fmla="*/ 77202 h 776688"/>
                      <a:gd name="connsiteX6" fmla="*/ 2356751 w 2576639"/>
                      <a:gd name="connsiteY6" fmla="*/ 55288 h 776688"/>
                      <a:gd name="connsiteX7" fmla="*/ 2376340 w 2576639"/>
                      <a:gd name="connsiteY7" fmla="*/ 731294 h 776688"/>
                      <a:gd name="connsiteX8" fmla="*/ 2006939 w 2576639"/>
                      <a:gd name="connsiteY8" fmla="*/ 722520 h 776688"/>
                      <a:gd name="connsiteX9" fmla="*/ 1660112 w 2576639"/>
                      <a:gd name="connsiteY9" fmla="*/ 652230 h 776688"/>
                      <a:gd name="connsiteX10" fmla="*/ 1290183 w 2576639"/>
                      <a:gd name="connsiteY10" fmla="*/ 774909 h 776688"/>
                      <a:gd name="connsiteX11" fmla="*/ 933218 w 2576639"/>
                      <a:gd name="connsiteY11" fmla="*/ 664014 h 776688"/>
                      <a:gd name="connsiteX12" fmla="*/ 898787 w 2576639"/>
                      <a:gd name="connsiteY12" fmla="*/ 632716 h 776688"/>
                      <a:gd name="connsiteX13" fmla="*/ 621052 w 2576639"/>
                      <a:gd name="connsiteY13" fmla="*/ 703471 h 776688"/>
                      <a:gd name="connsiteX14" fmla="*/ 226840 w 2576639"/>
                      <a:gd name="connsiteY14" fmla="*/ 750348 h 776688"/>
                      <a:gd name="connsiteX15" fmla="*/ 223923 w 2576639"/>
                      <a:gd name="connsiteY15" fmla="*/ 56265 h 776688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933218 w 2576639"/>
                      <a:gd name="connsiteY11" fmla="*/ 646351 h 759025"/>
                      <a:gd name="connsiteX12" fmla="*/ 898787 w 2576639"/>
                      <a:gd name="connsiteY12" fmla="*/ 615053 h 759025"/>
                      <a:gd name="connsiteX13" fmla="*/ 621052 w 2576639"/>
                      <a:gd name="connsiteY13" fmla="*/ 685808 h 759025"/>
                      <a:gd name="connsiteX14" fmla="*/ 226840 w 2576639"/>
                      <a:gd name="connsiteY14" fmla="*/ 732685 h 759025"/>
                      <a:gd name="connsiteX15" fmla="*/ 223923 w 2576639"/>
                      <a:gd name="connsiteY15" fmla="*/ 38602 h 759025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15053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15053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15053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9066 h 759489"/>
                      <a:gd name="connsiteX1" fmla="*/ 492466 w 2576639"/>
                      <a:gd name="connsiteY1" fmla="*/ 36189 h 759489"/>
                      <a:gd name="connsiteX2" fmla="*/ 905951 w 2576639"/>
                      <a:gd name="connsiteY2" fmla="*/ 136154 h 759489"/>
                      <a:gd name="connsiteX3" fmla="*/ 1290183 w 2576639"/>
                      <a:gd name="connsiteY3" fmla="*/ 472 h 759489"/>
                      <a:gd name="connsiteX4" fmla="*/ 1661363 w 2576639"/>
                      <a:gd name="connsiteY4" fmla="*/ 130783 h 759489"/>
                      <a:gd name="connsiteX5" fmla="*/ 1992652 w 2576639"/>
                      <a:gd name="connsiteY5" fmla="*/ 60003 h 759489"/>
                      <a:gd name="connsiteX6" fmla="*/ 2356751 w 2576639"/>
                      <a:gd name="connsiteY6" fmla="*/ 38089 h 759489"/>
                      <a:gd name="connsiteX7" fmla="*/ 2376340 w 2576639"/>
                      <a:gd name="connsiteY7" fmla="*/ 714095 h 759489"/>
                      <a:gd name="connsiteX8" fmla="*/ 2006939 w 2576639"/>
                      <a:gd name="connsiteY8" fmla="*/ 705321 h 759489"/>
                      <a:gd name="connsiteX9" fmla="*/ 1660112 w 2576639"/>
                      <a:gd name="connsiteY9" fmla="*/ 635031 h 759489"/>
                      <a:gd name="connsiteX10" fmla="*/ 1290183 w 2576639"/>
                      <a:gd name="connsiteY10" fmla="*/ 757710 h 759489"/>
                      <a:gd name="connsiteX11" fmla="*/ 898787 w 2576639"/>
                      <a:gd name="connsiteY11" fmla="*/ 615517 h 759489"/>
                      <a:gd name="connsiteX12" fmla="*/ 621052 w 2576639"/>
                      <a:gd name="connsiteY12" fmla="*/ 686272 h 759489"/>
                      <a:gd name="connsiteX13" fmla="*/ 226840 w 2576639"/>
                      <a:gd name="connsiteY13" fmla="*/ 733149 h 759489"/>
                      <a:gd name="connsiteX14" fmla="*/ 223923 w 2576639"/>
                      <a:gd name="connsiteY14" fmla="*/ 39066 h 759489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15053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15053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22196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22196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492466 w 2576639"/>
                      <a:gd name="connsiteY1" fmla="*/ 35725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22196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485322 w 2576639"/>
                      <a:gd name="connsiteY1" fmla="*/ 33344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22196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485322 w 2576639"/>
                      <a:gd name="connsiteY1" fmla="*/ 33344 h 759025"/>
                      <a:gd name="connsiteX2" fmla="*/ 594858 w 2576639"/>
                      <a:gd name="connsiteY2" fmla="*/ 64301 h 759025"/>
                      <a:gd name="connsiteX3" fmla="*/ 905951 w 2576639"/>
                      <a:gd name="connsiteY3" fmla="*/ 135690 h 759025"/>
                      <a:gd name="connsiteX4" fmla="*/ 1290183 w 2576639"/>
                      <a:gd name="connsiteY4" fmla="*/ 8 h 759025"/>
                      <a:gd name="connsiteX5" fmla="*/ 1661363 w 2576639"/>
                      <a:gd name="connsiteY5" fmla="*/ 130319 h 759025"/>
                      <a:gd name="connsiteX6" fmla="*/ 1992652 w 2576639"/>
                      <a:gd name="connsiteY6" fmla="*/ 59539 h 759025"/>
                      <a:gd name="connsiteX7" fmla="*/ 2356751 w 2576639"/>
                      <a:gd name="connsiteY7" fmla="*/ 37625 h 759025"/>
                      <a:gd name="connsiteX8" fmla="*/ 2376340 w 2576639"/>
                      <a:gd name="connsiteY8" fmla="*/ 713631 h 759025"/>
                      <a:gd name="connsiteX9" fmla="*/ 2006939 w 2576639"/>
                      <a:gd name="connsiteY9" fmla="*/ 704857 h 759025"/>
                      <a:gd name="connsiteX10" fmla="*/ 1660112 w 2576639"/>
                      <a:gd name="connsiteY10" fmla="*/ 634567 h 759025"/>
                      <a:gd name="connsiteX11" fmla="*/ 1290183 w 2576639"/>
                      <a:gd name="connsiteY11" fmla="*/ 757246 h 759025"/>
                      <a:gd name="connsiteX12" fmla="*/ 898787 w 2576639"/>
                      <a:gd name="connsiteY12" fmla="*/ 622196 h 759025"/>
                      <a:gd name="connsiteX13" fmla="*/ 621052 w 2576639"/>
                      <a:gd name="connsiteY13" fmla="*/ 685808 h 759025"/>
                      <a:gd name="connsiteX14" fmla="*/ 226840 w 2576639"/>
                      <a:gd name="connsiteY14" fmla="*/ 732685 h 759025"/>
                      <a:gd name="connsiteX15" fmla="*/ 223923 w 2576639"/>
                      <a:gd name="connsiteY15" fmla="*/ 38602 h 759025"/>
                      <a:gd name="connsiteX0" fmla="*/ 223923 w 2576639"/>
                      <a:gd name="connsiteY0" fmla="*/ 46664 h 767087"/>
                      <a:gd name="connsiteX1" fmla="*/ 594858 w 2576639"/>
                      <a:gd name="connsiteY1" fmla="*/ 72363 h 767087"/>
                      <a:gd name="connsiteX2" fmla="*/ 905951 w 2576639"/>
                      <a:gd name="connsiteY2" fmla="*/ 143752 h 767087"/>
                      <a:gd name="connsiteX3" fmla="*/ 1290183 w 2576639"/>
                      <a:gd name="connsiteY3" fmla="*/ 8070 h 767087"/>
                      <a:gd name="connsiteX4" fmla="*/ 1661363 w 2576639"/>
                      <a:gd name="connsiteY4" fmla="*/ 138381 h 767087"/>
                      <a:gd name="connsiteX5" fmla="*/ 1992652 w 2576639"/>
                      <a:gd name="connsiteY5" fmla="*/ 67601 h 767087"/>
                      <a:gd name="connsiteX6" fmla="*/ 2356751 w 2576639"/>
                      <a:gd name="connsiteY6" fmla="*/ 45687 h 767087"/>
                      <a:gd name="connsiteX7" fmla="*/ 2376340 w 2576639"/>
                      <a:gd name="connsiteY7" fmla="*/ 721693 h 767087"/>
                      <a:gd name="connsiteX8" fmla="*/ 2006939 w 2576639"/>
                      <a:gd name="connsiteY8" fmla="*/ 712919 h 767087"/>
                      <a:gd name="connsiteX9" fmla="*/ 1660112 w 2576639"/>
                      <a:gd name="connsiteY9" fmla="*/ 642629 h 767087"/>
                      <a:gd name="connsiteX10" fmla="*/ 1290183 w 2576639"/>
                      <a:gd name="connsiteY10" fmla="*/ 765308 h 767087"/>
                      <a:gd name="connsiteX11" fmla="*/ 898787 w 2576639"/>
                      <a:gd name="connsiteY11" fmla="*/ 630258 h 767087"/>
                      <a:gd name="connsiteX12" fmla="*/ 621052 w 2576639"/>
                      <a:gd name="connsiteY12" fmla="*/ 693870 h 767087"/>
                      <a:gd name="connsiteX13" fmla="*/ 226840 w 2576639"/>
                      <a:gd name="connsiteY13" fmla="*/ 740747 h 767087"/>
                      <a:gd name="connsiteX14" fmla="*/ 223923 w 2576639"/>
                      <a:gd name="connsiteY14" fmla="*/ 46664 h 767087"/>
                      <a:gd name="connsiteX0" fmla="*/ 223923 w 2576639"/>
                      <a:gd name="connsiteY0" fmla="*/ 48112 h 768535"/>
                      <a:gd name="connsiteX1" fmla="*/ 594858 w 2576639"/>
                      <a:gd name="connsiteY1" fmla="*/ 73811 h 768535"/>
                      <a:gd name="connsiteX2" fmla="*/ 905951 w 2576639"/>
                      <a:gd name="connsiteY2" fmla="*/ 145200 h 768535"/>
                      <a:gd name="connsiteX3" fmla="*/ 1290183 w 2576639"/>
                      <a:gd name="connsiteY3" fmla="*/ 9518 h 768535"/>
                      <a:gd name="connsiteX4" fmla="*/ 1661363 w 2576639"/>
                      <a:gd name="connsiteY4" fmla="*/ 139829 h 768535"/>
                      <a:gd name="connsiteX5" fmla="*/ 1992652 w 2576639"/>
                      <a:gd name="connsiteY5" fmla="*/ 69049 h 768535"/>
                      <a:gd name="connsiteX6" fmla="*/ 2356751 w 2576639"/>
                      <a:gd name="connsiteY6" fmla="*/ 47135 h 768535"/>
                      <a:gd name="connsiteX7" fmla="*/ 2376340 w 2576639"/>
                      <a:gd name="connsiteY7" fmla="*/ 723141 h 768535"/>
                      <a:gd name="connsiteX8" fmla="*/ 2006939 w 2576639"/>
                      <a:gd name="connsiteY8" fmla="*/ 714367 h 768535"/>
                      <a:gd name="connsiteX9" fmla="*/ 1660112 w 2576639"/>
                      <a:gd name="connsiteY9" fmla="*/ 644077 h 768535"/>
                      <a:gd name="connsiteX10" fmla="*/ 1290183 w 2576639"/>
                      <a:gd name="connsiteY10" fmla="*/ 766756 h 768535"/>
                      <a:gd name="connsiteX11" fmla="*/ 898787 w 2576639"/>
                      <a:gd name="connsiteY11" fmla="*/ 631706 h 768535"/>
                      <a:gd name="connsiteX12" fmla="*/ 621052 w 2576639"/>
                      <a:gd name="connsiteY12" fmla="*/ 695318 h 768535"/>
                      <a:gd name="connsiteX13" fmla="*/ 226840 w 2576639"/>
                      <a:gd name="connsiteY13" fmla="*/ 742195 h 768535"/>
                      <a:gd name="connsiteX14" fmla="*/ 223923 w 2576639"/>
                      <a:gd name="connsiteY14" fmla="*/ 48112 h 768535"/>
                      <a:gd name="connsiteX0" fmla="*/ 223923 w 2576639"/>
                      <a:gd name="connsiteY0" fmla="*/ 38602 h 759025"/>
                      <a:gd name="connsiteX1" fmla="*/ 594858 w 2576639"/>
                      <a:gd name="connsiteY1" fmla="*/ 64301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22196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59025"/>
                      <a:gd name="connsiteX1" fmla="*/ 594858 w 2576639"/>
                      <a:gd name="connsiteY1" fmla="*/ 64301 h 759025"/>
                      <a:gd name="connsiteX2" fmla="*/ 905951 w 2576639"/>
                      <a:gd name="connsiteY2" fmla="*/ 135690 h 759025"/>
                      <a:gd name="connsiteX3" fmla="*/ 1290183 w 2576639"/>
                      <a:gd name="connsiteY3" fmla="*/ 8 h 759025"/>
                      <a:gd name="connsiteX4" fmla="*/ 1661363 w 2576639"/>
                      <a:gd name="connsiteY4" fmla="*/ 130319 h 759025"/>
                      <a:gd name="connsiteX5" fmla="*/ 1992652 w 2576639"/>
                      <a:gd name="connsiteY5" fmla="*/ 59539 h 759025"/>
                      <a:gd name="connsiteX6" fmla="*/ 2356751 w 2576639"/>
                      <a:gd name="connsiteY6" fmla="*/ 37625 h 759025"/>
                      <a:gd name="connsiteX7" fmla="*/ 2376340 w 2576639"/>
                      <a:gd name="connsiteY7" fmla="*/ 713631 h 759025"/>
                      <a:gd name="connsiteX8" fmla="*/ 2006939 w 2576639"/>
                      <a:gd name="connsiteY8" fmla="*/ 704857 h 759025"/>
                      <a:gd name="connsiteX9" fmla="*/ 1660112 w 2576639"/>
                      <a:gd name="connsiteY9" fmla="*/ 634567 h 759025"/>
                      <a:gd name="connsiteX10" fmla="*/ 1290183 w 2576639"/>
                      <a:gd name="connsiteY10" fmla="*/ 757246 h 759025"/>
                      <a:gd name="connsiteX11" fmla="*/ 898787 w 2576639"/>
                      <a:gd name="connsiteY11" fmla="*/ 622196 h 759025"/>
                      <a:gd name="connsiteX12" fmla="*/ 621052 w 2576639"/>
                      <a:gd name="connsiteY12" fmla="*/ 685808 h 759025"/>
                      <a:gd name="connsiteX13" fmla="*/ 226840 w 2576639"/>
                      <a:gd name="connsiteY13" fmla="*/ 732685 h 759025"/>
                      <a:gd name="connsiteX14" fmla="*/ 223923 w 2576639"/>
                      <a:gd name="connsiteY14" fmla="*/ 38602 h 759025"/>
                      <a:gd name="connsiteX0" fmla="*/ 223923 w 2576639"/>
                      <a:gd name="connsiteY0" fmla="*/ 38602 h 762277"/>
                      <a:gd name="connsiteX1" fmla="*/ 594858 w 2576639"/>
                      <a:gd name="connsiteY1" fmla="*/ 64301 h 762277"/>
                      <a:gd name="connsiteX2" fmla="*/ 905951 w 2576639"/>
                      <a:gd name="connsiteY2" fmla="*/ 135690 h 762277"/>
                      <a:gd name="connsiteX3" fmla="*/ 1290183 w 2576639"/>
                      <a:gd name="connsiteY3" fmla="*/ 8 h 762277"/>
                      <a:gd name="connsiteX4" fmla="*/ 1661363 w 2576639"/>
                      <a:gd name="connsiteY4" fmla="*/ 130319 h 762277"/>
                      <a:gd name="connsiteX5" fmla="*/ 1992652 w 2576639"/>
                      <a:gd name="connsiteY5" fmla="*/ 59539 h 762277"/>
                      <a:gd name="connsiteX6" fmla="*/ 2356751 w 2576639"/>
                      <a:gd name="connsiteY6" fmla="*/ 37625 h 762277"/>
                      <a:gd name="connsiteX7" fmla="*/ 2376340 w 2576639"/>
                      <a:gd name="connsiteY7" fmla="*/ 713631 h 762277"/>
                      <a:gd name="connsiteX8" fmla="*/ 2006939 w 2576639"/>
                      <a:gd name="connsiteY8" fmla="*/ 704857 h 762277"/>
                      <a:gd name="connsiteX9" fmla="*/ 1660112 w 2576639"/>
                      <a:gd name="connsiteY9" fmla="*/ 634567 h 762277"/>
                      <a:gd name="connsiteX10" fmla="*/ 1290183 w 2576639"/>
                      <a:gd name="connsiteY10" fmla="*/ 757246 h 762277"/>
                      <a:gd name="connsiteX11" fmla="*/ 898787 w 2576639"/>
                      <a:gd name="connsiteY11" fmla="*/ 622196 h 762277"/>
                      <a:gd name="connsiteX12" fmla="*/ 599620 w 2576639"/>
                      <a:gd name="connsiteY12" fmla="*/ 700096 h 762277"/>
                      <a:gd name="connsiteX13" fmla="*/ 226840 w 2576639"/>
                      <a:gd name="connsiteY13" fmla="*/ 732685 h 762277"/>
                      <a:gd name="connsiteX14" fmla="*/ 223923 w 2576639"/>
                      <a:gd name="connsiteY14" fmla="*/ 38602 h 762277"/>
                      <a:gd name="connsiteX0" fmla="*/ 223923 w 2576639"/>
                      <a:gd name="connsiteY0" fmla="*/ 38602 h 762277"/>
                      <a:gd name="connsiteX1" fmla="*/ 594858 w 2576639"/>
                      <a:gd name="connsiteY1" fmla="*/ 64301 h 762277"/>
                      <a:gd name="connsiteX2" fmla="*/ 905951 w 2576639"/>
                      <a:gd name="connsiteY2" fmla="*/ 135690 h 762277"/>
                      <a:gd name="connsiteX3" fmla="*/ 1290183 w 2576639"/>
                      <a:gd name="connsiteY3" fmla="*/ 8 h 762277"/>
                      <a:gd name="connsiteX4" fmla="*/ 1661363 w 2576639"/>
                      <a:gd name="connsiteY4" fmla="*/ 130319 h 762277"/>
                      <a:gd name="connsiteX5" fmla="*/ 1992652 w 2576639"/>
                      <a:gd name="connsiteY5" fmla="*/ 59539 h 762277"/>
                      <a:gd name="connsiteX6" fmla="*/ 2356751 w 2576639"/>
                      <a:gd name="connsiteY6" fmla="*/ 37625 h 762277"/>
                      <a:gd name="connsiteX7" fmla="*/ 2376340 w 2576639"/>
                      <a:gd name="connsiteY7" fmla="*/ 713631 h 762277"/>
                      <a:gd name="connsiteX8" fmla="*/ 2006939 w 2576639"/>
                      <a:gd name="connsiteY8" fmla="*/ 704857 h 762277"/>
                      <a:gd name="connsiteX9" fmla="*/ 1660112 w 2576639"/>
                      <a:gd name="connsiteY9" fmla="*/ 634567 h 762277"/>
                      <a:gd name="connsiteX10" fmla="*/ 1290183 w 2576639"/>
                      <a:gd name="connsiteY10" fmla="*/ 757246 h 762277"/>
                      <a:gd name="connsiteX11" fmla="*/ 898787 w 2576639"/>
                      <a:gd name="connsiteY11" fmla="*/ 622196 h 762277"/>
                      <a:gd name="connsiteX12" fmla="*/ 599620 w 2576639"/>
                      <a:gd name="connsiteY12" fmla="*/ 700096 h 762277"/>
                      <a:gd name="connsiteX13" fmla="*/ 226840 w 2576639"/>
                      <a:gd name="connsiteY13" fmla="*/ 732685 h 762277"/>
                      <a:gd name="connsiteX14" fmla="*/ 223923 w 2576639"/>
                      <a:gd name="connsiteY14" fmla="*/ 38602 h 762277"/>
                      <a:gd name="connsiteX0" fmla="*/ 223923 w 2576639"/>
                      <a:gd name="connsiteY0" fmla="*/ 38602 h 762277"/>
                      <a:gd name="connsiteX1" fmla="*/ 594858 w 2576639"/>
                      <a:gd name="connsiteY1" fmla="*/ 64301 h 762277"/>
                      <a:gd name="connsiteX2" fmla="*/ 905951 w 2576639"/>
                      <a:gd name="connsiteY2" fmla="*/ 135690 h 762277"/>
                      <a:gd name="connsiteX3" fmla="*/ 1290183 w 2576639"/>
                      <a:gd name="connsiteY3" fmla="*/ 8 h 762277"/>
                      <a:gd name="connsiteX4" fmla="*/ 1661363 w 2576639"/>
                      <a:gd name="connsiteY4" fmla="*/ 130319 h 762277"/>
                      <a:gd name="connsiteX5" fmla="*/ 1992652 w 2576639"/>
                      <a:gd name="connsiteY5" fmla="*/ 59539 h 762277"/>
                      <a:gd name="connsiteX6" fmla="*/ 2356751 w 2576639"/>
                      <a:gd name="connsiteY6" fmla="*/ 37625 h 762277"/>
                      <a:gd name="connsiteX7" fmla="*/ 2376340 w 2576639"/>
                      <a:gd name="connsiteY7" fmla="*/ 713631 h 762277"/>
                      <a:gd name="connsiteX8" fmla="*/ 2006939 w 2576639"/>
                      <a:gd name="connsiteY8" fmla="*/ 704857 h 762277"/>
                      <a:gd name="connsiteX9" fmla="*/ 1660112 w 2576639"/>
                      <a:gd name="connsiteY9" fmla="*/ 634567 h 762277"/>
                      <a:gd name="connsiteX10" fmla="*/ 1290183 w 2576639"/>
                      <a:gd name="connsiteY10" fmla="*/ 757246 h 762277"/>
                      <a:gd name="connsiteX11" fmla="*/ 898787 w 2576639"/>
                      <a:gd name="connsiteY11" fmla="*/ 622196 h 762277"/>
                      <a:gd name="connsiteX12" fmla="*/ 599620 w 2576639"/>
                      <a:gd name="connsiteY12" fmla="*/ 700096 h 762277"/>
                      <a:gd name="connsiteX13" fmla="*/ 226840 w 2576639"/>
                      <a:gd name="connsiteY13" fmla="*/ 732685 h 762277"/>
                      <a:gd name="connsiteX14" fmla="*/ 223923 w 2576639"/>
                      <a:gd name="connsiteY14" fmla="*/ 38602 h 762277"/>
                      <a:gd name="connsiteX0" fmla="*/ 223923 w 2576639"/>
                      <a:gd name="connsiteY0" fmla="*/ 38602 h 762277"/>
                      <a:gd name="connsiteX1" fmla="*/ 594858 w 2576639"/>
                      <a:gd name="connsiteY1" fmla="*/ 64301 h 762277"/>
                      <a:gd name="connsiteX2" fmla="*/ 905951 w 2576639"/>
                      <a:gd name="connsiteY2" fmla="*/ 135690 h 762277"/>
                      <a:gd name="connsiteX3" fmla="*/ 1290183 w 2576639"/>
                      <a:gd name="connsiteY3" fmla="*/ 8 h 762277"/>
                      <a:gd name="connsiteX4" fmla="*/ 1661363 w 2576639"/>
                      <a:gd name="connsiteY4" fmla="*/ 130319 h 762277"/>
                      <a:gd name="connsiteX5" fmla="*/ 2014083 w 2576639"/>
                      <a:gd name="connsiteY5" fmla="*/ 59539 h 762277"/>
                      <a:gd name="connsiteX6" fmla="*/ 2356751 w 2576639"/>
                      <a:gd name="connsiteY6" fmla="*/ 37625 h 762277"/>
                      <a:gd name="connsiteX7" fmla="*/ 2376340 w 2576639"/>
                      <a:gd name="connsiteY7" fmla="*/ 713631 h 762277"/>
                      <a:gd name="connsiteX8" fmla="*/ 2006939 w 2576639"/>
                      <a:gd name="connsiteY8" fmla="*/ 704857 h 762277"/>
                      <a:gd name="connsiteX9" fmla="*/ 1660112 w 2576639"/>
                      <a:gd name="connsiteY9" fmla="*/ 634567 h 762277"/>
                      <a:gd name="connsiteX10" fmla="*/ 1290183 w 2576639"/>
                      <a:gd name="connsiteY10" fmla="*/ 757246 h 762277"/>
                      <a:gd name="connsiteX11" fmla="*/ 898787 w 2576639"/>
                      <a:gd name="connsiteY11" fmla="*/ 622196 h 762277"/>
                      <a:gd name="connsiteX12" fmla="*/ 599620 w 2576639"/>
                      <a:gd name="connsiteY12" fmla="*/ 700096 h 762277"/>
                      <a:gd name="connsiteX13" fmla="*/ 226840 w 2576639"/>
                      <a:gd name="connsiteY13" fmla="*/ 732685 h 762277"/>
                      <a:gd name="connsiteX14" fmla="*/ 223923 w 2576639"/>
                      <a:gd name="connsiteY14" fmla="*/ 38602 h 762277"/>
                      <a:gd name="connsiteX0" fmla="*/ 223923 w 2576639"/>
                      <a:gd name="connsiteY0" fmla="*/ 38602 h 762277"/>
                      <a:gd name="connsiteX1" fmla="*/ 594858 w 2576639"/>
                      <a:gd name="connsiteY1" fmla="*/ 64301 h 762277"/>
                      <a:gd name="connsiteX2" fmla="*/ 905951 w 2576639"/>
                      <a:gd name="connsiteY2" fmla="*/ 135690 h 762277"/>
                      <a:gd name="connsiteX3" fmla="*/ 1290183 w 2576639"/>
                      <a:gd name="connsiteY3" fmla="*/ 8 h 762277"/>
                      <a:gd name="connsiteX4" fmla="*/ 1661363 w 2576639"/>
                      <a:gd name="connsiteY4" fmla="*/ 130319 h 762277"/>
                      <a:gd name="connsiteX5" fmla="*/ 2006939 w 2576639"/>
                      <a:gd name="connsiteY5" fmla="*/ 59539 h 762277"/>
                      <a:gd name="connsiteX6" fmla="*/ 2356751 w 2576639"/>
                      <a:gd name="connsiteY6" fmla="*/ 37625 h 762277"/>
                      <a:gd name="connsiteX7" fmla="*/ 2376340 w 2576639"/>
                      <a:gd name="connsiteY7" fmla="*/ 713631 h 762277"/>
                      <a:gd name="connsiteX8" fmla="*/ 2006939 w 2576639"/>
                      <a:gd name="connsiteY8" fmla="*/ 704857 h 762277"/>
                      <a:gd name="connsiteX9" fmla="*/ 1660112 w 2576639"/>
                      <a:gd name="connsiteY9" fmla="*/ 634567 h 762277"/>
                      <a:gd name="connsiteX10" fmla="*/ 1290183 w 2576639"/>
                      <a:gd name="connsiteY10" fmla="*/ 757246 h 762277"/>
                      <a:gd name="connsiteX11" fmla="*/ 898787 w 2576639"/>
                      <a:gd name="connsiteY11" fmla="*/ 622196 h 762277"/>
                      <a:gd name="connsiteX12" fmla="*/ 599620 w 2576639"/>
                      <a:gd name="connsiteY12" fmla="*/ 700096 h 762277"/>
                      <a:gd name="connsiteX13" fmla="*/ 226840 w 2576639"/>
                      <a:gd name="connsiteY13" fmla="*/ 732685 h 762277"/>
                      <a:gd name="connsiteX14" fmla="*/ 223923 w 2576639"/>
                      <a:gd name="connsiteY14" fmla="*/ 38602 h 762277"/>
                      <a:gd name="connsiteX0" fmla="*/ 223923 w 2587338"/>
                      <a:gd name="connsiteY0" fmla="*/ 38602 h 762277"/>
                      <a:gd name="connsiteX1" fmla="*/ 594858 w 2587338"/>
                      <a:gd name="connsiteY1" fmla="*/ 64301 h 762277"/>
                      <a:gd name="connsiteX2" fmla="*/ 905951 w 2587338"/>
                      <a:gd name="connsiteY2" fmla="*/ 135690 h 762277"/>
                      <a:gd name="connsiteX3" fmla="*/ 1290183 w 2587338"/>
                      <a:gd name="connsiteY3" fmla="*/ 8 h 762277"/>
                      <a:gd name="connsiteX4" fmla="*/ 1661363 w 2587338"/>
                      <a:gd name="connsiteY4" fmla="*/ 130319 h 762277"/>
                      <a:gd name="connsiteX5" fmla="*/ 2006939 w 2587338"/>
                      <a:gd name="connsiteY5" fmla="*/ 59539 h 762277"/>
                      <a:gd name="connsiteX6" fmla="*/ 2382945 w 2587338"/>
                      <a:gd name="connsiteY6" fmla="*/ 49532 h 762277"/>
                      <a:gd name="connsiteX7" fmla="*/ 2376340 w 2587338"/>
                      <a:gd name="connsiteY7" fmla="*/ 713631 h 762277"/>
                      <a:gd name="connsiteX8" fmla="*/ 2006939 w 2587338"/>
                      <a:gd name="connsiteY8" fmla="*/ 704857 h 762277"/>
                      <a:gd name="connsiteX9" fmla="*/ 1660112 w 2587338"/>
                      <a:gd name="connsiteY9" fmla="*/ 634567 h 762277"/>
                      <a:gd name="connsiteX10" fmla="*/ 1290183 w 2587338"/>
                      <a:gd name="connsiteY10" fmla="*/ 757246 h 762277"/>
                      <a:gd name="connsiteX11" fmla="*/ 898787 w 2587338"/>
                      <a:gd name="connsiteY11" fmla="*/ 622196 h 762277"/>
                      <a:gd name="connsiteX12" fmla="*/ 599620 w 2587338"/>
                      <a:gd name="connsiteY12" fmla="*/ 700096 h 762277"/>
                      <a:gd name="connsiteX13" fmla="*/ 226840 w 2587338"/>
                      <a:gd name="connsiteY13" fmla="*/ 732685 h 762277"/>
                      <a:gd name="connsiteX14" fmla="*/ 223923 w 2587338"/>
                      <a:gd name="connsiteY14" fmla="*/ 38602 h 762277"/>
                      <a:gd name="connsiteX0" fmla="*/ 223923 w 2587338"/>
                      <a:gd name="connsiteY0" fmla="*/ 38602 h 762277"/>
                      <a:gd name="connsiteX1" fmla="*/ 594858 w 2587338"/>
                      <a:gd name="connsiteY1" fmla="*/ 64301 h 762277"/>
                      <a:gd name="connsiteX2" fmla="*/ 905951 w 2587338"/>
                      <a:gd name="connsiteY2" fmla="*/ 135690 h 762277"/>
                      <a:gd name="connsiteX3" fmla="*/ 1290183 w 2587338"/>
                      <a:gd name="connsiteY3" fmla="*/ 8 h 762277"/>
                      <a:gd name="connsiteX4" fmla="*/ 1661363 w 2587338"/>
                      <a:gd name="connsiteY4" fmla="*/ 130319 h 762277"/>
                      <a:gd name="connsiteX5" fmla="*/ 2006939 w 2587338"/>
                      <a:gd name="connsiteY5" fmla="*/ 59539 h 762277"/>
                      <a:gd name="connsiteX6" fmla="*/ 2382945 w 2587338"/>
                      <a:gd name="connsiteY6" fmla="*/ 49532 h 762277"/>
                      <a:gd name="connsiteX7" fmla="*/ 2376340 w 2587338"/>
                      <a:gd name="connsiteY7" fmla="*/ 713631 h 762277"/>
                      <a:gd name="connsiteX8" fmla="*/ 2006939 w 2587338"/>
                      <a:gd name="connsiteY8" fmla="*/ 704857 h 762277"/>
                      <a:gd name="connsiteX9" fmla="*/ 1660112 w 2587338"/>
                      <a:gd name="connsiteY9" fmla="*/ 634567 h 762277"/>
                      <a:gd name="connsiteX10" fmla="*/ 1290183 w 2587338"/>
                      <a:gd name="connsiteY10" fmla="*/ 757246 h 762277"/>
                      <a:gd name="connsiteX11" fmla="*/ 898787 w 2587338"/>
                      <a:gd name="connsiteY11" fmla="*/ 622196 h 762277"/>
                      <a:gd name="connsiteX12" fmla="*/ 599620 w 2587338"/>
                      <a:gd name="connsiteY12" fmla="*/ 700096 h 762277"/>
                      <a:gd name="connsiteX13" fmla="*/ 226840 w 2587338"/>
                      <a:gd name="connsiteY13" fmla="*/ 732685 h 762277"/>
                      <a:gd name="connsiteX14" fmla="*/ 223923 w 2587338"/>
                      <a:gd name="connsiteY14" fmla="*/ 38602 h 762277"/>
                      <a:gd name="connsiteX0" fmla="*/ 223923 w 2587338"/>
                      <a:gd name="connsiteY0" fmla="*/ 38602 h 762277"/>
                      <a:gd name="connsiteX1" fmla="*/ 594858 w 2587338"/>
                      <a:gd name="connsiteY1" fmla="*/ 64301 h 762277"/>
                      <a:gd name="connsiteX2" fmla="*/ 905951 w 2587338"/>
                      <a:gd name="connsiteY2" fmla="*/ 135690 h 762277"/>
                      <a:gd name="connsiteX3" fmla="*/ 1290183 w 2587338"/>
                      <a:gd name="connsiteY3" fmla="*/ 8 h 762277"/>
                      <a:gd name="connsiteX4" fmla="*/ 1661363 w 2587338"/>
                      <a:gd name="connsiteY4" fmla="*/ 130319 h 762277"/>
                      <a:gd name="connsiteX5" fmla="*/ 2006939 w 2587338"/>
                      <a:gd name="connsiteY5" fmla="*/ 59539 h 762277"/>
                      <a:gd name="connsiteX6" fmla="*/ 2382945 w 2587338"/>
                      <a:gd name="connsiteY6" fmla="*/ 49532 h 762277"/>
                      <a:gd name="connsiteX7" fmla="*/ 2376340 w 2587338"/>
                      <a:gd name="connsiteY7" fmla="*/ 713631 h 762277"/>
                      <a:gd name="connsiteX8" fmla="*/ 2006939 w 2587338"/>
                      <a:gd name="connsiteY8" fmla="*/ 704857 h 762277"/>
                      <a:gd name="connsiteX9" fmla="*/ 1660112 w 2587338"/>
                      <a:gd name="connsiteY9" fmla="*/ 634567 h 762277"/>
                      <a:gd name="connsiteX10" fmla="*/ 1290183 w 2587338"/>
                      <a:gd name="connsiteY10" fmla="*/ 757246 h 762277"/>
                      <a:gd name="connsiteX11" fmla="*/ 898787 w 2587338"/>
                      <a:gd name="connsiteY11" fmla="*/ 622196 h 762277"/>
                      <a:gd name="connsiteX12" fmla="*/ 599620 w 2587338"/>
                      <a:gd name="connsiteY12" fmla="*/ 700096 h 762277"/>
                      <a:gd name="connsiteX13" fmla="*/ 226840 w 2587338"/>
                      <a:gd name="connsiteY13" fmla="*/ 732685 h 762277"/>
                      <a:gd name="connsiteX14" fmla="*/ 223923 w 2587338"/>
                      <a:gd name="connsiteY14" fmla="*/ 38602 h 762277"/>
                      <a:gd name="connsiteX0" fmla="*/ 223923 w 2587338"/>
                      <a:gd name="connsiteY0" fmla="*/ 38605 h 762280"/>
                      <a:gd name="connsiteX1" fmla="*/ 594858 w 2587338"/>
                      <a:gd name="connsiteY1" fmla="*/ 64304 h 762280"/>
                      <a:gd name="connsiteX2" fmla="*/ 905951 w 2587338"/>
                      <a:gd name="connsiteY2" fmla="*/ 135693 h 762280"/>
                      <a:gd name="connsiteX3" fmla="*/ 1290183 w 2587338"/>
                      <a:gd name="connsiteY3" fmla="*/ 11 h 762280"/>
                      <a:gd name="connsiteX4" fmla="*/ 1661363 w 2587338"/>
                      <a:gd name="connsiteY4" fmla="*/ 130322 h 762280"/>
                      <a:gd name="connsiteX5" fmla="*/ 2006939 w 2587338"/>
                      <a:gd name="connsiteY5" fmla="*/ 59542 h 762280"/>
                      <a:gd name="connsiteX6" fmla="*/ 2382945 w 2587338"/>
                      <a:gd name="connsiteY6" fmla="*/ 49535 h 762280"/>
                      <a:gd name="connsiteX7" fmla="*/ 2376340 w 2587338"/>
                      <a:gd name="connsiteY7" fmla="*/ 713634 h 762280"/>
                      <a:gd name="connsiteX8" fmla="*/ 2006939 w 2587338"/>
                      <a:gd name="connsiteY8" fmla="*/ 704860 h 762280"/>
                      <a:gd name="connsiteX9" fmla="*/ 1660112 w 2587338"/>
                      <a:gd name="connsiteY9" fmla="*/ 634570 h 762280"/>
                      <a:gd name="connsiteX10" fmla="*/ 1290183 w 2587338"/>
                      <a:gd name="connsiteY10" fmla="*/ 757249 h 762280"/>
                      <a:gd name="connsiteX11" fmla="*/ 898787 w 2587338"/>
                      <a:gd name="connsiteY11" fmla="*/ 622199 h 762280"/>
                      <a:gd name="connsiteX12" fmla="*/ 599620 w 2587338"/>
                      <a:gd name="connsiteY12" fmla="*/ 700099 h 762280"/>
                      <a:gd name="connsiteX13" fmla="*/ 226840 w 2587338"/>
                      <a:gd name="connsiteY13" fmla="*/ 732688 h 762280"/>
                      <a:gd name="connsiteX14" fmla="*/ 223923 w 2587338"/>
                      <a:gd name="connsiteY14" fmla="*/ 38605 h 762280"/>
                      <a:gd name="connsiteX0" fmla="*/ 223923 w 2587338"/>
                      <a:gd name="connsiteY0" fmla="*/ 38617 h 762292"/>
                      <a:gd name="connsiteX1" fmla="*/ 594858 w 2587338"/>
                      <a:gd name="connsiteY1" fmla="*/ 64316 h 762292"/>
                      <a:gd name="connsiteX2" fmla="*/ 905951 w 2587338"/>
                      <a:gd name="connsiteY2" fmla="*/ 135705 h 762292"/>
                      <a:gd name="connsiteX3" fmla="*/ 1290183 w 2587338"/>
                      <a:gd name="connsiteY3" fmla="*/ 23 h 762292"/>
                      <a:gd name="connsiteX4" fmla="*/ 1661363 w 2587338"/>
                      <a:gd name="connsiteY4" fmla="*/ 130334 h 762292"/>
                      <a:gd name="connsiteX5" fmla="*/ 2006939 w 2587338"/>
                      <a:gd name="connsiteY5" fmla="*/ 59554 h 762292"/>
                      <a:gd name="connsiteX6" fmla="*/ 2382945 w 2587338"/>
                      <a:gd name="connsiteY6" fmla="*/ 49547 h 762292"/>
                      <a:gd name="connsiteX7" fmla="*/ 2376340 w 2587338"/>
                      <a:gd name="connsiteY7" fmla="*/ 713646 h 762292"/>
                      <a:gd name="connsiteX8" fmla="*/ 2006939 w 2587338"/>
                      <a:gd name="connsiteY8" fmla="*/ 704872 h 762292"/>
                      <a:gd name="connsiteX9" fmla="*/ 1660112 w 2587338"/>
                      <a:gd name="connsiteY9" fmla="*/ 634582 h 762292"/>
                      <a:gd name="connsiteX10" fmla="*/ 1290183 w 2587338"/>
                      <a:gd name="connsiteY10" fmla="*/ 757261 h 762292"/>
                      <a:gd name="connsiteX11" fmla="*/ 898787 w 2587338"/>
                      <a:gd name="connsiteY11" fmla="*/ 622211 h 762292"/>
                      <a:gd name="connsiteX12" fmla="*/ 599620 w 2587338"/>
                      <a:gd name="connsiteY12" fmla="*/ 700111 h 762292"/>
                      <a:gd name="connsiteX13" fmla="*/ 226840 w 2587338"/>
                      <a:gd name="connsiteY13" fmla="*/ 732700 h 762292"/>
                      <a:gd name="connsiteX14" fmla="*/ 223923 w 2587338"/>
                      <a:gd name="connsiteY14" fmla="*/ 38617 h 762292"/>
                      <a:gd name="connsiteX0" fmla="*/ 223923 w 2587338"/>
                      <a:gd name="connsiteY0" fmla="*/ 38617 h 762292"/>
                      <a:gd name="connsiteX1" fmla="*/ 594858 w 2587338"/>
                      <a:gd name="connsiteY1" fmla="*/ 64316 h 762292"/>
                      <a:gd name="connsiteX2" fmla="*/ 908332 w 2587338"/>
                      <a:gd name="connsiteY2" fmla="*/ 135705 h 762292"/>
                      <a:gd name="connsiteX3" fmla="*/ 1290183 w 2587338"/>
                      <a:gd name="connsiteY3" fmla="*/ 23 h 762292"/>
                      <a:gd name="connsiteX4" fmla="*/ 1661363 w 2587338"/>
                      <a:gd name="connsiteY4" fmla="*/ 130334 h 762292"/>
                      <a:gd name="connsiteX5" fmla="*/ 2006939 w 2587338"/>
                      <a:gd name="connsiteY5" fmla="*/ 59554 h 762292"/>
                      <a:gd name="connsiteX6" fmla="*/ 2382945 w 2587338"/>
                      <a:gd name="connsiteY6" fmla="*/ 49547 h 762292"/>
                      <a:gd name="connsiteX7" fmla="*/ 2376340 w 2587338"/>
                      <a:gd name="connsiteY7" fmla="*/ 713646 h 762292"/>
                      <a:gd name="connsiteX8" fmla="*/ 2006939 w 2587338"/>
                      <a:gd name="connsiteY8" fmla="*/ 704872 h 762292"/>
                      <a:gd name="connsiteX9" fmla="*/ 1660112 w 2587338"/>
                      <a:gd name="connsiteY9" fmla="*/ 634582 h 762292"/>
                      <a:gd name="connsiteX10" fmla="*/ 1290183 w 2587338"/>
                      <a:gd name="connsiteY10" fmla="*/ 757261 h 762292"/>
                      <a:gd name="connsiteX11" fmla="*/ 898787 w 2587338"/>
                      <a:gd name="connsiteY11" fmla="*/ 622211 h 762292"/>
                      <a:gd name="connsiteX12" fmla="*/ 599620 w 2587338"/>
                      <a:gd name="connsiteY12" fmla="*/ 700111 h 762292"/>
                      <a:gd name="connsiteX13" fmla="*/ 226840 w 2587338"/>
                      <a:gd name="connsiteY13" fmla="*/ 732700 h 762292"/>
                      <a:gd name="connsiteX14" fmla="*/ 223923 w 2587338"/>
                      <a:gd name="connsiteY14" fmla="*/ 38617 h 762292"/>
                      <a:gd name="connsiteX0" fmla="*/ 223923 w 2587338"/>
                      <a:gd name="connsiteY0" fmla="*/ 38617 h 762292"/>
                      <a:gd name="connsiteX1" fmla="*/ 594858 w 2587338"/>
                      <a:gd name="connsiteY1" fmla="*/ 64316 h 762292"/>
                      <a:gd name="connsiteX2" fmla="*/ 908332 w 2587338"/>
                      <a:gd name="connsiteY2" fmla="*/ 135705 h 762292"/>
                      <a:gd name="connsiteX3" fmla="*/ 1290183 w 2587338"/>
                      <a:gd name="connsiteY3" fmla="*/ 23 h 762292"/>
                      <a:gd name="connsiteX4" fmla="*/ 1661363 w 2587338"/>
                      <a:gd name="connsiteY4" fmla="*/ 130334 h 762292"/>
                      <a:gd name="connsiteX5" fmla="*/ 2006939 w 2587338"/>
                      <a:gd name="connsiteY5" fmla="*/ 59554 h 762292"/>
                      <a:gd name="connsiteX6" fmla="*/ 2382945 w 2587338"/>
                      <a:gd name="connsiteY6" fmla="*/ 49547 h 762292"/>
                      <a:gd name="connsiteX7" fmla="*/ 2376340 w 2587338"/>
                      <a:gd name="connsiteY7" fmla="*/ 713646 h 762292"/>
                      <a:gd name="connsiteX8" fmla="*/ 2006939 w 2587338"/>
                      <a:gd name="connsiteY8" fmla="*/ 704872 h 762292"/>
                      <a:gd name="connsiteX9" fmla="*/ 1660112 w 2587338"/>
                      <a:gd name="connsiteY9" fmla="*/ 634582 h 762292"/>
                      <a:gd name="connsiteX10" fmla="*/ 1290183 w 2587338"/>
                      <a:gd name="connsiteY10" fmla="*/ 757261 h 762292"/>
                      <a:gd name="connsiteX11" fmla="*/ 898787 w 2587338"/>
                      <a:gd name="connsiteY11" fmla="*/ 622211 h 762292"/>
                      <a:gd name="connsiteX12" fmla="*/ 599620 w 2587338"/>
                      <a:gd name="connsiteY12" fmla="*/ 700111 h 762292"/>
                      <a:gd name="connsiteX13" fmla="*/ 226840 w 2587338"/>
                      <a:gd name="connsiteY13" fmla="*/ 732700 h 762292"/>
                      <a:gd name="connsiteX14" fmla="*/ 223923 w 2587338"/>
                      <a:gd name="connsiteY14" fmla="*/ 38617 h 762292"/>
                      <a:gd name="connsiteX0" fmla="*/ 223923 w 2587338"/>
                      <a:gd name="connsiteY0" fmla="*/ 38617 h 762292"/>
                      <a:gd name="connsiteX1" fmla="*/ 594858 w 2587338"/>
                      <a:gd name="connsiteY1" fmla="*/ 64316 h 762292"/>
                      <a:gd name="connsiteX2" fmla="*/ 908332 w 2587338"/>
                      <a:gd name="connsiteY2" fmla="*/ 135705 h 762292"/>
                      <a:gd name="connsiteX3" fmla="*/ 1290183 w 2587338"/>
                      <a:gd name="connsiteY3" fmla="*/ 23 h 762292"/>
                      <a:gd name="connsiteX4" fmla="*/ 1661363 w 2587338"/>
                      <a:gd name="connsiteY4" fmla="*/ 130334 h 762292"/>
                      <a:gd name="connsiteX5" fmla="*/ 2006939 w 2587338"/>
                      <a:gd name="connsiteY5" fmla="*/ 59554 h 762292"/>
                      <a:gd name="connsiteX6" fmla="*/ 2382945 w 2587338"/>
                      <a:gd name="connsiteY6" fmla="*/ 49547 h 762292"/>
                      <a:gd name="connsiteX7" fmla="*/ 2376340 w 2587338"/>
                      <a:gd name="connsiteY7" fmla="*/ 713646 h 762292"/>
                      <a:gd name="connsiteX8" fmla="*/ 2006939 w 2587338"/>
                      <a:gd name="connsiteY8" fmla="*/ 704872 h 762292"/>
                      <a:gd name="connsiteX9" fmla="*/ 1660112 w 2587338"/>
                      <a:gd name="connsiteY9" fmla="*/ 634582 h 762292"/>
                      <a:gd name="connsiteX10" fmla="*/ 1290183 w 2587338"/>
                      <a:gd name="connsiteY10" fmla="*/ 757261 h 762292"/>
                      <a:gd name="connsiteX11" fmla="*/ 905931 w 2587338"/>
                      <a:gd name="connsiteY11" fmla="*/ 629355 h 762292"/>
                      <a:gd name="connsiteX12" fmla="*/ 599620 w 2587338"/>
                      <a:gd name="connsiteY12" fmla="*/ 700111 h 762292"/>
                      <a:gd name="connsiteX13" fmla="*/ 226840 w 2587338"/>
                      <a:gd name="connsiteY13" fmla="*/ 732700 h 762292"/>
                      <a:gd name="connsiteX14" fmla="*/ 223923 w 2587338"/>
                      <a:gd name="connsiteY14" fmla="*/ 38617 h 762292"/>
                      <a:gd name="connsiteX0" fmla="*/ 223923 w 2587338"/>
                      <a:gd name="connsiteY0" fmla="*/ 38617 h 763351"/>
                      <a:gd name="connsiteX1" fmla="*/ 594858 w 2587338"/>
                      <a:gd name="connsiteY1" fmla="*/ 64316 h 763351"/>
                      <a:gd name="connsiteX2" fmla="*/ 908332 w 2587338"/>
                      <a:gd name="connsiteY2" fmla="*/ 135705 h 763351"/>
                      <a:gd name="connsiteX3" fmla="*/ 1290183 w 2587338"/>
                      <a:gd name="connsiteY3" fmla="*/ 23 h 763351"/>
                      <a:gd name="connsiteX4" fmla="*/ 1661363 w 2587338"/>
                      <a:gd name="connsiteY4" fmla="*/ 130334 h 763351"/>
                      <a:gd name="connsiteX5" fmla="*/ 2006939 w 2587338"/>
                      <a:gd name="connsiteY5" fmla="*/ 59554 h 763351"/>
                      <a:gd name="connsiteX6" fmla="*/ 2382945 w 2587338"/>
                      <a:gd name="connsiteY6" fmla="*/ 49547 h 763351"/>
                      <a:gd name="connsiteX7" fmla="*/ 2376340 w 2587338"/>
                      <a:gd name="connsiteY7" fmla="*/ 713646 h 763351"/>
                      <a:gd name="connsiteX8" fmla="*/ 2006939 w 2587338"/>
                      <a:gd name="connsiteY8" fmla="*/ 704872 h 763351"/>
                      <a:gd name="connsiteX9" fmla="*/ 1660112 w 2587338"/>
                      <a:gd name="connsiteY9" fmla="*/ 634582 h 763351"/>
                      <a:gd name="connsiteX10" fmla="*/ 1290183 w 2587338"/>
                      <a:gd name="connsiteY10" fmla="*/ 757261 h 763351"/>
                      <a:gd name="connsiteX11" fmla="*/ 905931 w 2587338"/>
                      <a:gd name="connsiteY11" fmla="*/ 629355 h 763351"/>
                      <a:gd name="connsiteX12" fmla="*/ 599620 w 2587338"/>
                      <a:gd name="connsiteY12" fmla="*/ 700111 h 763351"/>
                      <a:gd name="connsiteX13" fmla="*/ 226840 w 2587338"/>
                      <a:gd name="connsiteY13" fmla="*/ 732700 h 763351"/>
                      <a:gd name="connsiteX14" fmla="*/ 223923 w 2587338"/>
                      <a:gd name="connsiteY14" fmla="*/ 38617 h 763351"/>
                      <a:gd name="connsiteX0" fmla="*/ 223923 w 2587338"/>
                      <a:gd name="connsiteY0" fmla="*/ 38617 h 760177"/>
                      <a:gd name="connsiteX1" fmla="*/ 594858 w 2587338"/>
                      <a:gd name="connsiteY1" fmla="*/ 64316 h 760177"/>
                      <a:gd name="connsiteX2" fmla="*/ 908332 w 2587338"/>
                      <a:gd name="connsiteY2" fmla="*/ 135705 h 760177"/>
                      <a:gd name="connsiteX3" fmla="*/ 1290183 w 2587338"/>
                      <a:gd name="connsiteY3" fmla="*/ 23 h 760177"/>
                      <a:gd name="connsiteX4" fmla="*/ 1661363 w 2587338"/>
                      <a:gd name="connsiteY4" fmla="*/ 130334 h 760177"/>
                      <a:gd name="connsiteX5" fmla="*/ 2006939 w 2587338"/>
                      <a:gd name="connsiteY5" fmla="*/ 59554 h 760177"/>
                      <a:gd name="connsiteX6" fmla="*/ 2382945 w 2587338"/>
                      <a:gd name="connsiteY6" fmla="*/ 49547 h 760177"/>
                      <a:gd name="connsiteX7" fmla="*/ 2376340 w 2587338"/>
                      <a:gd name="connsiteY7" fmla="*/ 713646 h 760177"/>
                      <a:gd name="connsiteX8" fmla="*/ 2006939 w 2587338"/>
                      <a:gd name="connsiteY8" fmla="*/ 704872 h 760177"/>
                      <a:gd name="connsiteX9" fmla="*/ 1660112 w 2587338"/>
                      <a:gd name="connsiteY9" fmla="*/ 634582 h 760177"/>
                      <a:gd name="connsiteX10" fmla="*/ 1290183 w 2587338"/>
                      <a:gd name="connsiteY10" fmla="*/ 757261 h 760177"/>
                      <a:gd name="connsiteX11" fmla="*/ 905931 w 2587338"/>
                      <a:gd name="connsiteY11" fmla="*/ 629355 h 760177"/>
                      <a:gd name="connsiteX12" fmla="*/ 599620 w 2587338"/>
                      <a:gd name="connsiteY12" fmla="*/ 700111 h 760177"/>
                      <a:gd name="connsiteX13" fmla="*/ 226840 w 2587338"/>
                      <a:gd name="connsiteY13" fmla="*/ 732700 h 760177"/>
                      <a:gd name="connsiteX14" fmla="*/ 223923 w 2587338"/>
                      <a:gd name="connsiteY14" fmla="*/ 38617 h 760177"/>
                      <a:gd name="connsiteX0" fmla="*/ 223923 w 2587338"/>
                      <a:gd name="connsiteY0" fmla="*/ 38617 h 760177"/>
                      <a:gd name="connsiteX1" fmla="*/ 594858 w 2587338"/>
                      <a:gd name="connsiteY1" fmla="*/ 64316 h 760177"/>
                      <a:gd name="connsiteX2" fmla="*/ 908332 w 2587338"/>
                      <a:gd name="connsiteY2" fmla="*/ 135705 h 760177"/>
                      <a:gd name="connsiteX3" fmla="*/ 1290183 w 2587338"/>
                      <a:gd name="connsiteY3" fmla="*/ 23 h 760177"/>
                      <a:gd name="connsiteX4" fmla="*/ 1661363 w 2587338"/>
                      <a:gd name="connsiteY4" fmla="*/ 130334 h 760177"/>
                      <a:gd name="connsiteX5" fmla="*/ 2006939 w 2587338"/>
                      <a:gd name="connsiteY5" fmla="*/ 59554 h 760177"/>
                      <a:gd name="connsiteX6" fmla="*/ 2382945 w 2587338"/>
                      <a:gd name="connsiteY6" fmla="*/ 49547 h 760177"/>
                      <a:gd name="connsiteX7" fmla="*/ 2376340 w 2587338"/>
                      <a:gd name="connsiteY7" fmla="*/ 713646 h 760177"/>
                      <a:gd name="connsiteX8" fmla="*/ 2006939 w 2587338"/>
                      <a:gd name="connsiteY8" fmla="*/ 704872 h 760177"/>
                      <a:gd name="connsiteX9" fmla="*/ 1660112 w 2587338"/>
                      <a:gd name="connsiteY9" fmla="*/ 634582 h 760177"/>
                      <a:gd name="connsiteX10" fmla="*/ 1290183 w 2587338"/>
                      <a:gd name="connsiteY10" fmla="*/ 757261 h 760177"/>
                      <a:gd name="connsiteX11" fmla="*/ 905931 w 2587338"/>
                      <a:gd name="connsiteY11" fmla="*/ 629355 h 760177"/>
                      <a:gd name="connsiteX12" fmla="*/ 599620 w 2587338"/>
                      <a:gd name="connsiteY12" fmla="*/ 700111 h 760177"/>
                      <a:gd name="connsiteX13" fmla="*/ 226840 w 2587338"/>
                      <a:gd name="connsiteY13" fmla="*/ 732700 h 760177"/>
                      <a:gd name="connsiteX14" fmla="*/ 223923 w 2587338"/>
                      <a:gd name="connsiteY14" fmla="*/ 38617 h 760177"/>
                      <a:gd name="connsiteX0" fmla="*/ 223923 w 2587338"/>
                      <a:gd name="connsiteY0" fmla="*/ 39065 h 760625"/>
                      <a:gd name="connsiteX1" fmla="*/ 594858 w 2587338"/>
                      <a:gd name="connsiteY1" fmla="*/ 64764 h 760625"/>
                      <a:gd name="connsiteX2" fmla="*/ 908332 w 2587338"/>
                      <a:gd name="connsiteY2" fmla="*/ 136153 h 760625"/>
                      <a:gd name="connsiteX3" fmla="*/ 1290183 w 2587338"/>
                      <a:gd name="connsiteY3" fmla="*/ 471 h 760625"/>
                      <a:gd name="connsiteX4" fmla="*/ 1661363 w 2587338"/>
                      <a:gd name="connsiteY4" fmla="*/ 130782 h 760625"/>
                      <a:gd name="connsiteX5" fmla="*/ 2006939 w 2587338"/>
                      <a:gd name="connsiteY5" fmla="*/ 60002 h 760625"/>
                      <a:gd name="connsiteX6" fmla="*/ 2382945 w 2587338"/>
                      <a:gd name="connsiteY6" fmla="*/ 49995 h 760625"/>
                      <a:gd name="connsiteX7" fmla="*/ 2376340 w 2587338"/>
                      <a:gd name="connsiteY7" fmla="*/ 714094 h 760625"/>
                      <a:gd name="connsiteX8" fmla="*/ 2006939 w 2587338"/>
                      <a:gd name="connsiteY8" fmla="*/ 705320 h 760625"/>
                      <a:gd name="connsiteX9" fmla="*/ 1660112 w 2587338"/>
                      <a:gd name="connsiteY9" fmla="*/ 635030 h 760625"/>
                      <a:gd name="connsiteX10" fmla="*/ 1290183 w 2587338"/>
                      <a:gd name="connsiteY10" fmla="*/ 757709 h 760625"/>
                      <a:gd name="connsiteX11" fmla="*/ 905931 w 2587338"/>
                      <a:gd name="connsiteY11" fmla="*/ 629803 h 760625"/>
                      <a:gd name="connsiteX12" fmla="*/ 599620 w 2587338"/>
                      <a:gd name="connsiteY12" fmla="*/ 700559 h 760625"/>
                      <a:gd name="connsiteX13" fmla="*/ 226840 w 2587338"/>
                      <a:gd name="connsiteY13" fmla="*/ 733148 h 760625"/>
                      <a:gd name="connsiteX14" fmla="*/ 223923 w 2587338"/>
                      <a:gd name="connsiteY14" fmla="*/ 39065 h 760625"/>
                      <a:gd name="connsiteX0" fmla="*/ 223923 w 2587338"/>
                      <a:gd name="connsiteY0" fmla="*/ 38618 h 760178"/>
                      <a:gd name="connsiteX1" fmla="*/ 594858 w 2587338"/>
                      <a:gd name="connsiteY1" fmla="*/ 64317 h 760178"/>
                      <a:gd name="connsiteX2" fmla="*/ 908332 w 2587338"/>
                      <a:gd name="connsiteY2" fmla="*/ 135706 h 760178"/>
                      <a:gd name="connsiteX3" fmla="*/ 1290183 w 2587338"/>
                      <a:gd name="connsiteY3" fmla="*/ 24 h 760178"/>
                      <a:gd name="connsiteX4" fmla="*/ 1661363 w 2587338"/>
                      <a:gd name="connsiteY4" fmla="*/ 130335 h 760178"/>
                      <a:gd name="connsiteX5" fmla="*/ 2006939 w 2587338"/>
                      <a:gd name="connsiteY5" fmla="*/ 59555 h 760178"/>
                      <a:gd name="connsiteX6" fmla="*/ 2382945 w 2587338"/>
                      <a:gd name="connsiteY6" fmla="*/ 49548 h 760178"/>
                      <a:gd name="connsiteX7" fmla="*/ 2376340 w 2587338"/>
                      <a:gd name="connsiteY7" fmla="*/ 713647 h 760178"/>
                      <a:gd name="connsiteX8" fmla="*/ 2006939 w 2587338"/>
                      <a:gd name="connsiteY8" fmla="*/ 704873 h 760178"/>
                      <a:gd name="connsiteX9" fmla="*/ 1660112 w 2587338"/>
                      <a:gd name="connsiteY9" fmla="*/ 634583 h 760178"/>
                      <a:gd name="connsiteX10" fmla="*/ 1290183 w 2587338"/>
                      <a:gd name="connsiteY10" fmla="*/ 757262 h 760178"/>
                      <a:gd name="connsiteX11" fmla="*/ 905931 w 2587338"/>
                      <a:gd name="connsiteY11" fmla="*/ 629356 h 760178"/>
                      <a:gd name="connsiteX12" fmla="*/ 599620 w 2587338"/>
                      <a:gd name="connsiteY12" fmla="*/ 700112 h 760178"/>
                      <a:gd name="connsiteX13" fmla="*/ 226840 w 2587338"/>
                      <a:gd name="connsiteY13" fmla="*/ 732701 h 760178"/>
                      <a:gd name="connsiteX14" fmla="*/ 223923 w 2587338"/>
                      <a:gd name="connsiteY14" fmla="*/ 38618 h 760178"/>
                      <a:gd name="connsiteX0" fmla="*/ 223923 w 2588712"/>
                      <a:gd name="connsiteY0" fmla="*/ 38618 h 760178"/>
                      <a:gd name="connsiteX1" fmla="*/ 594858 w 2588712"/>
                      <a:gd name="connsiteY1" fmla="*/ 64317 h 760178"/>
                      <a:gd name="connsiteX2" fmla="*/ 908332 w 2588712"/>
                      <a:gd name="connsiteY2" fmla="*/ 135706 h 760178"/>
                      <a:gd name="connsiteX3" fmla="*/ 1290183 w 2588712"/>
                      <a:gd name="connsiteY3" fmla="*/ 24 h 760178"/>
                      <a:gd name="connsiteX4" fmla="*/ 1661363 w 2588712"/>
                      <a:gd name="connsiteY4" fmla="*/ 130335 h 760178"/>
                      <a:gd name="connsiteX5" fmla="*/ 2006939 w 2588712"/>
                      <a:gd name="connsiteY5" fmla="*/ 59555 h 760178"/>
                      <a:gd name="connsiteX6" fmla="*/ 2382945 w 2588712"/>
                      <a:gd name="connsiteY6" fmla="*/ 49548 h 760178"/>
                      <a:gd name="connsiteX7" fmla="*/ 2378721 w 2588712"/>
                      <a:gd name="connsiteY7" fmla="*/ 718410 h 760178"/>
                      <a:gd name="connsiteX8" fmla="*/ 2006939 w 2588712"/>
                      <a:gd name="connsiteY8" fmla="*/ 704873 h 760178"/>
                      <a:gd name="connsiteX9" fmla="*/ 1660112 w 2588712"/>
                      <a:gd name="connsiteY9" fmla="*/ 634583 h 760178"/>
                      <a:gd name="connsiteX10" fmla="*/ 1290183 w 2588712"/>
                      <a:gd name="connsiteY10" fmla="*/ 757262 h 760178"/>
                      <a:gd name="connsiteX11" fmla="*/ 905931 w 2588712"/>
                      <a:gd name="connsiteY11" fmla="*/ 629356 h 760178"/>
                      <a:gd name="connsiteX12" fmla="*/ 599620 w 2588712"/>
                      <a:gd name="connsiteY12" fmla="*/ 700112 h 760178"/>
                      <a:gd name="connsiteX13" fmla="*/ 226840 w 2588712"/>
                      <a:gd name="connsiteY13" fmla="*/ 732701 h 760178"/>
                      <a:gd name="connsiteX14" fmla="*/ 223923 w 2588712"/>
                      <a:gd name="connsiteY14" fmla="*/ 38618 h 760178"/>
                      <a:gd name="connsiteX0" fmla="*/ 223923 w 2588712"/>
                      <a:gd name="connsiteY0" fmla="*/ 38618 h 760178"/>
                      <a:gd name="connsiteX1" fmla="*/ 594858 w 2588712"/>
                      <a:gd name="connsiteY1" fmla="*/ 64317 h 760178"/>
                      <a:gd name="connsiteX2" fmla="*/ 908332 w 2588712"/>
                      <a:gd name="connsiteY2" fmla="*/ 135706 h 760178"/>
                      <a:gd name="connsiteX3" fmla="*/ 1290183 w 2588712"/>
                      <a:gd name="connsiteY3" fmla="*/ 24 h 760178"/>
                      <a:gd name="connsiteX4" fmla="*/ 1661363 w 2588712"/>
                      <a:gd name="connsiteY4" fmla="*/ 130335 h 760178"/>
                      <a:gd name="connsiteX5" fmla="*/ 2006939 w 2588712"/>
                      <a:gd name="connsiteY5" fmla="*/ 59555 h 760178"/>
                      <a:gd name="connsiteX6" fmla="*/ 2382945 w 2588712"/>
                      <a:gd name="connsiteY6" fmla="*/ 49548 h 760178"/>
                      <a:gd name="connsiteX7" fmla="*/ 2378721 w 2588712"/>
                      <a:gd name="connsiteY7" fmla="*/ 718410 h 760178"/>
                      <a:gd name="connsiteX8" fmla="*/ 2006939 w 2588712"/>
                      <a:gd name="connsiteY8" fmla="*/ 704873 h 760178"/>
                      <a:gd name="connsiteX9" fmla="*/ 1660112 w 2588712"/>
                      <a:gd name="connsiteY9" fmla="*/ 634583 h 760178"/>
                      <a:gd name="connsiteX10" fmla="*/ 1290183 w 2588712"/>
                      <a:gd name="connsiteY10" fmla="*/ 757262 h 760178"/>
                      <a:gd name="connsiteX11" fmla="*/ 905931 w 2588712"/>
                      <a:gd name="connsiteY11" fmla="*/ 629356 h 760178"/>
                      <a:gd name="connsiteX12" fmla="*/ 599620 w 2588712"/>
                      <a:gd name="connsiteY12" fmla="*/ 700112 h 760178"/>
                      <a:gd name="connsiteX13" fmla="*/ 226840 w 2588712"/>
                      <a:gd name="connsiteY13" fmla="*/ 732701 h 760178"/>
                      <a:gd name="connsiteX14" fmla="*/ 223923 w 2588712"/>
                      <a:gd name="connsiteY14" fmla="*/ 38618 h 760178"/>
                      <a:gd name="connsiteX0" fmla="*/ 223923 w 2588712"/>
                      <a:gd name="connsiteY0" fmla="*/ 38618 h 760178"/>
                      <a:gd name="connsiteX1" fmla="*/ 594858 w 2588712"/>
                      <a:gd name="connsiteY1" fmla="*/ 64317 h 760178"/>
                      <a:gd name="connsiteX2" fmla="*/ 908332 w 2588712"/>
                      <a:gd name="connsiteY2" fmla="*/ 135706 h 760178"/>
                      <a:gd name="connsiteX3" fmla="*/ 1290183 w 2588712"/>
                      <a:gd name="connsiteY3" fmla="*/ 24 h 760178"/>
                      <a:gd name="connsiteX4" fmla="*/ 1661363 w 2588712"/>
                      <a:gd name="connsiteY4" fmla="*/ 130335 h 760178"/>
                      <a:gd name="connsiteX5" fmla="*/ 1999796 w 2588712"/>
                      <a:gd name="connsiteY5" fmla="*/ 57174 h 760178"/>
                      <a:gd name="connsiteX6" fmla="*/ 2382945 w 2588712"/>
                      <a:gd name="connsiteY6" fmla="*/ 49548 h 760178"/>
                      <a:gd name="connsiteX7" fmla="*/ 2378721 w 2588712"/>
                      <a:gd name="connsiteY7" fmla="*/ 718410 h 760178"/>
                      <a:gd name="connsiteX8" fmla="*/ 2006939 w 2588712"/>
                      <a:gd name="connsiteY8" fmla="*/ 704873 h 760178"/>
                      <a:gd name="connsiteX9" fmla="*/ 1660112 w 2588712"/>
                      <a:gd name="connsiteY9" fmla="*/ 634583 h 760178"/>
                      <a:gd name="connsiteX10" fmla="*/ 1290183 w 2588712"/>
                      <a:gd name="connsiteY10" fmla="*/ 757262 h 760178"/>
                      <a:gd name="connsiteX11" fmla="*/ 905931 w 2588712"/>
                      <a:gd name="connsiteY11" fmla="*/ 629356 h 760178"/>
                      <a:gd name="connsiteX12" fmla="*/ 599620 w 2588712"/>
                      <a:gd name="connsiteY12" fmla="*/ 700112 h 760178"/>
                      <a:gd name="connsiteX13" fmla="*/ 226840 w 2588712"/>
                      <a:gd name="connsiteY13" fmla="*/ 732701 h 760178"/>
                      <a:gd name="connsiteX14" fmla="*/ 223923 w 2588712"/>
                      <a:gd name="connsiteY14" fmla="*/ 38618 h 760178"/>
                      <a:gd name="connsiteX0" fmla="*/ 223923 w 2588712"/>
                      <a:gd name="connsiteY0" fmla="*/ 38618 h 760178"/>
                      <a:gd name="connsiteX1" fmla="*/ 594858 w 2588712"/>
                      <a:gd name="connsiteY1" fmla="*/ 64317 h 760178"/>
                      <a:gd name="connsiteX2" fmla="*/ 908332 w 2588712"/>
                      <a:gd name="connsiteY2" fmla="*/ 135706 h 760178"/>
                      <a:gd name="connsiteX3" fmla="*/ 1290183 w 2588712"/>
                      <a:gd name="connsiteY3" fmla="*/ 24 h 760178"/>
                      <a:gd name="connsiteX4" fmla="*/ 1661363 w 2588712"/>
                      <a:gd name="connsiteY4" fmla="*/ 130335 h 760178"/>
                      <a:gd name="connsiteX5" fmla="*/ 1999796 w 2588712"/>
                      <a:gd name="connsiteY5" fmla="*/ 57174 h 760178"/>
                      <a:gd name="connsiteX6" fmla="*/ 2382945 w 2588712"/>
                      <a:gd name="connsiteY6" fmla="*/ 49548 h 760178"/>
                      <a:gd name="connsiteX7" fmla="*/ 2378721 w 2588712"/>
                      <a:gd name="connsiteY7" fmla="*/ 718410 h 760178"/>
                      <a:gd name="connsiteX8" fmla="*/ 2006939 w 2588712"/>
                      <a:gd name="connsiteY8" fmla="*/ 704873 h 760178"/>
                      <a:gd name="connsiteX9" fmla="*/ 1660112 w 2588712"/>
                      <a:gd name="connsiteY9" fmla="*/ 634583 h 760178"/>
                      <a:gd name="connsiteX10" fmla="*/ 1290183 w 2588712"/>
                      <a:gd name="connsiteY10" fmla="*/ 757262 h 760178"/>
                      <a:gd name="connsiteX11" fmla="*/ 905931 w 2588712"/>
                      <a:gd name="connsiteY11" fmla="*/ 629356 h 760178"/>
                      <a:gd name="connsiteX12" fmla="*/ 599620 w 2588712"/>
                      <a:gd name="connsiteY12" fmla="*/ 700112 h 760178"/>
                      <a:gd name="connsiteX13" fmla="*/ 226840 w 2588712"/>
                      <a:gd name="connsiteY13" fmla="*/ 732701 h 760178"/>
                      <a:gd name="connsiteX14" fmla="*/ 223923 w 2588712"/>
                      <a:gd name="connsiteY14" fmla="*/ 38618 h 760178"/>
                      <a:gd name="connsiteX0" fmla="*/ 223923 w 2588712"/>
                      <a:gd name="connsiteY0" fmla="*/ 39962 h 761522"/>
                      <a:gd name="connsiteX1" fmla="*/ 594858 w 2588712"/>
                      <a:gd name="connsiteY1" fmla="*/ 65661 h 761522"/>
                      <a:gd name="connsiteX2" fmla="*/ 908332 w 2588712"/>
                      <a:gd name="connsiteY2" fmla="*/ 137050 h 761522"/>
                      <a:gd name="connsiteX3" fmla="*/ 1290183 w 2588712"/>
                      <a:gd name="connsiteY3" fmla="*/ 1368 h 761522"/>
                      <a:gd name="connsiteX4" fmla="*/ 1661363 w 2588712"/>
                      <a:gd name="connsiteY4" fmla="*/ 131679 h 761522"/>
                      <a:gd name="connsiteX5" fmla="*/ 1999796 w 2588712"/>
                      <a:gd name="connsiteY5" fmla="*/ 58518 h 761522"/>
                      <a:gd name="connsiteX6" fmla="*/ 2382945 w 2588712"/>
                      <a:gd name="connsiteY6" fmla="*/ 50892 h 761522"/>
                      <a:gd name="connsiteX7" fmla="*/ 2378721 w 2588712"/>
                      <a:gd name="connsiteY7" fmla="*/ 719754 h 761522"/>
                      <a:gd name="connsiteX8" fmla="*/ 2006939 w 2588712"/>
                      <a:gd name="connsiteY8" fmla="*/ 706217 h 761522"/>
                      <a:gd name="connsiteX9" fmla="*/ 1660112 w 2588712"/>
                      <a:gd name="connsiteY9" fmla="*/ 635927 h 761522"/>
                      <a:gd name="connsiteX10" fmla="*/ 1290183 w 2588712"/>
                      <a:gd name="connsiteY10" fmla="*/ 758606 h 761522"/>
                      <a:gd name="connsiteX11" fmla="*/ 905931 w 2588712"/>
                      <a:gd name="connsiteY11" fmla="*/ 630700 h 761522"/>
                      <a:gd name="connsiteX12" fmla="*/ 599620 w 2588712"/>
                      <a:gd name="connsiteY12" fmla="*/ 701456 h 761522"/>
                      <a:gd name="connsiteX13" fmla="*/ 226840 w 2588712"/>
                      <a:gd name="connsiteY13" fmla="*/ 734045 h 761522"/>
                      <a:gd name="connsiteX14" fmla="*/ 223923 w 2588712"/>
                      <a:gd name="connsiteY14" fmla="*/ 39962 h 761522"/>
                      <a:gd name="connsiteX0" fmla="*/ 223923 w 2588712"/>
                      <a:gd name="connsiteY0" fmla="*/ 39962 h 761522"/>
                      <a:gd name="connsiteX1" fmla="*/ 594858 w 2588712"/>
                      <a:gd name="connsiteY1" fmla="*/ 65661 h 761522"/>
                      <a:gd name="connsiteX2" fmla="*/ 913094 w 2588712"/>
                      <a:gd name="connsiteY2" fmla="*/ 132287 h 761522"/>
                      <a:gd name="connsiteX3" fmla="*/ 1290183 w 2588712"/>
                      <a:gd name="connsiteY3" fmla="*/ 1368 h 761522"/>
                      <a:gd name="connsiteX4" fmla="*/ 1661363 w 2588712"/>
                      <a:gd name="connsiteY4" fmla="*/ 131679 h 761522"/>
                      <a:gd name="connsiteX5" fmla="*/ 1999796 w 2588712"/>
                      <a:gd name="connsiteY5" fmla="*/ 58518 h 761522"/>
                      <a:gd name="connsiteX6" fmla="*/ 2382945 w 2588712"/>
                      <a:gd name="connsiteY6" fmla="*/ 50892 h 761522"/>
                      <a:gd name="connsiteX7" fmla="*/ 2378721 w 2588712"/>
                      <a:gd name="connsiteY7" fmla="*/ 719754 h 761522"/>
                      <a:gd name="connsiteX8" fmla="*/ 2006939 w 2588712"/>
                      <a:gd name="connsiteY8" fmla="*/ 706217 h 761522"/>
                      <a:gd name="connsiteX9" fmla="*/ 1660112 w 2588712"/>
                      <a:gd name="connsiteY9" fmla="*/ 635927 h 761522"/>
                      <a:gd name="connsiteX10" fmla="*/ 1290183 w 2588712"/>
                      <a:gd name="connsiteY10" fmla="*/ 758606 h 761522"/>
                      <a:gd name="connsiteX11" fmla="*/ 905931 w 2588712"/>
                      <a:gd name="connsiteY11" fmla="*/ 630700 h 761522"/>
                      <a:gd name="connsiteX12" fmla="*/ 599620 w 2588712"/>
                      <a:gd name="connsiteY12" fmla="*/ 701456 h 761522"/>
                      <a:gd name="connsiteX13" fmla="*/ 226840 w 2588712"/>
                      <a:gd name="connsiteY13" fmla="*/ 734045 h 761522"/>
                      <a:gd name="connsiteX14" fmla="*/ 223923 w 2588712"/>
                      <a:gd name="connsiteY14" fmla="*/ 39962 h 76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88712" h="761522">
                        <a:moveTo>
                          <a:pt x="223923" y="39962"/>
                        </a:moveTo>
                        <a:cubicBezTo>
                          <a:pt x="382890" y="-38099"/>
                          <a:pt x="497856" y="25667"/>
                          <a:pt x="594858" y="65661"/>
                        </a:cubicBezTo>
                        <a:lnTo>
                          <a:pt x="913094" y="132287"/>
                        </a:lnTo>
                        <a:cubicBezTo>
                          <a:pt x="1034028" y="32291"/>
                          <a:pt x="1165472" y="1469"/>
                          <a:pt x="1290183" y="1368"/>
                        </a:cubicBezTo>
                        <a:cubicBezTo>
                          <a:pt x="1414894" y="1267"/>
                          <a:pt x="1543095" y="24522"/>
                          <a:pt x="1661363" y="131679"/>
                        </a:cubicBezTo>
                        <a:lnTo>
                          <a:pt x="1999796" y="58518"/>
                        </a:lnTo>
                        <a:cubicBezTo>
                          <a:pt x="2240224" y="-31336"/>
                          <a:pt x="2268723" y="-4510"/>
                          <a:pt x="2382945" y="50892"/>
                        </a:cubicBezTo>
                        <a:cubicBezTo>
                          <a:pt x="2593166" y="160207"/>
                          <a:pt x="2716522" y="514654"/>
                          <a:pt x="2378721" y="719754"/>
                        </a:cubicBezTo>
                        <a:cubicBezTo>
                          <a:pt x="2249775" y="788495"/>
                          <a:pt x="2205031" y="762448"/>
                          <a:pt x="2006939" y="706217"/>
                        </a:cubicBezTo>
                        <a:cubicBezTo>
                          <a:pt x="1889949" y="681134"/>
                          <a:pt x="1796240" y="667677"/>
                          <a:pt x="1660112" y="635927"/>
                        </a:cubicBezTo>
                        <a:cubicBezTo>
                          <a:pt x="1558233" y="717301"/>
                          <a:pt x="1434924" y="748670"/>
                          <a:pt x="1290183" y="758606"/>
                        </a:cubicBezTo>
                        <a:cubicBezTo>
                          <a:pt x="1163296" y="755354"/>
                          <a:pt x="998403" y="706900"/>
                          <a:pt x="905931" y="630700"/>
                        </a:cubicBezTo>
                        <a:lnTo>
                          <a:pt x="599620" y="701456"/>
                        </a:lnTo>
                        <a:cubicBezTo>
                          <a:pt x="447002" y="747368"/>
                          <a:pt x="360497" y="791907"/>
                          <a:pt x="226840" y="734045"/>
                        </a:cubicBezTo>
                        <a:cubicBezTo>
                          <a:pt x="-93789" y="576471"/>
                          <a:pt x="-55959" y="168727"/>
                          <a:pt x="223923" y="3996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Rounded Rectangle 39">
                    <a:extLst>
                      <a:ext uri="{FF2B5EF4-FFF2-40B4-BE49-F238E27FC236}">
                        <a16:creationId xmlns:a16="http://schemas.microsoft.com/office/drawing/2014/main" id="{0840DE73-1FAA-499E-A1AF-1E0AD191DB96}"/>
                      </a:ext>
                    </a:extLst>
                  </p:cNvPr>
                  <p:cNvSpPr/>
                  <p:nvPr/>
                </p:nvSpPr>
                <p:spPr>
                  <a:xfrm>
                    <a:off x="3375745" y="1731989"/>
                    <a:ext cx="221526" cy="3337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8F297A4C-B2A8-4D5B-8514-08D083B1436A}"/>
                      </a:ext>
                    </a:extLst>
                  </p:cNvPr>
                  <p:cNvSpPr/>
                  <p:nvPr/>
                </p:nvSpPr>
                <p:spPr>
                  <a:xfrm>
                    <a:off x="3428106" y="1624966"/>
                    <a:ext cx="116805" cy="109902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ounded Rectangle 41">
                    <a:extLst>
                      <a:ext uri="{FF2B5EF4-FFF2-40B4-BE49-F238E27FC236}">
                        <a16:creationId xmlns:a16="http://schemas.microsoft.com/office/drawing/2014/main" id="{1F6FA161-7E38-4B93-BF32-0625AFA8B3ED}"/>
                      </a:ext>
                    </a:extLst>
                  </p:cNvPr>
                  <p:cNvSpPr/>
                  <p:nvPr/>
                </p:nvSpPr>
                <p:spPr>
                  <a:xfrm>
                    <a:off x="3329138" y="1763444"/>
                    <a:ext cx="312294" cy="52361"/>
                  </a:xfrm>
                  <a:prstGeom prst="roundRect">
                    <a:avLst>
                      <a:gd name="adj" fmla="val 31319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Rounded Rectangle 42">
                    <a:extLst>
                      <a:ext uri="{FF2B5EF4-FFF2-40B4-BE49-F238E27FC236}">
                        <a16:creationId xmlns:a16="http://schemas.microsoft.com/office/drawing/2014/main" id="{A9AA134D-92E0-4320-8879-95894C82DA6A}"/>
                      </a:ext>
                    </a:extLst>
                  </p:cNvPr>
                  <p:cNvSpPr/>
                  <p:nvPr/>
                </p:nvSpPr>
                <p:spPr>
                  <a:xfrm>
                    <a:off x="2903346" y="2374457"/>
                    <a:ext cx="220806" cy="65403"/>
                  </a:xfrm>
                  <a:prstGeom prst="roundRect">
                    <a:avLst>
                      <a:gd name="adj" fmla="val 36597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Rectangle 22">
                    <a:extLst>
                      <a:ext uri="{FF2B5EF4-FFF2-40B4-BE49-F238E27FC236}">
                        <a16:creationId xmlns:a16="http://schemas.microsoft.com/office/drawing/2014/main" id="{94160D40-7B1E-4B1C-ACAF-8AF7B0593B6E}"/>
                      </a:ext>
                    </a:extLst>
                  </p:cNvPr>
                  <p:cNvSpPr/>
                  <p:nvPr/>
                </p:nvSpPr>
                <p:spPr>
                  <a:xfrm>
                    <a:off x="2921424" y="1814654"/>
                    <a:ext cx="977036" cy="562353"/>
                  </a:xfrm>
                  <a:custGeom>
                    <a:avLst/>
                    <a:gdLst>
                      <a:gd name="connsiteX0" fmla="*/ 0 w 4029075"/>
                      <a:gd name="connsiteY0" fmla="*/ 0 h 2305051"/>
                      <a:gd name="connsiteX1" fmla="*/ 4029075 w 4029075"/>
                      <a:gd name="connsiteY1" fmla="*/ 0 h 2305051"/>
                      <a:gd name="connsiteX2" fmla="*/ 4029075 w 4029075"/>
                      <a:gd name="connsiteY2" fmla="*/ 2305051 h 2305051"/>
                      <a:gd name="connsiteX3" fmla="*/ 0 w 4029075"/>
                      <a:gd name="connsiteY3" fmla="*/ 2305051 h 2305051"/>
                      <a:gd name="connsiteX4" fmla="*/ 0 w 4029075"/>
                      <a:gd name="connsiteY4" fmla="*/ 0 h 2305051"/>
                      <a:gd name="connsiteX0" fmla="*/ 0 w 4029075"/>
                      <a:gd name="connsiteY0" fmla="*/ 0 h 2305051"/>
                      <a:gd name="connsiteX1" fmla="*/ 2952750 w 4029075"/>
                      <a:gd name="connsiteY1" fmla="*/ 9525 h 2305051"/>
                      <a:gd name="connsiteX2" fmla="*/ 4029075 w 4029075"/>
                      <a:gd name="connsiteY2" fmla="*/ 2305051 h 2305051"/>
                      <a:gd name="connsiteX3" fmla="*/ 0 w 4029075"/>
                      <a:gd name="connsiteY3" fmla="*/ 2305051 h 2305051"/>
                      <a:gd name="connsiteX4" fmla="*/ 0 w 4029075"/>
                      <a:gd name="connsiteY4" fmla="*/ 0 h 2305051"/>
                      <a:gd name="connsiteX0" fmla="*/ 0 w 4038600"/>
                      <a:gd name="connsiteY0" fmla="*/ 0 h 2305051"/>
                      <a:gd name="connsiteX1" fmla="*/ 2952750 w 4038600"/>
                      <a:gd name="connsiteY1" fmla="*/ 9525 h 2305051"/>
                      <a:gd name="connsiteX2" fmla="*/ 4038600 w 4038600"/>
                      <a:gd name="connsiteY2" fmla="*/ 1562101 h 2305051"/>
                      <a:gd name="connsiteX3" fmla="*/ 0 w 4038600"/>
                      <a:gd name="connsiteY3" fmla="*/ 2305051 h 2305051"/>
                      <a:gd name="connsiteX4" fmla="*/ 0 w 4038600"/>
                      <a:gd name="connsiteY4" fmla="*/ 0 h 2305051"/>
                      <a:gd name="connsiteX0" fmla="*/ 0 w 4038600"/>
                      <a:gd name="connsiteY0" fmla="*/ 0 h 2305051"/>
                      <a:gd name="connsiteX1" fmla="*/ 2952750 w 4038600"/>
                      <a:gd name="connsiteY1" fmla="*/ 9525 h 2305051"/>
                      <a:gd name="connsiteX2" fmla="*/ 4038600 w 4038600"/>
                      <a:gd name="connsiteY2" fmla="*/ 1562101 h 2305051"/>
                      <a:gd name="connsiteX3" fmla="*/ 0 w 4038600"/>
                      <a:gd name="connsiteY3" fmla="*/ 2305051 h 2305051"/>
                      <a:gd name="connsiteX4" fmla="*/ 0 w 4038600"/>
                      <a:gd name="connsiteY4" fmla="*/ 0 h 2305051"/>
                      <a:gd name="connsiteX0" fmla="*/ 0 w 4038600"/>
                      <a:gd name="connsiteY0" fmla="*/ 0 h 2305051"/>
                      <a:gd name="connsiteX1" fmla="*/ 2952750 w 4038600"/>
                      <a:gd name="connsiteY1" fmla="*/ 9525 h 2305051"/>
                      <a:gd name="connsiteX2" fmla="*/ 4038600 w 4038600"/>
                      <a:gd name="connsiteY2" fmla="*/ 1562101 h 2305051"/>
                      <a:gd name="connsiteX3" fmla="*/ 0 w 4038600"/>
                      <a:gd name="connsiteY3" fmla="*/ 2305051 h 2305051"/>
                      <a:gd name="connsiteX4" fmla="*/ 0 w 4038600"/>
                      <a:gd name="connsiteY4" fmla="*/ 0 h 2305051"/>
                      <a:gd name="connsiteX0" fmla="*/ 0 w 4038600"/>
                      <a:gd name="connsiteY0" fmla="*/ 0 h 2448305"/>
                      <a:gd name="connsiteX1" fmla="*/ 2952750 w 4038600"/>
                      <a:gd name="connsiteY1" fmla="*/ 9525 h 2448305"/>
                      <a:gd name="connsiteX2" fmla="*/ 4038600 w 4038600"/>
                      <a:gd name="connsiteY2" fmla="*/ 1562101 h 2448305"/>
                      <a:gd name="connsiteX3" fmla="*/ 752474 w 4038600"/>
                      <a:gd name="connsiteY3" fmla="*/ 2133601 h 2448305"/>
                      <a:gd name="connsiteX4" fmla="*/ 0 w 4038600"/>
                      <a:gd name="connsiteY4" fmla="*/ 2305051 h 2448305"/>
                      <a:gd name="connsiteX5" fmla="*/ 0 w 4038600"/>
                      <a:gd name="connsiteY5" fmla="*/ 0 h 2448305"/>
                      <a:gd name="connsiteX0" fmla="*/ 0 w 4038600"/>
                      <a:gd name="connsiteY0" fmla="*/ 0 h 2487977"/>
                      <a:gd name="connsiteX1" fmla="*/ 2952750 w 4038600"/>
                      <a:gd name="connsiteY1" fmla="*/ 9525 h 2487977"/>
                      <a:gd name="connsiteX2" fmla="*/ 4038600 w 4038600"/>
                      <a:gd name="connsiteY2" fmla="*/ 1562101 h 2487977"/>
                      <a:gd name="connsiteX3" fmla="*/ 781049 w 4038600"/>
                      <a:gd name="connsiteY3" fmla="*/ 2286001 h 2487977"/>
                      <a:gd name="connsiteX4" fmla="*/ 0 w 4038600"/>
                      <a:gd name="connsiteY4" fmla="*/ 2305051 h 2487977"/>
                      <a:gd name="connsiteX5" fmla="*/ 0 w 4038600"/>
                      <a:gd name="connsiteY5" fmla="*/ 0 h 2487977"/>
                      <a:gd name="connsiteX0" fmla="*/ 0 w 4038600"/>
                      <a:gd name="connsiteY0" fmla="*/ 0 h 2464508"/>
                      <a:gd name="connsiteX1" fmla="*/ 2952750 w 4038600"/>
                      <a:gd name="connsiteY1" fmla="*/ 9525 h 2464508"/>
                      <a:gd name="connsiteX2" fmla="*/ 4038600 w 4038600"/>
                      <a:gd name="connsiteY2" fmla="*/ 1562101 h 2464508"/>
                      <a:gd name="connsiteX3" fmla="*/ 781049 w 4038600"/>
                      <a:gd name="connsiteY3" fmla="*/ 2286001 h 2464508"/>
                      <a:gd name="connsiteX4" fmla="*/ 0 w 4038600"/>
                      <a:gd name="connsiteY4" fmla="*/ 2305051 h 2464508"/>
                      <a:gd name="connsiteX5" fmla="*/ 0 w 4038600"/>
                      <a:gd name="connsiteY5" fmla="*/ 0 h 2464508"/>
                      <a:gd name="connsiteX0" fmla="*/ 8556 w 4047156"/>
                      <a:gd name="connsiteY0" fmla="*/ 0 h 2324824"/>
                      <a:gd name="connsiteX1" fmla="*/ 2961306 w 4047156"/>
                      <a:gd name="connsiteY1" fmla="*/ 9525 h 2324824"/>
                      <a:gd name="connsiteX2" fmla="*/ 4047156 w 4047156"/>
                      <a:gd name="connsiteY2" fmla="*/ 1562101 h 2324824"/>
                      <a:gd name="connsiteX3" fmla="*/ 789605 w 4047156"/>
                      <a:gd name="connsiteY3" fmla="*/ 2286001 h 2324824"/>
                      <a:gd name="connsiteX4" fmla="*/ 8556 w 4047156"/>
                      <a:gd name="connsiteY4" fmla="*/ 2305051 h 2324824"/>
                      <a:gd name="connsiteX5" fmla="*/ 8556 w 4047156"/>
                      <a:gd name="connsiteY5" fmla="*/ 0 h 2324824"/>
                      <a:gd name="connsiteX0" fmla="*/ 10309 w 4048909"/>
                      <a:gd name="connsiteY0" fmla="*/ 0 h 2331457"/>
                      <a:gd name="connsiteX1" fmla="*/ 2963059 w 4048909"/>
                      <a:gd name="connsiteY1" fmla="*/ 9525 h 2331457"/>
                      <a:gd name="connsiteX2" fmla="*/ 4048909 w 4048909"/>
                      <a:gd name="connsiteY2" fmla="*/ 1562101 h 2331457"/>
                      <a:gd name="connsiteX3" fmla="*/ 762783 w 4048909"/>
                      <a:gd name="connsiteY3" fmla="*/ 2305051 h 2331457"/>
                      <a:gd name="connsiteX4" fmla="*/ 10309 w 4048909"/>
                      <a:gd name="connsiteY4" fmla="*/ 2305051 h 2331457"/>
                      <a:gd name="connsiteX5" fmla="*/ 10309 w 4048909"/>
                      <a:gd name="connsiteY5" fmla="*/ 0 h 2331457"/>
                      <a:gd name="connsiteX0" fmla="*/ 19197 w 4057797"/>
                      <a:gd name="connsiteY0" fmla="*/ 0 h 2322585"/>
                      <a:gd name="connsiteX1" fmla="*/ 2971947 w 4057797"/>
                      <a:gd name="connsiteY1" fmla="*/ 9525 h 2322585"/>
                      <a:gd name="connsiteX2" fmla="*/ 4057797 w 4057797"/>
                      <a:gd name="connsiteY2" fmla="*/ 1562101 h 2322585"/>
                      <a:gd name="connsiteX3" fmla="*/ 771671 w 4057797"/>
                      <a:gd name="connsiteY3" fmla="*/ 2305051 h 2322585"/>
                      <a:gd name="connsiteX4" fmla="*/ 9672 w 4057797"/>
                      <a:gd name="connsiteY4" fmla="*/ 2286001 h 2322585"/>
                      <a:gd name="connsiteX5" fmla="*/ 19197 w 4057797"/>
                      <a:gd name="connsiteY5" fmla="*/ 0 h 2322585"/>
                      <a:gd name="connsiteX0" fmla="*/ 1482 w 4040082"/>
                      <a:gd name="connsiteY0" fmla="*/ 0 h 2315471"/>
                      <a:gd name="connsiteX1" fmla="*/ 2954232 w 4040082"/>
                      <a:gd name="connsiteY1" fmla="*/ 9525 h 2315471"/>
                      <a:gd name="connsiteX2" fmla="*/ 4040082 w 4040082"/>
                      <a:gd name="connsiteY2" fmla="*/ 1562101 h 2315471"/>
                      <a:gd name="connsiteX3" fmla="*/ 753956 w 4040082"/>
                      <a:gd name="connsiteY3" fmla="*/ 2305051 h 2315471"/>
                      <a:gd name="connsiteX4" fmla="*/ 11007 w 4040082"/>
                      <a:gd name="connsiteY4" fmla="*/ 2257426 h 2315471"/>
                      <a:gd name="connsiteX5" fmla="*/ 1482 w 4040082"/>
                      <a:gd name="connsiteY5" fmla="*/ 0 h 2315471"/>
                      <a:gd name="connsiteX0" fmla="*/ 1482 w 4040082"/>
                      <a:gd name="connsiteY0" fmla="*/ 0 h 2317226"/>
                      <a:gd name="connsiteX1" fmla="*/ 2954232 w 4040082"/>
                      <a:gd name="connsiteY1" fmla="*/ 9525 h 2317226"/>
                      <a:gd name="connsiteX2" fmla="*/ 4040082 w 4040082"/>
                      <a:gd name="connsiteY2" fmla="*/ 1562101 h 2317226"/>
                      <a:gd name="connsiteX3" fmla="*/ 753956 w 4040082"/>
                      <a:gd name="connsiteY3" fmla="*/ 2305051 h 2317226"/>
                      <a:gd name="connsiteX4" fmla="*/ 11007 w 4040082"/>
                      <a:gd name="connsiteY4" fmla="*/ 2266951 h 2317226"/>
                      <a:gd name="connsiteX5" fmla="*/ 1482 w 4040082"/>
                      <a:gd name="connsiteY5" fmla="*/ 0 h 2317226"/>
                      <a:gd name="connsiteX0" fmla="*/ 1782657 w 4040082"/>
                      <a:gd name="connsiteY0" fmla="*/ 0 h 2317226"/>
                      <a:gd name="connsiteX1" fmla="*/ 2954232 w 4040082"/>
                      <a:gd name="connsiteY1" fmla="*/ 9525 h 2317226"/>
                      <a:gd name="connsiteX2" fmla="*/ 4040082 w 4040082"/>
                      <a:gd name="connsiteY2" fmla="*/ 1562101 h 2317226"/>
                      <a:gd name="connsiteX3" fmla="*/ 753956 w 4040082"/>
                      <a:gd name="connsiteY3" fmla="*/ 2305051 h 2317226"/>
                      <a:gd name="connsiteX4" fmla="*/ 11007 w 4040082"/>
                      <a:gd name="connsiteY4" fmla="*/ 2266951 h 2317226"/>
                      <a:gd name="connsiteX5" fmla="*/ 1782657 w 4040082"/>
                      <a:gd name="connsiteY5" fmla="*/ 0 h 2317226"/>
                      <a:gd name="connsiteX0" fmla="*/ 1782657 w 4040082"/>
                      <a:gd name="connsiteY0" fmla="*/ 9525 h 2326751"/>
                      <a:gd name="connsiteX1" fmla="*/ 2935182 w 4040082"/>
                      <a:gd name="connsiteY1" fmla="*/ 0 h 2326751"/>
                      <a:gd name="connsiteX2" fmla="*/ 4040082 w 4040082"/>
                      <a:gd name="connsiteY2" fmla="*/ 1571626 h 2326751"/>
                      <a:gd name="connsiteX3" fmla="*/ 753956 w 4040082"/>
                      <a:gd name="connsiteY3" fmla="*/ 2314576 h 2326751"/>
                      <a:gd name="connsiteX4" fmla="*/ 11007 w 4040082"/>
                      <a:gd name="connsiteY4" fmla="*/ 2276476 h 2326751"/>
                      <a:gd name="connsiteX5" fmla="*/ 1782657 w 4040082"/>
                      <a:gd name="connsiteY5" fmla="*/ 9525 h 2326751"/>
                      <a:gd name="connsiteX0" fmla="*/ 1782657 w 4226924"/>
                      <a:gd name="connsiteY0" fmla="*/ 9525 h 2326751"/>
                      <a:gd name="connsiteX1" fmla="*/ 2935182 w 4226924"/>
                      <a:gd name="connsiteY1" fmla="*/ 0 h 2326751"/>
                      <a:gd name="connsiteX2" fmla="*/ 3725756 w 4226924"/>
                      <a:gd name="connsiteY2" fmla="*/ 771526 h 2326751"/>
                      <a:gd name="connsiteX3" fmla="*/ 4040082 w 4226924"/>
                      <a:gd name="connsiteY3" fmla="*/ 1571626 h 2326751"/>
                      <a:gd name="connsiteX4" fmla="*/ 753956 w 4226924"/>
                      <a:gd name="connsiteY4" fmla="*/ 2314576 h 2326751"/>
                      <a:gd name="connsiteX5" fmla="*/ 11007 w 4226924"/>
                      <a:gd name="connsiteY5" fmla="*/ 2276476 h 2326751"/>
                      <a:gd name="connsiteX6" fmla="*/ 1782657 w 4226924"/>
                      <a:gd name="connsiteY6" fmla="*/ 9525 h 2326751"/>
                      <a:gd name="connsiteX0" fmla="*/ 1782657 w 4207363"/>
                      <a:gd name="connsiteY0" fmla="*/ 9525 h 2326751"/>
                      <a:gd name="connsiteX1" fmla="*/ 2935182 w 4207363"/>
                      <a:gd name="connsiteY1" fmla="*/ 0 h 2326751"/>
                      <a:gd name="connsiteX2" fmla="*/ 3725756 w 4207363"/>
                      <a:gd name="connsiteY2" fmla="*/ 771526 h 2326751"/>
                      <a:gd name="connsiteX3" fmla="*/ 3725756 w 4207363"/>
                      <a:gd name="connsiteY3" fmla="*/ 771526 h 2326751"/>
                      <a:gd name="connsiteX4" fmla="*/ 4040082 w 4207363"/>
                      <a:gd name="connsiteY4" fmla="*/ 1571626 h 2326751"/>
                      <a:gd name="connsiteX5" fmla="*/ 753956 w 4207363"/>
                      <a:gd name="connsiteY5" fmla="*/ 2314576 h 2326751"/>
                      <a:gd name="connsiteX6" fmla="*/ 11007 w 4207363"/>
                      <a:gd name="connsiteY6" fmla="*/ 2276476 h 2326751"/>
                      <a:gd name="connsiteX7" fmla="*/ 1782657 w 4207363"/>
                      <a:gd name="connsiteY7" fmla="*/ 9525 h 2326751"/>
                      <a:gd name="connsiteX0" fmla="*/ 1782657 w 4267039"/>
                      <a:gd name="connsiteY0" fmla="*/ 9525 h 2326751"/>
                      <a:gd name="connsiteX1" fmla="*/ 2935182 w 4267039"/>
                      <a:gd name="connsiteY1" fmla="*/ 0 h 2326751"/>
                      <a:gd name="connsiteX2" fmla="*/ 3725756 w 4267039"/>
                      <a:gd name="connsiteY2" fmla="*/ 771526 h 2326751"/>
                      <a:gd name="connsiteX3" fmla="*/ 4021031 w 4267039"/>
                      <a:gd name="connsiteY3" fmla="*/ 733426 h 2326751"/>
                      <a:gd name="connsiteX4" fmla="*/ 4040082 w 4267039"/>
                      <a:gd name="connsiteY4" fmla="*/ 1571626 h 2326751"/>
                      <a:gd name="connsiteX5" fmla="*/ 753956 w 4267039"/>
                      <a:gd name="connsiteY5" fmla="*/ 2314576 h 2326751"/>
                      <a:gd name="connsiteX6" fmla="*/ 11007 w 4267039"/>
                      <a:gd name="connsiteY6" fmla="*/ 2276476 h 2326751"/>
                      <a:gd name="connsiteX7" fmla="*/ 1782657 w 4267039"/>
                      <a:gd name="connsiteY7" fmla="*/ 9525 h 2326751"/>
                      <a:gd name="connsiteX0" fmla="*/ 1782657 w 4267039"/>
                      <a:gd name="connsiteY0" fmla="*/ 9525 h 2326751"/>
                      <a:gd name="connsiteX1" fmla="*/ 2935182 w 4267039"/>
                      <a:gd name="connsiteY1" fmla="*/ 0 h 2326751"/>
                      <a:gd name="connsiteX2" fmla="*/ 3725756 w 4267039"/>
                      <a:gd name="connsiteY2" fmla="*/ 771526 h 2326751"/>
                      <a:gd name="connsiteX3" fmla="*/ 4021031 w 4267039"/>
                      <a:gd name="connsiteY3" fmla="*/ 676276 h 2326751"/>
                      <a:gd name="connsiteX4" fmla="*/ 4040082 w 4267039"/>
                      <a:gd name="connsiteY4" fmla="*/ 1571626 h 2326751"/>
                      <a:gd name="connsiteX5" fmla="*/ 753956 w 4267039"/>
                      <a:gd name="connsiteY5" fmla="*/ 2314576 h 2326751"/>
                      <a:gd name="connsiteX6" fmla="*/ 11007 w 4267039"/>
                      <a:gd name="connsiteY6" fmla="*/ 2276476 h 2326751"/>
                      <a:gd name="connsiteX7" fmla="*/ 1782657 w 4267039"/>
                      <a:gd name="connsiteY7" fmla="*/ 9525 h 2326751"/>
                      <a:gd name="connsiteX0" fmla="*/ 1782657 w 4246507"/>
                      <a:gd name="connsiteY0" fmla="*/ 9525 h 2326751"/>
                      <a:gd name="connsiteX1" fmla="*/ 2935182 w 4246507"/>
                      <a:gd name="connsiteY1" fmla="*/ 0 h 2326751"/>
                      <a:gd name="connsiteX2" fmla="*/ 3725756 w 4246507"/>
                      <a:gd name="connsiteY2" fmla="*/ 771526 h 2326751"/>
                      <a:gd name="connsiteX3" fmla="*/ 4021031 w 4246507"/>
                      <a:gd name="connsiteY3" fmla="*/ 676276 h 2326751"/>
                      <a:gd name="connsiteX4" fmla="*/ 4040082 w 4246507"/>
                      <a:gd name="connsiteY4" fmla="*/ 1571626 h 2326751"/>
                      <a:gd name="connsiteX5" fmla="*/ 753956 w 4246507"/>
                      <a:gd name="connsiteY5" fmla="*/ 2314576 h 2326751"/>
                      <a:gd name="connsiteX6" fmla="*/ 11007 w 4246507"/>
                      <a:gd name="connsiteY6" fmla="*/ 2276476 h 2326751"/>
                      <a:gd name="connsiteX7" fmla="*/ 1782657 w 4246507"/>
                      <a:gd name="connsiteY7" fmla="*/ 9525 h 2326751"/>
                      <a:gd name="connsiteX0" fmla="*/ 1782657 w 4052337"/>
                      <a:gd name="connsiteY0" fmla="*/ 9525 h 2326751"/>
                      <a:gd name="connsiteX1" fmla="*/ 2935182 w 4052337"/>
                      <a:gd name="connsiteY1" fmla="*/ 0 h 2326751"/>
                      <a:gd name="connsiteX2" fmla="*/ 3725756 w 4052337"/>
                      <a:gd name="connsiteY2" fmla="*/ 771526 h 2326751"/>
                      <a:gd name="connsiteX3" fmla="*/ 4021031 w 4052337"/>
                      <a:gd name="connsiteY3" fmla="*/ 676276 h 2326751"/>
                      <a:gd name="connsiteX4" fmla="*/ 4040082 w 4052337"/>
                      <a:gd name="connsiteY4" fmla="*/ 1571626 h 2326751"/>
                      <a:gd name="connsiteX5" fmla="*/ 753956 w 4052337"/>
                      <a:gd name="connsiteY5" fmla="*/ 2314576 h 2326751"/>
                      <a:gd name="connsiteX6" fmla="*/ 11007 w 4052337"/>
                      <a:gd name="connsiteY6" fmla="*/ 2276476 h 2326751"/>
                      <a:gd name="connsiteX7" fmla="*/ 1782657 w 4052337"/>
                      <a:gd name="connsiteY7" fmla="*/ 9525 h 2326751"/>
                      <a:gd name="connsiteX0" fmla="*/ 1782657 w 4040967"/>
                      <a:gd name="connsiteY0" fmla="*/ 9525 h 2326751"/>
                      <a:gd name="connsiteX1" fmla="*/ 2935182 w 4040967"/>
                      <a:gd name="connsiteY1" fmla="*/ 0 h 2326751"/>
                      <a:gd name="connsiteX2" fmla="*/ 3725756 w 4040967"/>
                      <a:gd name="connsiteY2" fmla="*/ 771526 h 2326751"/>
                      <a:gd name="connsiteX3" fmla="*/ 4021031 w 4040967"/>
                      <a:gd name="connsiteY3" fmla="*/ 676276 h 2326751"/>
                      <a:gd name="connsiteX4" fmla="*/ 4040082 w 4040967"/>
                      <a:gd name="connsiteY4" fmla="*/ 1571626 h 2326751"/>
                      <a:gd name="connsiteX5" fmla="*/ 753956 w 4040967"/>
                      <a:gd name="connsiteY5" fmla="*/ 2314576 h 2326751"/>
                      <a:gd name="connsiteX6" fmla="*/ 11007 w 4040967"/>
                      <a:gd name="connsiteY6" fmla="*/ 2276476 h 2326751"/>
                      <a:gd name="connsiteX7" fmla="*/ 1782657 w 4040967"/>
                      <a:gd name="connsiteY7" fmla="*/ 9525 h 2326751"/>
                      <a:gd name="connsiteX0" fmla="*/ 1782657 w 4059131"/>
                      <a:gd name="connsiteY0" fmla="*/ 9525 h 2326751"/>
                      <a:gd name="connsiteX1" fmla="*/ 2935182 w 4059131"/>
                      <a:gd name="connsiteY1" fmla="*/ 0 h 2326751"/>
                      <a:gd name="connsiteX2" fmla="*/ 3725756 w 4059131"/>
                      <a:gd name="connsiteY2" fmla="*/ 771526 h 2326751"/>
                      <a:gd name="connsiteX3" fmla="*/ 4059131 w 4059131"/>
                      <a:gd name="connsiteY3" fmla="*/ 685801 h 2326751"/>
                      <a:gd name="connsiteX4" fmla="*/ 4040082 w 4059131"/>
                      <a:gd name="connsiteY4" fmla="*/ 1571626 h 2326751"/>
                      <a:gd name="connsiteX5" fmla="*/ 753956 w 4059131"/>
                      <a:gd name="connsiteY5" fmla="*/ 2314576 h 2326751"/>
                      <a:gd name="connsiteX6" fmla="*/ 11007 w 4059131"/>
                      <a:gd name="connsiteY6" fmla="*/ 2276476 h 2326751"/>
                      <a:gd name="connsiteX7" fmla="*/ 1782657 w 4059131"/>
                      <a:gd name="connsiteY7" fmla="*/ 9525 h 2326751"/>
                      <a:gd name="connsiteX0" fmla="*/ 1782657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782657 w 4041265"/>
                      <a:gd name="connsiteY7" fmla="*/ 9525 h 2326751"/>
                      <a:gd name="connsiteX0" fmla="*/ 1782657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287357 w 4041265"/>
                      <a:gd name="connsiteY7" fmla="*/ 657226 h 2326751"/>
                      <a:gd name="connsiteX8" fmla="*/ 1782657 w 4041265"/>
                      <a:gd name="connsiteY8" fmla="*/ 9525 h 2326751"/>
                      <a:gd name="connsiteX0" fmla="*/ 1782657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763607 w 4041265"/>
                      <a:gd name="connsiteY7" fmla="*/ 428626 h 2326751"/>
                      <a:gd name="connsiteX8" fmla="*/ 1782657 w 4041265"/>
                      <a:gd name="connsiteY8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763607 w 4041265"/>
                      <a:gd name="connsiteY7" fmla="*/ 428626 h 2326751"/>
                      <a:gd name="connsiteX8" fmla="*/ 1754082 w 4041265"/>
                      <a:gd name="connsiteY8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735032 w 4041265"/>
                      <a:gd name="connsiteY7" fmla="*/ 447676 h 2326751"/>
                      <a:gd name="connsiteX8" fmla="*/ 1754082 w 4041265"/>
                      <a:gd name="connsiteY8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735032 w 4041265"/>
                      <a:gd name="connsiteY7" fmla="*/ 447676 h 2326751"/>
                      <a:gd name="connsiteX8" fmla="*/ 1754082 w 4041265"/>
                      <a:gd name="connsiteY8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735032 w 4041265"/>
                      <a:gd name="connsiteY7" fmla="*/ 561976 h 2326751"/>
                      <a:gd name="connsiteX8" fmla="*/ 1754082 w 4041265"/>
                      <a:gd name="connsiteY8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715982 w 4041265"/>
                      <a:gd name="connsiteY7" fmla="*/ 495301 h 2326751"/>
                      <a:gd name="connsiteX8" fmla="*/ 1754082 w 4041265"/>
                      <a:gd name="connsiteY8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782532 w 4041265"/>
                      <a:gd name="connsiteY7" fmla="*/ 1438276 h 2326751"/>
                      <a:gd name="connsiteX8" fmla="*/ 1715982 w 4041265"/>
                      <a:gd name="connsiteY8" fmla="*/ 495301 h 2326751"/>
                      <a:gd name="connsiteX9" fmla="*/ 1754082 w 4041265"/>
                      <a:gd name="connsiteY9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87207 w 4041265"/>
                      <a:gd name="connsiteY7" fmla="*/ 1762126 h 2326751"/>
                      <a:gd name="connsiteX8" fmla="*/ 1715982 w 4041265"/>
                      <a:gd name="connsiteY8" fmla="*/ 495301 h 2326751"/>
                      <a:gd name="connsiteX9" fmla="*/ 1754082 w 4041265"/>
                      <a:gd name="connsiteY9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15782 w 4041265"/>
                      <a:gd name="connsiteY7" fmla="*/ 1771651 h 2326751"/>
                      <a:gd name="connsiteX8" fmla="*/ 1715982 w 4041265"/>
                      <a:gd name="connsiteY8" fmla="*/ 495301 h 2326751"/>
                      <a:gd name="connsiteX9" fmla="*/ 1754082 w 4041265"/>
                      <a:gd name="connsiteY9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15782 w 4041265"/>
                      <a:gd name="connsiteY7" fmla="*/ 1771651 h 2326751"/>
                      <a:gd name="connsiteX8" fmla="*/ 1715982 w 4041265"/>
                      <a:gd name="connsiteY8" fmla="*/ 495301 h 2326751"/>
                      <a:gd name="connsiteX9" fmla="*/ 1754082 w 4041265"/>
                      <a:gd name="connsiteY9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15782 w 4041265"/>
                      <a:gd name="connsiteY7" fmla="*/ 1771651 h 2326751"/>
                      <a:gd name="connsiteX8" fmla="*/ 953982 w 4041265"/>
                      <a:gd name="connsiteY8" fmla="*/ 838201 h 2326751"/>
                      <a:gd name="connsiteX9" fmla="*/ 1715982 w 4041265"/>
                      <a:gd name="connsiteY9" fmla="*/ 495301 h 2326751"/>
                      <a:gd name="connsiteX10" fmla="*/ 1754082 w 4041265"/>
                      <a:gd name="connsiteY10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15782 w 4041265"/>
                      <a:gd name="connsiteY7" fmla="*/ 1771651 h 2326751"/>
                      <a:gd name="connsiteX8" fmla="*/ 639657 w 4041265"/>
                      <a:gd name="connsiteY8" fmla="*/ 952501 h 2326751"/>
                      <a:gd name="connsiteX9" fmla="*/ 1715982 w 4041265"/>
                      <a:gd name="connsiteY9" fmla="*/ 495301 h 2326751"/>
                      <a:gd name="connsiteX10" fmla="*/ 1754082 w 4041265"/>
                      <a:gd name="connsiteY10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15782 w 4041265"/>
                      <a:gd name="connsiteY7" fmla="*/ 1771651 h 2326751"/>
                      <a:gd name="connsiteX8" fmla="*/ 639657 w 4041265"/>
                      <a:gd name="connsiteY8" fmla="*/ 952501 h 2326751"/>
                      <a:gd name="connsiteX9" fmla="*/ 1715982 w 4041265"/>
                      <a:gd name="connsiteY9" fmla="*/ 495301 h 2326751"/>
                      <a:gd name="connsiteX10" fmla="*/ 1754082 w 4041265"/>
                      <a:gd name="connsiteY10" fmla="*/ 9525 h 2326751"/>
                      <a:gd name="connsiteX0" fmla="*/ 1754082 w 4041265"/>
                      <a:gd name="connsiteY0" fmla="*/ 9525 h 2326751"/>
                      <a:gd name="connsiteX1" fmla="*/ 2935182 w 4041265"/>
                      <a:gd name="connsiteY1" fmla="*/ 0 h 2326751"/>
                      <a:gd name="connsiteX2" fmla="*/ 3725756 w 4041265"/>
                      <a:gd name="connsiteY2" fmla="*/ 771526 h 2326751"/>
                      <a:gd name="connsiteX3" fmla="*/ 4040081 w 4041265"/>
                      <a:gd name="connsiteY3" fmla="*/ 685801 h 2326751"/>
                      <a:gd name="connsiteX4" fmla="*/ 4040082 w 4041265"/>
                      <a:gd name="connsiteY4" fmla="*/ 1571626 h 2326751"/>
                      <a:gd name="connsiteX5" fmla="*/ 753956 w 4041265"/>
                      <a:gd name="connsiteY5" fmla="*/ 2314576 h 2326751"/>
                      <a:gd name="connsiteX6" fmla="*/ 11007 w 4041265"/>
                      <a:gd name="connsiteY6" fmla="*/ 2276476 h 2326751"/>
                      <a:gd name="connsiteX7" fmla="*/ 115782 w 4041265"/>
                      <a:gd name="connsiteY7" fmla="*/ 1771651 h 2326751"/>
                      <a:gd name="connsiteX8" fmla="*/ 639657 w 4041265"/>
                      <a:gd name="connsiteY8" fmla="*/ 952501 h 2326751"/>
                      <a:gd name="connsiteX9" fmla="*/ 1715982 w 4041265"/>
                      <a:gd name="connsiteY9" fmla="*/ 495301 h 2326751"/>
                      <a:gd name="connsiteX10" fmla="*/ 1754082 w 4041265"/>
                      <a:gd name="connsiteY10" fmla="*/ 9525 h 2326751"/>
                      <a:gd name="connsiteX0" fmla="*/ 1762909 w 4050092"/>
                      <a:gd name="connsiteY0" fmla="*/ 9525 h 2324996"/>
                      <a:gd name="connsiteX1" fmla="*/ 2944009 w 4050092"/>
                      <a:gd name="connsiteY1" fmla="*/ 0 h 2324996"/>
                      <a:gd name="connsiteX2" fmla="*/ 3734583 w 4050092"/>
                      <a:gd name="connsiteY2" fmla="*/ 771526 h 2324996"/>
                      <a:gd name="connsiteX3" fmla="*/ 4048908 w 4050092"/>
                      <a:gd name="connsiteY3" fmla="*/ 685801 h 2324996"/>
                      <a:gd name="connsiteX4" fmla="*/ 4048909 w 4050092"/>
                      <a:gd name="connsiteY4" fmla="*/ 1571626 h 2324996"/>
                      <a:gd name="connsiteX5" fmla="*/ 762783 w 4050092"/>
                      <a:gd name="connsiteY5" fmla="*/ 2314576 h 2324996"/>
                      <a:gd name="connsiteX6" fmla="*/ 10309 w 4050092"/>
                      <a:gd name="connsiteY6" fmla="*/ 2266951 h 2324996"/>
                      <a:gd name="connsiteX7" fmla="*/ 124609 w 4050092"/>
                      <a:gd name="connsiteY7" fmla="*/ 1771651 h 2324996"/>
                      <a:gd name="connsiteX8" fmla="*/ 648484 w 4050092"/>
                      <a:gd name="connsiteY8" fmla="*/ 952501 h 2324996"/>
                      <a:gd name="connsiteX9" fmla="*/ 1724809 w 4050092"/>
                      <a:gd name="connsiteY9" fmla="*/ 495301 h 2324996"/>
                      <a:gd name="connsiteX10" fmla="*/ 1762909 w 4050092"/>
                      <a:gd name="connsiteY10" fmla="*/ 9525 h 2324996"/>
                      <a:gd name="connsiteX0" fmla="*/ 1768828 w 4056011"/>
                      <a:gd name="connsiteY0" fmla="*/ 9525 h 2333321"/>
                      <a:gd name="connsiteX1" fmla="*/ 2949928 w 4056011"/>
                      <a:gd name="connsiteY1" fmla="*/ 0 h 2333321"/>
                      <a:gd name="connsiteX2" fmla="*/ 3740502 w 4056011"/>
                      <a:gd name="connsiteY2" fmla="*/ 771526 h 2333321"/>
                      <a:gd name="connsiteX3" fmla="*/ 4054827 w 4056011"/>
                      <a:gd name="connsiteY3" fmla="*/ 685801 h 2333321"/>
                      <a:gd name="connsiteX4" fmla="*/ 4054828 w 4056011"/>
                      <a:gd name="connsiteY4" fmla="*/ 1571626 h 2333321"/>
                      <a:gd name="connsiteX5" fmla="*/ 768702 w 4056011"/>
                      <a:gd name="connsiteY5" fmla="*/ 2314576 h 2333321"/>
                      <a:gd name="connsiteX6" fmla="*/ 9878 w 4056011"/>
                      <a:gd name="connsiteY6" fmla="*/ 2298701 h 2333321"/>
                      <a:gd name="connsiteX7" fmla="*/ 130528 w 4056011"/>
                      <a:gd name="connsiteY7" fmla="*/ 1771651 h 2333321"/>
                      <a:gd name="connsiteX8" fmla="*/ 654403 w 4056011"/>
                      <a:gd name="connsiteY8" fmla="*/ 952501 h 2333321"/>
                      <a:gd name="connsiteX9" fmla="*/ 1730728 w 4056011"/>
                      <a:gd name="connsiteY9" fmla="*/ 495301 h 2333321"/>
                      <a:gd name="connsiteX10" fmla="*/ 1768828 w 4056011"/>
                      <a:gd name="connsiteY10" fmla="*/ 9525 h 2333321"/>
                      <a:gd name="connsiteX0" fmla="*/ 1757018 w 4044201"/>
                      <a:gd name="connsiteY0" fmla="*/ 9525 h 2339236"/>
                      <a:gd name="connsiteX1" fmla="*/ 2938118 w 4044201"/>
                      <a:gd name="connsiteY1" fmla="*/ 0 h 2339236"/>
                      <a:gd name="connsiteX2" fmla="*/ 3728692 w 4044201"/>
                      <a:gd name="connsiteY2" fmla="*/ 771526 h 2339236"/>
                      <a:gd name="connsiteX3" fmla="*/ 4043017 w 4044201"/>
                      <a:gd name="connsiteY3" fmla="*/ 685801 h 2339236"/>
                      <a:gd name="connsiteX4" fmla="*/ 4043018 w 4044201"/>
                      <a:gd name="connsiteY4" fmla="*/ 1571626 h 2339236"/>
                      <a:gd name="connsiteX5" fmla="*/ 756892 w 4044201"/>
                      <a:gd name="connsiteY5" fmla="*/ 2314576 h 2339236"/>
                      <a:gd name="connsiteX6" fmla="*/ 10768 w 4044201"/>
                      <a:gd name="connsiteY6" fmla="*/ 2311401 h 2339236"/>
                      <a:gd name="connsiteX7" fmla="*/ 118718 w 4044201"/>
                      <a:gd name="connsiteY7" fmla="*/ 1771651 h 2339236"/>
                      <a:gd name="connsiteX8" fmla="*/ 642593 w 4044201"/>
                      <a:gd name="connsiteY8" fmla="*/ 952501 h 2339236"/>
                      <a:gd name="connsiteX9" fmla="*/ 1718918 w 4044201"/>
                      <a:gd name="connsiteY9" fmla="*/ 495301 h 2339236"/>
                      <a:gd name="connsiteX10" fmla="*/ 1757018 w 4044201"/>
                      <a:gd name="connsiteY10" fmla="*/ 9525 h 2339236"/>
                      <a:gd name="connsiteX0" fmla="*/ 1757018 w 4044201"/>
                      <a:gd name="connsiteY0" fmla="*/ 9525 h 2339236"/>
                      <a:gd name="connsiteX1" fmla="*/ 2938118 w 4044201"/>
                      <a:gd name="connsiteY1" fmla="*/ 0 h 2339236"/>
                      <a:gd name="connsiteX2" fmla="*/ 3728692 w 4044201"/>
                      <a:gd name="connsiteY2" fmla="*/ 771526 h 2339236"/>
                      <a:gd name="connsiteX3" fmla="*/ 4043017 w 4044201"/>
                      <a:gd name="connsiteY3" fmla="*/ 685801 h 2339236"/>
                      <a:gd name="connsiteX4" fmla="*/ 4043018 w 4044201"/>
                      <a:gd name="connsiteY4" fmla="*/ 1571626 h 2339236"/>
                      <a:gd name="connsiteX5" fmla="*/ 756892 w 4044201"/>
                      <a:gd name="connsiteY5" fmla="*/ 2314576 h 2339236"/>
                      <a:gd name="connsiteX6" fmla="*/ 10768 w 4044201"/>
                      <a:gd name="connsiteY6" fmla="*/ 2311401 h 2339236"/>
                      <a:gd name="connsiteX7" fmla="*/ 118718 w 4044201"/>
                      <a:gd name="connsiteY7" fmla="*/ 1771651 h 2339236"/>
                      <a:gd name="connsiteX8" fmla="*/ 642593 w 4044201"/>
                      <a:gd name="connsiteY8" fmla="*/ 952501 h 2339236"/>
                      <a:gd name="connsiteX9" fmla="*/ 1718918 w 4044201"/>
                      <a:gd name="connsiteY9" fmla="*/ 495301 h 2339236"/>
                      <a:gd name="connsiteX10" fmla="*/ 1757018 w 4044201"/>
                      <a:gd name="connsiteY10" fmla="*/ 9525 h 2339236"/>
                      <a:gd name="connsiteX0" fmla="*/ 1757018 w 4044201"/>
                      <a:gd name="connsiteY0" fmla="*/ 9525 h 2339236"/>
                      <a:gd name="connsiteX1" fmla="*/ 2938118 w 4044201"/>
                      <a:gd name="connsiteY1" fmla="*/ 0 h 2339236"/>
                      <a:gd name="connsiteX2" fmla="*/ 3728692 w 4044201"/>
                      <a:gd name="connsiteY2" fmla="*/ 771526 h 2339236"/>
                      <a:gd name="connsiteX3" fmla="*/ 4043017 w 4044201"/>
                      <a:gd name="connsiteY3" fmla="*/ 685801 h 2339236"/>
                      <a:gd name="connsiteX4" fmla="*/ 4043018 w 4044201"/>
                      <a:gd name="connsiteY4" fmla="*/ 1571626 h 2339236"/>
                      <a:gd name="connsiteX5" fmla="*/ 756892 w 4044201"/>
                      <a:gd name="connsiteY5" fmla="*/ 2314576 h 2339236"/>
                      <a:gd name="connsiteX6" fmla="*/ 10768 w 4044201"/>
                      <a:gd name="connsiteY6" fmla="*/ 2311401 h 2339236"/>
                      <a:gd name="connsiteX7" fmla="*/ 118718 w 4044201"/>
                      <a:gd name="connsiteY7" fmla="*/ 1752601 h 2339236"/>
                      <a:gd name="connsiteX8" fmla="*/ 642593 w 4044201"/>
                      <a:gd name="connsiteY8" fmla="*/ 952501 h 2339236"/>
                      <a:gd name="connsiteX9" fmla="*/ 1718918 w 4044201"/>
                      <a:gd name="connsiteY9" fmla="*/ 495301 h 2339236"/>
                      <a:gd name="connsiteX10" fmla="*/ 1757018 w 4044201"/>
                      <a:gd name="connsiteY10" fmla="*/ 9525 h 2339236"/>
                      <a:gd name="connsiteX0" fmla="*/ 1757018 w 4044201"/>
                      <a:gd name="connsiteY0" fmla="*/ 9525 h 2339236"/>
                      <a:gd name="connsiteX1" fmla="*/ 2938118 w 4044201"/>
                      <a:gd name="connsiteY1" fmla="*/ 0 h 2339236"/>
                      <a:gd name="connsiteX2" fmla="*/ 3728692 w 4044201"/>
                      <a:gd name="connsiteY2" fmla="*/ 771526 h 2339236"/>
                      <a:gd name="connsiteX3" fmla="*/ 4043017 w 4044201"/>
                      <a:gd name="connsiteY3" fmla="*/ 685801 h 2339236"/>
                      <a:gd name="connsiteX4" fmla="*/ 4043018 w 4044201"/>
                      <a:gd name="connsiteY4" fmla="*/ 1571626 h 2339236"/>
                      <a:gd name="connsiteX5" fmla="*/ 756892 w 4044201"/>
                      <a:gd name="connsiteY5" fmla="*/ 2314576 h 2339236"/>
                      <a:gd name="connsiteX6" fmla="*/ 10768 w 4044201"/>
                      <a:gd name="connsiteY6" fmla="*/ 2311401 h 2339236"/>
                      <a:gd name="connsiteX7" fmla="*/ 118718 w 4044201"/>
                      <a:gd name="connsiteY7" fmla="*/ 1752601 h 2339236"/>
                      <a:gd name="connsiteX8" fmla="*/ 642593 w 4044201"/>
                      <a:gd name="connsiteY8" fmla="*/ 952501 h 2339236"/>
                      <a:gd name="connsiteX9" fmla="*/ 1718918 w 4044201"/>
                      <a:gd name="connsiteY9" fmla="*/ 495301 h 2339236"/>
                      <a:gd name="connsiteX10" fmla="*/ 1757018 w 4044201"/>
                      <a:gd name="connsiteY10" fmla="*/ 9525 h 2339236"/>
                      <a:gd name="connsiteX0" fmla="*/ 1751153 w 4038336"/>
                      <a:gd name="connsiteY0" fmla="*/ 9525 h 2339236"/>
                      <a:gd name="connsiteX1" fmla="*/ 2932253 w 4038336"/>
                      <a:gd name="connsiteY1" fmla="*/ 0 h 2339236"/>
                      <a:gd name="connsiteX2" fmla="*/ 3722827 w 4038336"/>
                      <a:gd name="connsiteY2" fmla="*/ 771526 h 2339236"/>
                      <a:gd name="connsiteX3" fmla="*/ 4037152 w 4038336"/>
                      <a:gd name="connsiteY3" fmla="*/ 685801 h 2339236"/>
                      <a:gd name="connsiteX4" fmla="*/ 4037153 w 4038336"/>
                      <a:gd name="connsiteY4" fmla="*/ 1571626 h 2339236"/>
                      <a:gd name="connsiteX5" fmla="*/ 751027 w 4038336"/>
                      <a:gd name="connsiteY5" fmla="*/ 2314576 h 2339236"/>
                      <a:gd name="connsiteX6" fmla="*/ 11253 w 4038336"/>
                      <a:gd name="connsiteY6" fmla="*/ 2311401 h 2339236"/>
                      <a:gd name="connsiteX7" fmla="*/ 112853 w 4038336"/>
                      <a:gd name="connsiteY7" fmla="*/ 1752601 h 2339236"/>
                      <a:gd name="connsiteX8" fmla="*/ 636728 w 4038336"/>
                      <a:gd name="connsiteY8" fmla="*/ 952501 h 2339236"/>
                      <a:gd name="connsiteX9" fmla="*/ 1713053 w 4038336"/>
                      <a:gd name="connsiteY9" fmla="*/ 495301 h 2339236"/>
                      <a:gd name="connsiteX10" fmla="*/ 1751153 w 4038336"/>
                      <a:gd name="connsiteY10" fmla="*/ 9525 h 2339236"/>
                      <a:gd name="connsiteX0" fmla="*/ 1751153 w 4038336"/>
                      <a:gd name="connsiteY0" fmla="*/ 9525 h 2327451"/>
                      <a:gd name="connsiteX1" fmla="*/ 2932253 w 4038336"/>
                      <a:gd name="connsiteY1" fmla="*/ 0 h 2327451"/>
                      <a:gd name="connsiteX2" fmla="*/ 3722827 w 4038336"/>
                      <a:gd name="connsiteY2" fmla="*/ 771526 h 2327451"/>
                      <a:gd name="connsiteX3" fmla="*/ 4037152 w 4038336"/>
                      <a:gd name="connsiteY3" fmla="*/ 685801 h 2327451"/>
                      <a:gd name="connsiteX4" fmla="*/ 4037153 w 4038336"/>
                      <a:gd name="connsiteY4" fmla="*/ 1571626 h 2327451"/>
                      <a:gd name="connsiteX5" fmla="*/ 751027 w 4038336"/>
                      <a:gd name="connsiteY5" fmla="*/ 2314576 h 2327451"/>
                      <a:gd name="connsiteX6" fmla="*/ 11253 w 4038336"/>
                      <a:gd name="connsiteY6" fmla="*/ 2279651 h 2327451"/>
                      <a:gd name="connsiteX7" fmla="*/ 112853 w 4038336"/>
                      <a:gd name="connsiteY7" fmla="*/ 1752601 h 2327451"/>
                      <a:gd name="connsiteX8" fmla="*/ 636728 w 4038336"/>
                      <a:gd name="connsiteY8" fmla="*/ 952501 h 2327451"/>
                      <a:gd name="connsiteX9" fmla="*/ 1713053 w 4038336"/>
                      <a:gd name="connsiteY9" fmla="*/ 495301 h 2327451"/>
                      <a:gd name="connsiteX10" fmla="*/ 1751153 w 4038336"/>
                      <a:gd name="connsiteY10" fmla="*/ 9525 h 232745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713053 w 4038336"/>
                      <a:gd name="connsiteY9" fmla="*/ 495301 h 2329061"/>
                      <a:gd name="connsiteX10" fmla="*/ 1751153 w 4038336"/>
                      <a:gd name="connsiteY10" fmla="*/ 9525 h 232906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51153 w 4038336"/>
                      <a:gd name="connsiteY11" fmla="*/ 9525 h 232906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51153 w 4038336"/>
                      <a:gd name="connsiteY11" fmla="*/ 9525 h 232906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51153 w 4038336"/>
                      <a:gd name="connsiteY11" fmla="*/ 9525 h 232906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51153 w 4038336"/>
                      <a:gd name="connsiteY11" fmla="*/ 9525 h 232906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51153 w 4038336"/>
                      <a:gd name="connsiteY11" fmla="*/ 9525 h 232906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51153 w 4038336"/>
                      <a:gd name="connsiteY11" fmla="*/ 9525 h 232906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51153 w 4038336"/>
                      <a:gd name="connsiteY11" fmla="*/ 9525 h 2329061"/>
                      <a:gd name="connsiteX0" fmla="*/ 17511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51153 w 4038336"/>
                      <a:gd name="connsiteY11" fmla="*/ 9525 h 2329061"/>
                      <a:gd name="connsiteX0" fmla="*/ 1744803 w 4038336"/>
                      <a:gd name="connsiteY0" fmla="*/ 222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44803 w 4038336"/>
                      <a:gd name="connsiteY11" fmla="*/ 222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13053 w 4038336"/>
                      <a:gd name="connsiteY10" fmla="*/ 49530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38453 w 4038336"/>
                      <a:gd name="connsiteY10" fmla="*/ 48895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38453 w 4038336"/>
                      <a:gd name="connsiteY10" fmla="*/ 49530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32103 w 4038336"/>
                      <a:gd name="connsiteY10" fmla="*/ 48260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32103 w 4038336"/>
                      <a:gd name="connsiteY10" fmla="*/ 48260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32103 w 4038336"/>
                      <a:gd name="connsiteY10" fmla="*/ 48260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32103 w 4038336"/>
                      <a:gd name="connsiteY10" fmla="*/ 48260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9525 h 2329061"/>
                      <a:gd name="connsiteX1" fmla="*/ 2932253 w 4038336"/>
                      <a:gd name="connsiteY1" fmla="*/ 0 h 2329061"/>
                      <a:gd name="connsiteX2" fmla="*/ 3722827 w 4038336"/>
                      <a:gd name="connsiteY2" fmla="*/ 771526 h 2329061"/>
                      <a:gd name="connsiteX3" fmla="*/ 4037152 w 4038336"/>
                      <a:gd name="connsiteY3" fmla="*/ 685801 h 2329061"/>
                      <a:gd name="connsiteX4" fmla="*/ 4037153 w 4038336"/>
                      <a:gd name="connsiteY4" fmla="*/ 1571626 h 2329061"/>
                      <a:gd name="connsiteX5" fmla="*/ 751027 w 4038336"/>
                      <a:gd name="connsiteY5" fmla="*/ 2314576 h 2329061"/>
                      <a:gd name="connsiteX6" fmla="*/ 11253 w 4038336"/>
                      <a:gd name="connsiteY6" fmla="*/ 2286001 h 2329061"/>
                      <a:gd name="connsiteX7" fmla="*/ 112853 w 4038336"/>
                      <a:gd name="connsiteY7" fmla="*/ 1752601 h 2329061"/>
                      <a:gd name="connsiteX8" fmla="*/ 636728 w 4038336"/>
                      <a:gd name="connsiteY8" fmla="*/ 952501 h 2329061"/>
                      <a:gd name="connsiteX9" fmla="*/ 1087578 w 4038336"/>
                      <a:gd name="connsiteY9" fmla="*/ 736601 h 2329061"/>
                      <a:gd name="connsiteX10" fmla="*/ 1732103 w 4038336"/>
                      <a:gd name="connsiteY10" fmla="*/ 482601 h 2329061"/>
                      <a:gd name="connsiteX11" fmla="*/ 1738453 w 4038336"/>
                      <a:gd name="connsiteY11" fmla="*/ 9525 h 2329061"/>
                      <a:gd name="connsiteX0" fmla="*/ 1738453 w 4038336"/>
                      <a:gd name="connsiteY0" fmla="*/ 28575 h 2348111"/>
                      <a:gd name="connsiteX1" fmla="*/ 2925903 w 4038336"/>
                      <a:gd name="connsiteY1" fmla="*/ 0 h 2348111"/>
                      <a:gd name="connsiteX2" fmla="*/ 3722827 w 4038336"/>
                      <a:gd name="connsiteY2" fmla="*/ 790576 h 2348111"/>
                      <a:gd name="connsiteX3" fmla="*/ 4037152 w 4038336"/>
                      <a:gd name="connsiteY3" fmla="*/ 704851 h 2348111"/>
                      <a:gd name="connsiteX4" fmla="*/ 4037153 w 4038336"/>
                      <a:gd name="connsiteY4" fmla="*/ 1590676 h 2348111"/>
                      <a:gd name="connsiteX5" fmla="*/ 751027 w 4038336"/>
                      <a:gd name="connsiteY5" fmla="*/ 2333626 h 2348111"/>
                      <a:gd name="connsiteX6" fmla="*/ 11253 w 4038336"/>
                      <a:gd name="connsiteY6" fmla="*/ 2305051 h 2348111"/>
                      <a:gd name="connsiteX7" fmla="*/ 112853 w 4038336"/>
                      <a:gd name="connsiteY7" fmla="*/ 1771651 h 2348111"/>
                      <a:gd name="connsiteX8" fmla="*/ 636728 w 4038336"/>
                      <a:gd name="connsiteY8" fmla="*/ 971551 h 2348111"/>
                      <a:gd name="connsiteX9" fmla="*/ 1087578 w 4038336"/>
                      <a:gd name="connsiteY9" fmla="*/ 755651 h 2348111"/>
                      <a:gd name="connsiteX10" fmla="*/ 1732103 w 4038336"/>
                      <a:gd name="connsiteY10" fmla="*/ 501651 h 2348111"/>
                      <a:gd name="connsiteX11" fmla="*/ 1738453 w 4038336"/>
                      <a:gd name="connsiteY11" fmla="*/ 28575 h 2348111"/>
                      <a:gd name="connsiteX0" fmla="*/ 1738453 w 4038336"/>
                      <a:gd name="connsiteY0" fmla="*/ 22225 h 2341761"/>
                      <a:gd name="connsiteX1" fmla="*/ 2919553 w 4038336"/>
                      <a:gd name="connsiteY1" fmla="*/ 0 h 2341761"/>
                      <a:gd name="connsiteX2" fmla="*/ 3722827 w 4038336"/>
                      <a:gd name="connsiteY2" fmla="*/ 784226 h 2341761"/>
                      <a:gd name="connsiteX3" fmla="*/ 4037152 w 4038336"/>
                      <a:gd name="connsiteY3" fmla="*/ 698501 h 2341761"/>
                      <a:gd name="connsiteX4" fmla="*/ 4037153 w 4038336"/>
                      <a:gd name="connsiteY4" fmla="*/ 1584326 h 2341761"/>
                      <a:gd name="connsiteX5" fmla="*/ 751027 w 4038336"/>
                      <a:gd name="connsiteY5" fmla="*/ 2327276 h 2341761"/>
                      <a:gd name="connsiteX6" fmla="*/ 11253 w 4038336"/>
                      <a:gd name="connsiteY6" fmla="*/ 2298701 h 2341761"/>
                      <a:gd name="connsiteX7" fmla="*/ 112853 w 4038336"/>
                      <a:gd name="connsiteY7" fmla="*/ 1765301 h 2341761"/>
                      <a:gd name="connsiteX8" fmla="*/ 636728 w 4038336"/>
                      <a:gd name="connsiteY8" fmla="*/ 965201 h 2341761"/>
                      <a:gd name="connsiteX9" fmla="*/ 1087578 w 4038336"/>
                      <a:gd name="connsiteY9" fmla="*/ 749301 h 2341761"/>
                      <a:gd name="connsiteX10" fmla="*/ 1732103 w 4038336"/>
                      <a:gd name="connsiteY10" fmla="*/ 495301 h 2341761"/>
                      <a:gd name="connsiteX11" fmla="*/ 1738453 w 4038336"/>
                      <a:gd name="connsiteY11" fmla="*/ 22225 h 234176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778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778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905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905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905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143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143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143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143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143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32103 w 4038336"/>
                      <a:gd name="connsiteY10" fmla="*/ 48895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143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06703 w 4038336"/>
                      <a:gd name="connsiteY10" fmla="*/ 46990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143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06703 w 4038336"/>
                      <a:gd name="connsiteY10" fmla="*/ 469901 h 2335411"/>
                      <a:gd name="connsiteX11" fmla="*/ 1738453 w 4038336"/>
                      <a:gd name="connsiteY11" fmla="*/ 15875 h 2335411"/>
                      <a:gd name="connsiteX0" fmla="*/ 1738453 w 4038336"/>
                      <a:gd name="connsiteY0" fmla="*/ 15875 h 2335411"/>
                      <a:gd name="connsiteX1" fmla="*/ 2925903 w 4038336"/>
                      <a:gd name="connsiteY1" fmla="*/ 0 h 2335411"/>
                      <a:gd name="connsiteX2" fmla="*/ 3722827 w 4038336"/>
                      <a:gd name="connsiteY2" fmla="*/ 714376 h 2335411"/>
                      <a:gd name="connsiteX3" fmla="*/ 4037152 w 4038336"/>
                      <a:gd name="connsiteY3" fmla="*/ 692151 h 2335411"/>
                      <a:gd name="connsiteX4" fmla="*/ 4037153 w 4038336"/>
                      <a:gd name="connsiteY4" fmla="*/ 1577976 h 2335411"/>
                      <a:gd name="connsiteX5" fmla="*/ 751027 w 4038336"/>
                      <a:gd name="connsiteY5" fmla="*/ 2320926 h 2335411"/>
                      <a:gd name="connsiteX6" fmla="*/ 11253 w 4038336"/>
                      <a:gd name="connsiteY6" fmla="*/ 2292351 h 2335411"/>
                      <a:gd name="connsiteX7" fmla="*/ 112853 w 4038336"/>
                      <a:gd name="connsiteY7" fmla="*/ 1758951 h 2335411"/>
                      <a:gd name="connsiteX8" fmla="*/ 636728 w 4038336"/>
                      <a:gd name="connsiteY8" fmla="*/ 958851 h 2335411"/>
                      <a:gd name="connsiteX9" fmla="*/ 1087578 w 4038336"/>
                      <a:gd name="connsiteY9" fmla="*/ 742951 h 2335411"/>
                      <a:gd name="connsiteX10" fmla="*/ 1706703 w 4038336"/>
                      <a:gd name="connsiteY10" fmla="*/ 469901 h 2335411"/>
                      <a:gd name="connsiteX11" fmla="*/ 1738453 w 4038336"/>
                      <a:gd name="connsiteY11" fmla="*/ 15875 h 2335411"/>
                      <a:gd name="connsiteX0" fmla="*/ 1726813 w 4026696"/>
                      <a:gd name="connsiteY0" fmla="*/ 15875 h 2332463"/>
                      <a:gd name="connsiteX1" fmla="*/ 2914263 w 4026696"/>
                      <a:gd name="connsiteY1" fmla="*/ 0 h 2332463"/>
                      <a:gd name="connsiteX2" fmla="*/ 3711187 w 4026696"/>
                      <a:gd name="connsiteY2" fmla="*/ 714376 h 2332463"/>
                      <a:gd name="connsiteX3" fmla="*/ 4025512 w 4026696"/>
                      <a:gd name="connsiteY3" fmla="*/ 692151 h 2332463"/>
                      <a:gd name="connsiteX4" fmla="*/ 4025513 w 4026696"/>
                      <a:gd name="connsiteY4" fmla="*/ 1577976 h 2332463"/>
                      <a:gd name="connsiteX5" fmla="*/ 739387 w 4026696"/>
                      <a:gd name="connsiteY5" fmla="*/ 2320926 h 2332463"/>
                      <a:gd name="connsiteX6" fmla="*/ 12313 w 4026696"/>
                      <a:gd name="connsiteY6" fmla="*/ 2279651 h 2332463"/>
                      <a:gd name="connsiteX7" fmla="*/ 101213 w 4026696"/>
                      <a:gd name="connsiteY7" fmla="*/ 1758951 h 2332463"/>
                      <a:gd name="connsiteX8" fmla="*/ 625088 w 4026696"/>
                      <a:gd name="connsiteY8" fmla="*/ 958851 h 2332463"/>
                      <a:gd name="connsiteX9" fmla="*/ 1075938 w 4026696"/>
                      <a:gd name="connsiteY9" fmla="*/ 742951 h 2332463"/>
                      <a:gd name="connsiteX10" fmla="*/ 1695063 w 4026696"/>
                      <a:gd name="connsiteY10" fmla="*/ 469901 h 2332463"/>
                      <a:gd name="connsiteX11" fmla="*/ 1726813 w 4026696"/>
                      <a:gd name="connsiteY11" fmla="*/ 15875 h 2332463"/>
                      <a:gd name="connsiteX0" fmla="*/ 1756128 w 4056011"/>
                      <a:gd name="connsiteY0" fmla="*/ 15875 h 2332463"/>
                      <a:gd name="connsiteX1" fmla="*/ 2943578 w 4056011"/>
                      <a:gd name="connsiteY1" fmla="*/ 0 h 2332463"/>
                      <a:gd name="connsiteX2" fmla="*/ 3740502 w 4056011"/>
                      <a:gd name="connsiteY2" fmla="*/ 714376 h 2332463"/>
                      <a:gd name="connsiteX3" fmla="*/ 4054827 w 4056011"/>
                      <a:gd name="connsiteY3" fmla="*/ 692151 h 2332463"/>
                      <a:gd name="connsiteX4" fmla="*/ 4054828 w 4056011"/>
                      <a:gd name="connsiteY4" fmla="*/ 1577976 h 2332463"/>
                      <a:gd name="connsiteX5" fmla="*/ 768702 w 4056011"/>
                      <a:gd name="connsiteY5" fmla="*/ 2320926 h 2332463"/>
                      <a:gd name="connsiteX6" fmla="*/ 9878 w 4056011"/>
                      <a:gd name="connsiteY6" fmla="*/ 2279651 h 2332463"/>
                      <a:gd name="connsiteX7" fmla="*/ 130528 w 4056011"/>
                      <a:gd name="connsiteY7" fmla="*/ 1758951 h 2332463"/>
                      <a:gd name="connsiteX8" fmla="*/ 654403 w 4056011"/>
                      <a:gd name="connsiteY8" fmla="*/ 958851 h 2332463"/>
                      <a:gd name="connsiteX9" fmla="*/ 1105253 w 4056011"/>
                      <a:gd name="connsiteY9" fmla="*/ 742951 h 2332463"/>
                      <a:gd name="connsiteX10" fmla="*/ 1724378 w 4056011"/>
                      <a:gd name="connsiteY10" fmla="*/ 469901 h 2332463"/>
                      <a:gd name="connsiteX11" fmla="*/ 1756128 w 4056011"/>
                      <a:gd name="connsiteY11" fmla="*/ 15875 h 2332463"/>
                      <a:gd name="connsiteX0" fmla="*/ 1762072 w 4061955"/>
                      <a:gd name="connsiteY0" fmla="*/ 15875 h 2342411"/>
                      <a:gd name="connsiteX1" fmla="*/ 2949522 w 4061955"/>
                      <a:gd name="connsiteY1" fmla="*/ 0 h 2342411"/>
                      <a:gd name="connsiteX2" fmla="*/ 3746446 w 4061955"/>
                      <a:gd name="connsiteY2" fmla="*/ 714376 h 2342411"/>
                      <a:gd name="connsiteX3" fmla="*/ 4060771 w 4061955"/>
                      <a:gd name="connsiteY3" fmla="*/ 692151 h 2342411"/>
                      <a:gd name="connsiteX4" fmla="*/ 4060772 w 4061955"/>
                      <a:gd name="connsiteY4" fmla="*/ 1577976 h 2342411"/>
                      <a:gd name="connsiteX5" fmla="*/ 774646 w 4061955"/>
                      <a:gd name="connsiteY5" fmla="*/ 2320926 h 2342411"/>
                      <a:gd name="connsiteX6" fmla="*/ 9472 w 4061955"/>
                      <a:gd name="connsiteY6" fmla="*/ 2311401 h 2342411"/>
                      <a:gd name="connsiteX7" fmla="*/ 136472 w 4061955"/>
                      <a:gd name="connsiteY7" fmla="*/ 1758951 h 2342411"/>
                      <a:gd name="connsiteX8" fmla="*/ 660347 w 4061955"/>
                      <a:gd name="connsiteY8" fmla="*/ 958851 h 2342411"/>
                      <a:gd name="connsiteX9" fmla="*/ 1111197 w 4061955"/>
                      <a:gd name="connsiteY9" fmla="*/ 742951 h 2342411"/>
                      <a:gd name="connsiteX10" fmla="*/ 1730322 w 4061955"/>
                      <a:gd name="connsiteY10" fmla="*/ 469901 h 2342411"/>
                      <a:gd name="connsiteX11" fmla="*/ 1762072 w 4061955"/>
                      <a:gd name="connsiteY11" fmla="*/ 15875 h 2342411"/>
                      <a:gd name="connsiteX0" fmla="*/ 1761330 w 4061213"/>
                      <a:gd name="connsiteY0" fmla="*/ 15875 h 2339236"/>
                      <a:gd name="connsiteX1" fmla="*/ 2948780 w 4061213"/>
                      <a:gd name="connsiteY1" fmla="*/ 0 h 2339236"/>
                      <a:gd name="connsiteX2" fmla="*/ 3745704 w 4061213"/>
                      <a:gd name="connsiteY2" fmla="*/ 714376 h 2339236"/>
                      <a:gd name="connsiteX3" fmla="*/ 4060029 w 4061213"/>
                      <a:gd name="connsiteY3" fmla="*/ 692151 h 2339236"/>
                      <a:gd name="connsiteX4" fmla="*/ 4060030 w 4061213"/>
                      <a:gd name="connsiteY4" fmla="*/ 1577976 h 2339236"/>
                      <a:gd name="connsiteX5" fmla="*/ 786604 w 4061213"/>
                      <a:gd name="connsiteY5" fmla="*/ 2314576 h 2339236"/>
                      <a:gd name="connsiteX6" fmla="*/ 8730 w 4061213"/>
                      <a:gd name="connsiteY6" fmla="*/ 2311401 h 2339236"/>
                      <a:gd name="connsiteX7" fmla="*/ 135730 w 4061213"/>
                      <a:gd name="connsiteY7" fmla="*/ 1758951 h 2339236"/>
                      <a:gd name="connsiteX8" fmla="*/ 659605 w 4061213"/>
                      <a:gd name="connsiteY8" fmla="*/ 958851 h 2339236"/>
                      <a:gd name="connsiteX9" fmla="*/ 1110455 w 4061213"/>
                      <a:gd name="connsiteY9" fmla="*/ 742951 h 2339236"/>
                      <a:gd name="connsiteX10" fmla="*/ 1729580 w 4061213"/>
                      <a:gd name="connsiteY10" fmla="*/ 469901 h 2339236"/>
                      <a:gd name="connsiteX11" fmla="*/ 1761330 w 4061213"/>
                      <a:gd name="connsiteY11" fmla="*/ 15875 h 2339236"/>
                      <a:gd name="connsiteX0" fmla="*/ 1761330 w 4061213"/>
                      <a:gd name="connsiteY0" fmla="*/ 15875 h 2339236"/>
                      <a:gd name="connsiteX1" fmla="*/ 2948780 w 4061213"/>
                      <a:gd name="connsiteY1" fmla="*/ 0 h 2339236"/>
                      <a:gd name="connsiteX2" fmla="*/ 3745704 w 4061213"/>
                      <a:gd name="connsiteY2" fmla="*/ 714376 h 2339236"/>
                      <a:gd name="connsiteX3" fmla="*/ 4060029 w 4061213"/>
                      <a:gd name="connsiteY3" fmla="*/ 692151 h 2339236"/>
                      <a:gd name="connsiteX4" fmla="*/ 4060030 w 4061213"/>
                      <a:gd name="connsiteY4" fmla="*/ 1577976 h 2339236"/>
                      <a:gd name="connsiteX5" fmla="*/ 786604 w 4061213"/>
                      <a:gd name="connsiteY5" fmla="*/ 2314576 h 2339236"/>
                      <a:gd name="connsiteX6" fmla="*/ 8730 w 4061213"/>
                      <a:gd name="connsiteY6" fmla="*/ 2311401 h 2339236"/>
                      <a:gd name="connsiteX7" fmla="*/ 135730 w 4061213"/>
                      <a:gd name="connsiteY7" fmla="*/ 1758951 h 2339236"/>
                      <a:gd name="connsiteX8" fmla="*/ 659605 w 4061213"/>
                      <a:gd name="connsiteY8" fmla="*/ 958851 h 2339236"/>
                      <a:gd name="connsiteX9" fmla="*/ 1110455 w 4061213"/>
                      <a:gd name="connsiteY9" fmla="*/ 742951 h 2339236"/>
                      <a:gd name="connsiteX10" fmla="*/ 1729580 w 4061213"/>
                      <a:gd name="connsiteY10" fmla="*/ 469901 h 2339236"/>
                      <a:gd name="connsiteX11" fmla="*/ 1761330 w 4061213"/>
                      <a:gd name="connsiteY11" fmla="*/ 15875 h 2339236"/>
                      <a:gd name="connsiteX0" fmla="*/ 1761330 w 4061213"/>
                      <a:gd name="connsiteY0" fmla="*/ 15875 h 2339236"/>
                      <a:gd name="connsiteX1" fmla="*/ 2948780 w 4061213"/>
                      <a:gd name="connsiteY1" fmla="*/ 0 h 2339236"/>
                      <a:gd name="connsiteX2" fmla="*/ 3745704 w 4061213"/>
                      <a:gd name="connsiteY2" fmla="*/ 714376 h 2339236"/>
                      <a:gd name="connsiteX3" fmla="*/ 4060029 w 4061213"/>
                      <a:gd name="connsiteY3" fmla="*/ 692151 h 2339236"/>
                      <a:gd name="connsiteX4" fmla="*/ 4060030 w 4061213"/>
                      <a:gd name="connsiteY4" fmla="*/ 1577976 h 2339236"/>
                      <a:gd name="connsiteX5" fmla="*/ 786604 w 4061213"/>
                      <a:gd name="connsiteY5" fmla="*/ 2314576 h 2339236"/>
                      <a:gd name="connsiteX6" fmla="*/ 8730 w 4061213"/>
                      <a:gd name="connsiteY6" fmla="*/ 2311401 h 2339236"/>
                      <a:gd name="connsiteX7" fmla="*/ 135730 w 4061213"/>
                      <a:gd name="connsiteY7" fmla="*/ 1758951 h 2339236"/>
                      <a:gd name="connsiteX8" fmla="*/ 659605 w 4061213"/>
                      <a:gd name="connsiteY8" fmla="*/ 958851 h 2339236"/>
                      <a:gd name="connsiteX9" fmla="*/ 1110455 w 4061213"/>
                      <a:gd name="connsiteY9" fmla="*/ 742951 h 2339236"/>
                      <a:gd name="connsiteX10" fmla="*/ 1729580 w 4061213"/>
                      <a:gd name="connsiteY10" fmla="*/ 469901 h 2339236"/>
                      <a:gd name="connsiteX11" fmla="*/ 1761330 w 4061213"/>
                      <a:gd name="connsiteY11" fmla="*/ 15875 h 2339236"/>
                      <a:gd name="connsiteX0" fmla="*/ 1761330 w 4066991"/>
                      <a:gd name="connsiteY0" fmla="*/ 15875 h 2339236"/>
                      <a:gd name="connsiteX1" fmla="*/ 2948780 w 4066991"/>
                      <a:gd name="connsiteY1" fmla="*/ 0 h 2339236"/>
                      <a:gd name="connsiteX2" fmla="*/ 3745704 w 4066991"/>
                      <a:gd name="connsiteY2" fmla="*/ 714376 h 2339236"/>
                      <a:gd name="connsiteX3" fmla="*/ 4060029 w 4066991"/>
                      <a:gd name="connsiteY3" fmla="*/ 692151 h 2339236"/>
                      <a:gd name="connsiteX4" fmla="*/ 4060030 w 4066991"/>
                      <a:gd name="connsiteY4" fmla="*/ 1577976 h 2339236"/>
                      <a:gd name="connsiteX5" fmla="*/ 786604 w 4066991"/>
                      <a:gd name="connsiteY5" fmla="*/ 2314576 h 2339236"/>
                      <a:gd name="connsiteX6" fmla="*/ 8730 w 4066991"/>
                      <a:gd name="connsiteY6" fmla="*/ 2311401 h 2339236"/>
                      <a:gd name="connsiteX7" fmla="*/ 135730 w 4066991"/>
                      <a:gd name="connsiteY7" fmla="*/ 1758951 h 2339236"/>
                      <a:gd name="connsiteX8" fmla="*/ 659605 w 4066991"/>
                      <a:gd name="connsiteY8" fmla="*/ 958851 h 2339236"/>
                      <a:gd name="connsiteX9" fmla="*/ 1110455 w 4066991"/>
                      <a:gd name="connsiteY9" fmla="*/ 742951 h 2339236"/>
                      <a:gd name="connsiteX10" fmla="*/ 1729580 w 4066991"/>
                      <a:gd name="connsiteY10" fmla="*/ 469901 h 2339236"/>
                      <a:gd name="connsiteX11" fmla="*/ 1761330 w 4066991"/>
                      <a:gd name="connsiteY11" fmla="*/ 15875 h 2339236"/>
                      <a:gd name="connsiteX0" fmla="*/ 1761330 w 4062829"/>
                      <a:gd name="connsiteY0" fmla="*/ 15875 h 2339236"/>
                      <a:gd name="connsiteX1" fmla="*/ 2948780 w 4062829"/>
                      <a:gd name="connsiteY1" fmla="*/ 0 h 2339236"/>
                      <a:gd name="connsiteX2" fmla="*/ 3745704 w 4062829"/>
                      <a:gd name="connsiteY2" fmla="*/ 714376 h 2339236"/>
                      <a:gd name="connsiteX3" fmla="*/ 4060029 w 4062829"/>
                      <a:gd name="connsiteY3" fmla="*/ 692151 h 2339236"/>
                      <a:gd name="connsiteX4" fmla="*/ 4060030 w 4062829"/>
                      <a:gd name="connsiteY4" fmla="*/ 1577976 h 2339236"/>
                      <a:gd name="connsiteX5" fmla="*/ 786604 w 4062829"/>
                      <a:gd name="connsiteY5" fmla="*/ 2314576 h 2339236"/>
                      <a:gd name="connsiteX6" fmla="*/ 8730 w 4062829"/>
                      <a:gd name="connsiteY6" fmla="*/ 2311401 h 2339236"/>
                      <a:gd name="connsiteX7" fmla="*/ 135730 w 4062829"/>
                      <a:gd name="connsiteY7" fmla="*/ 1758951 h 2339236"/>
                      <a:gd name="connsiteX8" fmla="*/ 659605 w 4062829"/>
                      <a:gd name="connsiteY8" fmla="*/ 958851 h 2339236"/>
                      <a:gd name="connsiteX9" fmla="*/ 1110455 w 4062829"/>
                      <a:gd name="connsiteY9" fmla="*/ 742951 h 2339236"/>
                      <a:gd name="connsiteX10" fmla="*/ 1729580 w 4062829"/>
                      <a:gd name="connsiteY10" fmla="*/ 469901 h 2339236"/>
                      <a:gd name="connsiteX11" fmla="*/ 1761330 w 4062829"/>
                      <a:gd name="connsiteY11" fmla="*/ 15875 h 2339236"/>
                      <a:gd name="connsiteX0" fmla="*/ 1761330 w 4061213"/>
                      <a:gd name="connsiteY0" fmla="*/ 15875 h 2339236"/>
                      <a:gd name="connsiteX1" fmla="*/ 2948780 w 4061213"/>
                      <a:gd name="connsiteY1" fmla="*/ 0 h 2339236"/>
                      <a:gd name="connsiteX2" fmla="*/ 3745704 w 4061213"/>
                      <a:gd name="connsiteY2" fmla="*/ 714376 h 2339236"/>
                      <a:gd name="connsiteX3" fmla="*/ 4060029 w 4061213"/>
                      <a:gd name="connsiteY3" fmla="*/ 692151 h 2339236"/>
                      <a:gd name="connsiteX4" fmla="*/ 4060030 w 4061213"/>
                      <a:gd name="connsiteY4" fmla="*/ 1577976 h 2339236"/>
                      <a:gd name="connsiteX5" fmla="*/ 786604 w 4061213"/>
                      <a:gd name="connsiteY5" fmla="*/ 2314576 h 2339236"/>
                      <a:gd name="connsiteX6" fmla="*/ 8730 w 4061213"/>
                      <a:gd name="connsiteY6" fmla="*/ 2311401 h 2339236"/>
                      <a:gd name="connsiteX7" fmla="*/ 135730 w 4061213"/>
                      <a:gd name="connsiteY7" fmla="*/ 1758951 h 2339236"/>
                      <a:gd name="connsiteX8" fmla="*/ 659605 w 4061213"/>
                      <a:gd name="connsiteY8" fmla="*/ 958851 h 2339236"/>
                      <a:gd name="connsiteX9" fmla="*/ 1110455 w 4061213"/>
                      <a:gd name="connsiteY9" fmla="*/ 742951 h 2339236"/>
                      <a:gd name="connsiteX10" fmla="*/ 1729580 w 4061213"/>
                      <a:gd name="connsiteY10" fmla="*/ 469901 h 2339236"/>
                      <a:gd name="connsiteX11" fmla="*/ 1761330 w 4061213"/>
                      <a:gd name="connsiteY11" fmla="*/ 15875 h 2339236"/>
                      <a:gd name="connsiteX0" fmla="*/ 1761330 w 4061213"/>
                      <a:gd name="connsiteY0" fmla="*/ 15875 h 2339236"/>
                      <a:gd name="connsiteX1" fmla="*/ 2948780 w 4061213"/>
                      <a:gd name="connsiteY1" fmla="*/ 0 h 2339236"/>
                      <a:gd name="connsiteX2" fmla="*/ 3745704 w 4061213"/>
                      <a:gd name="connsiteY2" fmla="*/ 714376 h 2339236"/>
                      <a:gd name="connsiteX3" fmla="*/ 4060029 w 4061213"/>
                      <a:gd name="connsiteY3" fmla="*/ 692151 h 2339236"/>
                      <a:gd name="connsiteX4" fmla="*/ 4060030 w 4061213"/>
                      <a:gd name="connsiteY4" fmla="*/ 1577976 h 2339236"/>
                      <a:gd name="connsiteX5" fmla="*/ 786604 w 4061213"/>
                      <a:gd name="connsiteY5" fmla="*/ 2314576 h 2339236"/>
                      <a:gd name="connsiteX6" fmla="*/ 8730 w 4061213"/>
                      <a:gd name="connsiteY6" fmla="*/ 2311401 h 2339236"/>
                      <a:gd name="connsiteX7" fmla="*/ 135730 w 4061213"/>
                      <a:gd name="connsiteY7" fmla="*/ 1758951 h 2339236"/>
                      <a:gd name="connsiteX8" fmla="*/ 659605 w 4061213"/>
                      <a:gd name="connsiteY8" fmla="*/ 958851 h 2339236"/>
                      <a:gd name="connsiteX9" fmla="*/ 1110455 w 4061213"/>
                      <a:gd name="connsiteY9" fmla="*/ 742951 h 2339236"/>
                      <a:gd name="connsiteX10" fmla="*/ 1729580 w 4061213"/>
                      <a:gd name="connsiteY10" fmla="*/ 469901 h 2339236"/>
                      <a:gd name="connsiteX11" fmla="*/ 1761330 w 4061213"/>
                      <a:gd name="connsiteY11" fmla="*/ 15875 h 2339236"/>
                      <a:gd name="connsiteX0" fmla="*/ 1761330 w 4062829"/>
                      <a:gd name="connsiteY0" fmla="*/ 15875 h 2339236"/>
                      <a:gd name="connsiteX1" fmla="*/ 2948780 w 4062829"/>
                      <a:gd name="connsiteY1" fmla="*/ 0 h 2339236"/>
                      <a:gd name="connsiteX2" fmla="*/ 3745704 w 4062829"/>
                      <a:gd name="connsiteY2" fmla="*/ 714376 h 2339236"/>
                      <a:gd name="connsiteX3" fmla="*/ 4060029 w 4062829"/>
                      <a:gd name="connsiteY3" fmla="*/ 692151 h 2339236"/>
                      <a:gd name="connsiteX4" fmla="*/ 4060030 w 4062829"/>
                      <a:gd name="connsiteY4" fmla="*/ 1577976 h 2339236"/>
                      <a:gd name="connsiteX5" fmla="*/ 786604 w 4062829"/>
                      <a:gd name="connsiteY5" fmla="*/ 2314576 h 2339236"/>
                      <a:gd name="connsiteX6" fmla="*/ 8730 w 4062829"/>
                      <a:gd name="connsiteY6" fmla="*/ 2311401 h 2339236"/>
                      <a:gd name="connsiteX7" fmla="*/ 135730 w 4062829"/>
                      <a:gd name="connsiteY7" fmla="*/ 1758951 h 2339236"/>
                      <a:gd name="connsiteX8" fmla="*/ 659605 w 4062829"/>
                      <a:gd name="connsiteY8" fmla="*/ 958851 h 2339236"/>
                      <a:gd name="connsiteX9" fmla="*/ 1110455 w 4062829"/>
                      <a:gd name="connsiteY9" fmla="*/ 742951 h 2339236"/>
                      <a:gd name="connsiteX10" fmla="*/ 1729580 w 4062829"/>
                      <a:gd name="connsiteY10" fmla="*/ 469901 h 2339236"/>
                      <a:gd name="connsiteX11" fmla="*/ 1761330 w 4062829"/>
                      <a:gd name="connsiteY11" fmla="*/ 15875 h 2339236"/>
                      <a:gd name="connsiteX0" fmla="*/ 1761330 w 4062829"/>
                      <a:gd name="connsiteY0" fmla="*/ 15875 h 2339236"/>
                      <a:gd name="connsiteX1" fmla="*/ 2948780 w 4062829"/>
                      <a:gd name="connsiteY1" fmla="*/ 0 h 2339236"/>
                      <a:gd name="connsiteX2" fmla="*/ 3745704 w 4062829"/>
                      <a:gd name="connsiteY2" fmla="*/ 714376 h 2339236"/>
                      <a:gd name="connsiteX3" fmla="*/ 4060029 w 4062829"/>
                      <a:gd name="connsiteY3" fmla="*/ 692151 h 2339236"/>
                      <a:gd name="connsiteX4" fmla="*/ 4060030 w 4062829"/>
                      <a:gd name="connsiteY4" fmla="*/ 1577976 h 2339236"/>
                      <a:gd name="connsiteX5" fmla="*/ 786604 w 4062829"/>
                      <a:gd name="connsiteY5" fmla="*/ 2314576 h 2339236"/>
                      <a:gd name="connsiteX6" fmla="*/ 8730 w 4062829"/>
                      <a:gd name="connsiteY6" fmla="*/ 2311401 h 2339236"/>
                      <a:gd name="connsiteX7" fmla="*/ 135730 w 4062829"/>
                      <a:gd name="connsiteY7" fmla="*/ 1758951 h 2339236"/>
                      <a:gd name="connsiteX8" fmla="*/ 659605 w 4062829"/>
                      <a:gd name="connsiteY8" fmla="*/ 958851 h 2339236"/>
                      <a:gd name="connsiteX9" fmla="*/ 1110455 w 4062829"/>
                      <a:gd name="connsiteY9" fmla="*/ 742951 h 2339236"/>
                      <a:gd name="connsiteX10" fmla="*/ 1729580 w 4062829"/>
                      <a:gd name="connsiteY10" fmla="*/ 469901 h 2339236"/>
                      <a:gd name="connsiteX11" fmla="*/ 1761330 w 4062829"/>
                      <a:gd name="connsiteY11" fmla="*/ 15875 h 2339236"/>
                      <a:gd name="connsiteX0" fmla="*/ 1761330 w 4064450"/>
                      <a:gd name="connsiteY0" fmla="*/ 15875 h 2339236"/>
                      <a:gd name="connsiteX1" fmla="*/ 2948780 w 4064450"/>
                      <a:gd name="connsiteY1" fmla="*/ 0 h 2339236"/>
                      <a:gd name="connsiteX2" fmla="*/ 3745704 w 4064450"/>
                      <a:gd name="connsiteY2" fmla="*/ 714376 h 2339236"/>
                      <a:gd name="connsiteX3" fmla="*/ 4060029 w 4064450"/>
                      <a:gd name="connsiteY3" fmla="*/ 692151 h 2339236"/>
                      <a:gd name="connsiteX4" fmla="*/ 4060030 w 4064450"/>
                      <a:gd name="connsiteY4" fmla="*/ 1577976 h 2339236"/>
                      <a:gd name="connsiteX5" fmla="*/ 786604 w 4064450"/>
                      <a:gd name="connsiteY5" fmla="*/ 2314576 h 2339236"/>
                      <a:gd name="connsiteX6" fmla="*/ 8730 w 4064450"/>
                      <a:gd name="connsiteY6" fmla="*/ 2311401 h 2339236"/>
                      <a:gd name="connsiteX7" fmla="*/ 135730 w 4064450"/>
                      <a:gd name="connsiteY7" fmla="*/ 1758951 h 2339236"/>
                      <a:gd name="connsiteX8" fmla="*/ 659605 w 4064450"/>
                      <a:gd name="connsiteY8" fmla="*/ 958851 h 2339236"/>
                      <a:gd name="connsiteX9" fmla="*/ 1110455 w 4064450"/>
                      <a:gd name="connsiteY9" fmla="*/ 742951 h 2339236"/>
                      <a:gd name="connsiteX10" fmla="*/ 1729580 w 4064450"/>
                      <a:gd name="connsiteY10" fmla="*/ 469901 h 2339236"/>
                      <a:gd name="connsiteX11" fmla="*/ 1761330 w 4064450"/>
                      <a:gd name="connsiteY11" fmla="*/ 15875 h 2339236"/>
                      <a:gd name="connsiteX0" fmla="*/ 1761330 w 4064450"/>
                      <a:gd name="connsiteY0" fmla="*/ 15875 h 2339236"/>
                      <a:gd name="connsiteX1" fmla="*/ 2948780 w 4064450"/>
                      <a:gd name="connsiteY1" fmla="*/ 0 h 2339236"/>
                      <a:gd name="connsiteX2" fmla="*/ 3745704 w 4064450"/>
                      <a:gd name="connsiteY2" fmla="*/ 714376 h 2339236"/>
                      <a:gd name="connsiteX3" fmla="*/ 4060029 w 4064450"/>
                      <a:gd name="connsiteY3" fmla="*/ 692151 h 2339236"/>
                      <a:gd name="connsiteX4" fmla="*/ 4060030 w 4064450"/>
                      <a:gd name="connsiteY4" fmla="*/ 1577976 h 2339236"/>
                      <a:gd name="connsiteX5" fmla="*/ 786604 w 4064450"/>
                      <a:gd name="connsiteY5" fmla="*/ 2314576 h 2339236"/>
                      <a:gd name="connsiteX6" fmla="*/ 8730 w 4064450"/>
                      <a:gd name="connsiteY6" fmla="*/ 2311401 h 2339236"/>
                      <a:gd name="connsiteX7" fmla="*/ 135730 w 4064450"/>
                      <a:gd name="connsiteY7" fmla="*/ 1758951 h 2339236"/>
                      <a:gd name="connsiteX8" fmla="*/ 659605 w 4064450"/>
                      <a:gd name="connsiteY8" fmla="*/ 958851 h 2339236"/>
                      <a:gd name="connsiteX9" fmla="*/ 1110455 w 4064450"/>
                      <a:gd name="connsiteY9" fmla="*/ 742951 h 2339236"/>
                      <a:gd name="connsiteX10" fmla="*/ 1729580 w 4064450"/>
                      <a:gd name="connsiteY10" fmla="*/ 469901 h 2339236"/>
                      <a:gd name="connsiteX11" fmla="*/ 1761330 w 4064450"/>
                      <a:gd name="connsiteY11" fmla="*/ 15875 h 2339236"/>
                      <a:gd name="connsiteX0" fmla="*/ 1761330 w 4064450"/>
                      <a:gd name="connsiteY0" fmla="*/ 15875 h 2339236"/>
                      <a:gd name="connsiteX1" fmla="*/ 2948780 w 4064450"/>
                      <a:gd name="connsiteY1" fmla="*/ 0 h 2339236"/>
                      <a:gd name="connsiteX2" fmla="*/ 3745704 w 4064450"/>
                      <a:gd name="connsiteY2" fmla="*/ 714376 h 2339236"/>
                      <a:gd name="connsiteX3" fmla="*/ 4060029 w 4064450"/>
                      <a:gd name="connsiteY3" fmla="*/ 692151 h 2339236"/>
                      <a:gd name="connsiteX4" fmla="*/ 4060030 w 4064450"/>
                      <a:gd name="connsiteY4" fmla="*/ 1577976 h 2339236"/>
                      <a:gd name="connsiteX5" fmla="*/ 786604 w 4064450"/>
                      <a:gd name="connsiteY5" fmla="*/ 2314576 h 2339236"/>
                      <a:gd name="connsiteX6" fmla="*/ 8730 w 4064450"/>
                      <a:gd name="connsiteY6" fmla="*/ 2311401 h 2339236"/>
                      <a:gd name="connsiteX7" fmla="*/ 135730 w 4064450"/>
                      <a:gd name="connsiteY7" fmla="*/ 1758951 h 2339236"/>
                      <a:gd name="connsiteX8" fmla="*/ 659605 w 4064450"/>
                      <a:gd name="connsiteY8" fmla="*/ 958851 h 2339236"/>
                      <a:gd name="connsiteX9" fmla="*/ 1110455 w 4064450"/>
                      <a:gd name="connsiteY9" fmla="*/ 742951 h 2339236"/>
                      <a:gd name="connsiteX10" fmla="*/ 1729580 w 4064450"/>
                      <a:gd name="connsiteY10" fmla="*/ 469901 h 2339236"/>
                      <a:gd name="connsiteX11" fmla="*/ 1761330 w 4064450"/>
                      <a:gd name="connsiteY11" fmla="*/ 15875 h 2339236"/>
                      <a:gd name="connsiteX0" fmla="*/ 1761330 w 4064450"/>
                      <a:gd name="connsiteY0" fmla="*/ 15875 h 2339236"/>
                      <a:gd name="connsiteX1" fmla="*/ 2948780 w 4064450"/>
                      <a:gd name="connsiteY1" fmla="*/ 0 h 2339236"/>
                      <a:gd name="connsiteX2" fmla="*/ 3745704 w 4064450"/>
                      <a:gd name="connsiteY2" fmla="*/ 714376 h 2339236"/>
                      <a:gd name="connsiteX3" fmla="*/ 4060029 w 4064450"/>
                      <a:gd name="connsiteY3" fmla="*/ 692151 h 2339236"/>
                      <a:gd name="connsiteX4" fmla="*/ 4060030 w 4064450"/>
                      <a:gd name="connsiteY4" fmla="*/ 1577976 h 2339236"/>
                      <a:gd name="connsiteX5" fmla="*/ 786604 w 4064450"/>
                      <a:gd name="connsiteY5" fmla="*/ 2314576 h 2339236"/>
                      <a:gd name="connsiteX6" fmla="*/ 8730 w 4064450"/>
                      <a:gd name="connsiteY6" fmla="*/ 2311401 h 2339236"/>
                      <a:gd name="connsiteX7" fmla="*/ 135730 w 4064450"/>
                      <a:gd name="connsiteY7" fmla="*/ 1758951 h 2339236"/>
                      <a:gd name="connsiteX8" fmla="*/ 659605 w 4064450"/>
                      <a:gd name="connsiteY8" fmla="*/ 958851 h 2339236"/>
                      <a:gd name="connsiteX9" fmla="*/ 1110455 w 4064450"/>
                      <a:gd name="connsiteY9" fmla="*/ 742951 h 2339236"/>
                      <a:gd name="connsiteX10" fmla="*/ 1729580 w 4064450"/>
                      <a:gd name="connsiteY10" fmla="*/ 469901 h 2339236"/>
                      <a:gd name="connsiteX11" fmla="*/ 1761330 w 4064450"/>
                      <a:gd name="connsiteY11" fmla="*/ 15875 h 2339236"/>
                      <a:gd name="connsiteX0" fmla="*/ 1761330 w 4067451"/>
                      <a:gd name="connsiteY0" fmla="*/ 15875 h 2339236"/>
                      <a:gd name="connsiteX1" fmla="*/ 2948780 w 4067451"/>
                      <a:gd name="connsiteY1" fmla="*/ 0 h 2339236"/>
                      <a:gd name="connsiteX2" fmla="*/ 3745704 w 4067451"/>
                      <a:gd name="connsiteY2" fmla="*/ 714376 h 2339236"/>
                      <a:gd name="connsiteX3" fmla="*/ 4060029 w 4067451"/>
                      <a:gd name="connsiteY3" fmla="*/ 692151 h 2339236"/>
                      <a:gd name="connsiteX4" fmla="*/ 4060030 w 4067451"/>
                      <a:gd name="connsiteY4" fmla="*/ 1577976 h 2339236"/>
                      <a:gd name="connsiteX5" fmla="*/ 786604 w 4067451"/>
                      <a:gd name="connsiteY5" fmla="*/ 2314576 h 2339236"/>
                      <a:gd name="connsiteX6" fmla="*/ 8730 w 4067451"/>
                      <a:gd name="connsiteY6" fmla="*/ 2311401 h 2339236"/>
                      <a:gd name="connsiteX7" fmla="*/ 135730 w 4067451"/>
                      <a:gd name="connsiteY7" fmla="*/ 1758951 h 2339236"/>
                      <a:gd name="connsiteX8" fmla="*/ 659605 w 4067451"/>
                      <a:gd name="connsiteY8" fmla="*/ 958851 h 2339236"/>
                      <a:gd name="connsiteX9" fmla="*/ 1110455 w 4067451"/>
                      <a:gd name="connsiteY9" fmla="*/ 742951 h 2339236"/>
                      <a:gd name="connsiteX10" fmla="*/ 1729580 w 4067451"/>
                      <a:gd name="connsiteY10" fmla="*/ 469901 h 2339236"/>
                      <a:gd name="connsiteX11" fmla="*/ 1761330 w 4067451"/>
                      <a:gd name="connsiteY11" fmla="*/ 15875 h 2339236"/>
                      <a:gd name="connsiteX0" fmla="*/ 1761330 w 4069766"/>
                      <a:gd name="connsiteY0" fmla="*/ 15875 h 2339236"/>
                      <a:gd name="connsiteX1" fmla="*/ 2948780 w 4069766"/>
                      <a:gd name="connsiteY1" fmla="*/ 0 h 2339236"/>
                      <a:gd name="connsiteX2" fmla="*/ 3745704 w 4069766"/>
                      <a:gd name="connsiteY2" fmla="*/ 714376 h 2339236"/>
                      <a:gd name="connsiteX3" fmla="*/ 4066379 w 4069766"/>
                      <a:gd name="connsiteY3" fmla="*/ 698501 h 2339236"/>
                      <a:gd name="connsiteX4" fmla="*/ 4060030 w 4069766"/>
                      <a:gd name="connsiteY4" fmla="*/ 1577976 h 2339236"/>
                      <a:gd name="connsiteX5" fmla="*/ 786604 w 4069766"/>
                      <a:gd name="connsiteY5" fmla="*/ 2314576 h 2339236"/>
                      <a:gd name="connsiteX6" fmla="*/ 8730 w 4069766"/>
                      <a:gd name="connsiteY6" fmla="*/ 2311401 h 2339236"/>
                      <a:gd name="connsiteX7" fmla="*/ 135730 w 4069766"/>
                      <a:gd name="connsiteY7" fmla="*/ 1758951 h 2339236"/>
                      <a:gd name="connsiteX8" fmla="*/ 659605 w 4069766"/>
                      <a:gd name="connsiteY8" fmla="*/ 958851 h 2339236"/>
                      <a:gd name="connsiteX9" fmla="*/ 1110455 w 4069766"/>
                      <a:gd name="connsiteY9" fmla="*/ 742951 h 2339236"/>
                      <a:gd name="connsiteX10" fmla="*/ 1729580 w 4069766"/>
                      <a:gd name="connsiteY10" fmla="*/ 469901 h 2339236"/>
                      <a:gd name="connsiteX11" fmla="*/ 1761330 w 4069766"/>
                      <a:gd name="connsiteY11" fmla="*/ 15875 h 2339236"/>
                      <a:gd name="connsiteX0" fmla="*/ 1761330 w 4069766"/>
                      <a:gd name="connsiteY0" fmla="*/ 15875 h 2339236"/>
                      <a:gd name="connsiteX1" fmla="*/ 2948780 w 4069766"/>
                      <a:gd name="connsiteY1" fmla="*/ 0 h 2339236"/>
                      <a:gd name="connsiteX2" fmla="*/ 3745704 w 4069766"/>
                      <a:gd name="connsiteY2" fmla="*/ 714376 h 2339236"/>
                      <a:gd name="connsiteX3" fmla="*/ 4066379 w 4069766"/>
                      <a:gd name="connsiteY3" fmla="*/ 679451 h 2339236"/>
                      <a:gd name="connsiteX4" fmla="*/ 4060030 w 4069766"/>
                      <a:gd name="connsiteY4" fmla="*/ 1577976 h 2339236"/>
                      <a:gd name="connsiteX5" fmla="*/ 786604 w 4069766"/>
                      <a:gd name="connsiteY5" fmla="*/ 2314576 h 2339236"/>
                      <a:gd name="connsiteX6" fmla="*/ 8730 w 4069766"/>
                      <a:gd name="connsiteY6" fmla="*/ 2311401 h 2339236"/>
                      <a:gd name="connsiteX7" fmla="*/ 135730 w 4069766"/>
                      <a:gd name="connsiteY7" fmla="*/ 1758951 h 2339236"/>
                      <a:gd name="connsiteX8" fmla="*/ 659605 w 4069766"/>
                      <a:gd name="connsiteY8" fmla="*/ 958851 h 2339236"/>
                      <a:gd name="connsiteX9" fmla="*/ 1110455 w 4069766"/>
                      <a:gd name="connsiteY9" fmla="*/ 742951 h 2339236"/>
                      <a:gd name="connsiteX10" fmla="*/ 1729580 w 4069766"/>
                      <a:gd name="connsiteY10" fmla="*/ 469901 h 2339236"/>
                      <a:gd name="connsiteX11" fmla="*/ 1761330 w 4069766"/>
                      <a:gd name="connsiteY11" fmla="*/ 15875 h 2339236"/>
                      <a:gd name="connsiteX0" fmla="*/ 1761330 w 4069766"/>
                      <a:gd name="connsiteY0" fmla="*/ 15875 h 2339236"/>
                      <a:gd name="connsiteX1" fmla="*/ 2948780 w 4069766"/>
                      <a:gd name="connsiteY1" fmla="*/ 0 h 2339236"/>
                      <a:gd name="connsiteX2" fmla="*/ 3745704 w 4069766"/>
                      <a:gd name="connsiteY2" fmla="*/ 714376 h 2339236"/>
                      <a:gd name="connsiteX3" fmla="*/ 4066379 w 4069766"/>
                      <a:gd name="connsiteY3" fmla="*/ 679451 h 2339236"/>
                      <a:gd name="connsiteX4" fmla="*/ 4060030 w 4069766"/>
                      <a:gd name="connsiteY4" fmla="*/ 1577976 h 2339236"/>
                      <a:gd name="connsiteX5" fmla="*/ 786604 w 4069766"/>
                      <a:gd name="connsiteY5" fmla="*/ 2314576 h 2339236"/>
                      <a:gd name="connsiteX6" fmla="*/ 8730 w 4069766"/>
                      <a:gd name="connsiteY6" fmla="*/ 2311401 h 2339236"/>
                      <a:gd name="connsiteX7" fmla="*/ 135730 w 4069766"/>
                      <a:gd name="connsiteY7" fmla="*/ 1758951 h 2339236"/>
                      <a:gd name="connsiteX8" fmla="*/ 659605 w 4069766"/>
                      <a:gd name="connsiteY8" fmla="*/ 958851 h 2339236"/>
                      <a:gd name="connsiteX9" fmla="*/ 1110455 w 4069766"/>
                      <a:gd name="connsiteY9" fmla="*/ 742951 h 2339236"/>
                      <a:gd name="connsiteX10" fmla="*/ 1729580 w 4069766"/>
                      <a:gd name="connsiteY10" fmla="*/ 469901 h 2339236"/>
                      <a:gd name="connsiteX11" fmla="*/ 1761330 w 4069766"/>
                      <a:gd name="connsiteY11" fmla="*/ 15875 h 2339236"/>
                      <a:gd name="connsiteX0" fmla="*/ 1761330 w 4069766"/>
                      <a:gd name="connsiteY0" fmla="*/ 15875 h 2339236"/>
                      <a:gd name="connsiteX1" fmla="*/ 2948780 w 4069766"/>
                      <a:gd name="connsiteY1" fmla="*/ 0 h 2339236"/>
                      <a:gd name="connsiteX2" fmla="*/ 3745704 w 4069766"/>
                      <a:gd name="connsiteY2" fmla="*/ 714376 h 2339236"/>
                      <a:gd name="connsiteX3" fmla="*/ 4066379 w 4069766"/>
                      <a:gd name="connsiteY3" fmla="*/ 679451 h 2339236"/>
                      <a:gd name="connsiteX4" fmla="*/ 4060030 w 4069766"/>
                      <a:gd name="connsiteY4" fmla="*/ 1577976 h 2339236"/>
                      <a:gd name="connsiteX5" fmla="*/ 786604 w 4069766"/>
                      <a:gd name="connsiteY5" fmla="*/ 2314576 h 2339236"/>
                      <a:gd name="connsiteX6" fmla="*/ 8730 w 4069766"/>
                      <a:gd name="connsiteY6" fmla="*/ 2311401 h 2339236"/>
                      <a:gd name="connsiteX7" fmla="*/ 135730 w 4069766"/>
                      <a:gd name="connsiteY7" fmla="*/ 1758951 h 2339236"/>
                      <a:gd name="connsiteX8" fmla="*/ 659605 w 4069766"/>
                      <a:gd name="connsiteY8" fmla="*/ 958851 h 2339236"/>
                      <a:gd name="connsiteX9" fmla="*/ 1110455 w 4069766"/>
                      <a:gd name="connsiteY9" fmla="*/ 742951 h 2339236"/>
                      <a:gd name="connsiteX10" fmla="*/ 1729580 w 4069766"/>
                      <a:gd name="connsiteY10" fmla="*/ 469901 h 2339236"/>
                      <a:gd name="connsiteX11" fmla="*/ 1761330 w 4069766"/>
                      <a:gd name="connsiteY11" fmla="*/ 15875 h 2339236"/>
                      <a:gd name="connsiteX0" fmla="*/ 1761330 w 4069766"/>
                      <a:gd name="connsiteY0" fmla="*/ 15875 h 2339236"/>
                      <a:gd name="connsiteX1" fmla="*/ 2948780 w 4069766"/>
                      <a:gd name="connsiteY1" fmla="*/ 0 h 2339236"/>
                      <a:gd name="connsiteX2" fmla="*/ 3745704 w 4069766"/>
                      <a:gd name="connsiteY2" fmla="*/ 714376 h 2339236"/>
                      <a:gd name="connsiteX3" fmla="*/ 4066379 w 4069766"/>
                      <a:gd name="connsiteY3" fmla="*/ 679451 h 2339236"/>
                      <a:gd name="connsiteX4" fmla="*/ 4060030 w 4069766"/>
                      <a:gd name="connsiteY4" fmla="*/ 1577976 h 2339236"/>
                      <a:gd name="connsiteX5" fmla="*/ 786604 w 4069766"/>
                      <a:gd name="connsiteY5" fmla="*/ 2314576 h 2339236"/>
                      <a:gd name="connsiteX6" fmla="*/ 8730 w 4069766"/>
                      <a:gd name="connsiteY6" fmla="*/ 2311401 h 2339236"/>
                      <a:gd name="connsiteX7" fmla="*/ 135730 w 4069766"/>
                      <a:gd name="connsiteY7" fmla="*/ 1758951 h 2339236"/>
                      <a:gd name="connsiteX8" fmla="*/ 659605 w 4069766"/>
                      <a:gd name="connsiteY8" fmla="*/ 958851 h 2339236"/>
                      <a:gd name="connsiteX9" fmla="*/ 1110455 w 4069766"/>
                      <a:gd name="connsiteY9" fmla="*/ 742951 h 2339236"/>
                      <a:gd name="connsiteX10" fmla="*/ 1729580 w 4069766"/>
                      <a:gd name="connsiteY10" fmla="*/ 469901 h 2339236"/>
                      <a:gd name="connsiteX11" fmla="*/ 1761330 w 4069766"/>
                      <a:gd name="connsiteY11" fmla="*/ 15875 h 2339236"/>
                      <a:gd name="connsiteX0" fmla="*/ 1761330 w 4069766"/>
                      <a:gd name="connsiteY0" fmla="*/ 15875 h 2339236"/>
                      <a:gd name="connsiteX1" fmla="*/ 2948780 w 4069766"/>
                      <a:gd name="connsiteY1" fmla="*/ 0 h 2339236"/>
                      <a:gd name="connsiteX2" fmla="*/ 3745704 w 4069766"/>
                      <a:gd name="connsiteY2" fmla="*/ 714376 h 2339236"/>
                      <a:gd name="connsiteX3" fmla="*/ 4066379 w 4069766"/>
                      <a:gd name="connsiteY3" fmla="*/ 679451 h 2339236"/>
                      <a:gd name="connsiteX4" fmla="*/ 4060030 w 4069766"/>
                      <a:gd name="connsiteY4" fmla="*/ 1577976 h 2339236"/>
                      <a:gd name="connsiteX5" fmla="*/ 786604 w 4069766"/>
                      <a:gd name="connsiteY5" fmla="*/ 2314576 h 2339236"/>
                      <a:gd name="connsiteX6" fmla="*/ 8730 w 4069766"/>
                      <a:gd name="connsiteY6" fmla="*/ 2311401 h 2339236"/>
                      <a:gd name="connsiteX7" fmla="*/ 135730 w 4069766"/>
                      <a:gd name="connsiteY7" fmla="*/ 1758951 h 2339236"/>
                      <a:gd name="connsiteX8" fmla="*/ 659605 w 4069766"/>
                      <a:gd name="connsiteY8" fmla="*/ 958851 h 2339236"/>
                      <a:gd name="connsiteX9" fmla="*/ 1110455 w 4069766"/>
                      <a:gd name="connsiteY9" fmla="*/ 742951 h 2339236"/>
                      <a:gd name="connsiteX10" fmla="*/ 1729580 w 4069766"/>
                      <a:gd name="connsiteY10" fmla="*/ 469901 h 2339236"/>
                      <a:gd name="connsiteX11" fmla="*/ 1761330 w 4069766"/>
                      <a:gd name="connsiteY11" fmla="*/ 15875 h 2339236"/>
                      <a:gd name="connsiteX0" fmla="*/ 1761330 w 4069766"/>
                      <a:gd name="connsiteY0" fmla="*/ 15875 h 2339236"/>
                      <a:gd name="connsiteX1" fmla="*/ 2948780 w 4069766"/>
                      <a:gd name="connsiteY1" fmla="*/ 0 h 2339236"/>
                      <a:gd name="connsiteX2" fmla="*/ 3745704 w 4069766"/>
                      <a:gd name="connsiteY2" fmla="*/ 714376 h 2339236"/>
                      <a:gd name="connsiteX3" fmla="*/ 4066379 w 4069766"/>
                      <a:gd name="connsiteY3" fmla="*/ 679451 h 2339236"/>
                      <a:gd name="connsiteX4" fmla="*/ 4060030 w 4069766"/>
                      <a:gd name="connsiteY4" fmla="*/ 1577976 h 2339236"/>
                      <a:gd name="connsiteX5" fmla="*/ 786604 w 4069766"/>
                      <a:gd name="connsiteY5" fmla="*/ 2314576 h 2339236"/>
                      <a:gd name="connsiteX6" fmla="*/ 8730 w 4069766"/>
                      <a:gd name="connsiteY6" fmla="*/ 2311401 h 2339236"/>
                      <a:gd name="connsiteX7" fmla="*/ 135730 w 4069766"/>
                      <a:gd name="connsiteY7" fmla="*/ 1758951 h 2339236"/>
                      <a:gd name="connsiteX8" fmla="*/ 659605 w 4069766"/>
                      <a:gd name="connsiteY8" fmla="*/ 958851 h 2339236"/>
                      <a:gd name="connsiteX9" fmla="*/ 1110455 w 4069766"/>
                      <a:gd name="connsiteY9" fmla="*/ 742951 h 2339236"/>
                      <a:gd name="connsiteX10" fmla="*/ 1729580 w 4069766"/>
                      <a:gd name="connsiteY10" fmla="*/ 469901 h 2339236"/>
                      <a:gd name="connsiteX11" fmla="*/ 1761330 w 4069766"/>
                      <a:gd name="connsiteY11" fmla="*/ 15875 h 2339236"/>
                      <a:gd name="connsiteX0" fmla="*/ 1761330 w 4069766"/>
                      <a:gd name="connsiteY0" fmla="*/ 15875 h 2339236"/>
                      <a:gd name="connsiteX1" fmla="*/ 2948780 w 4069766"/>
                      <a:gd name="connsiteY1" fmla="*/ 0 h 2339236"/>
                      <a:gd name="connsiteX2" fmla="*/ 3745704 w 4069766"/>
                      <a:gd name="connsiteY2" fmla="*/ 714376 h 2339236"/>
                      <a:gd name="connsiteX3" fmla="*/ 4066379 w 4069766"/>
                      <a:gd name="connsiteY3" fmla="*/ 679451 h 2339236"/>
                      <a:gd name="connsiteX4" fmla="*/ 4060030 w 4069766"/>
                      <a:gd name="connsiteY4" fmla="*/ 1577976 h 2339236"/>
                      <a:gd name="connsiteX5" fmla="*/ 786604 w 4069766"/>
                      <a:gd name="connsiteY5" fmla="*/ 2314576 h 2339236"/>
                      <a:gd name="connsiteX6" fmla="*/ 8730 w 4069766"/>
                      <a:gd name="connsiteY6" fmla="*/ 2311401 h 2339236"/>
                      <a:gd name="connsiteX7" fmla="*/ 135730 w 4069766"/>
                      <a:gd name="connsiteY7" fmla="*/ 1758951 h 2339236"/>
                      <a:gd name="connsiteX8" fmla="*/ 659605 w 4069766"/>
                      <a:gd name="connsiteY8" fmla="*/ 958851 h 2339236"/>
                      <a:gd name="connsiteX9" fmla="*/ 1110455 w 4069766"/>
                      <a:gd name="connsiteY9" fmla="*/ 742951 h 2339236"/>
                      <a:gd name="connsiteX10" fmla="*/ 1729580 w 4069766"/>
                      <a:gd name="connsiteY10" fmla="*/ 469901 h 2339236"/>
                      <a:gd name="connsiteX11" fmla="*/ 1761330 w 4069766"/>
                      <a:gd name="connsiteY11" fmla="*/ 15875 h 2339236"/>
                      <a:gd name="connsiteX0" fmla="*/ 1773369 w 4081805"/>
                      <a:gd name="connsiteY0" fmla="*/ 15875 h 2339236"/>
                      <a:gd name="connsiteX1" fmla="*/ 2960819 w 4081805"/>
                      <a:gd name="connsiteY1" fmla="*/ 0 h 2339236"/>
                      <a:gd name="connsiteX2" fmla="*/ 3757743 w 4081805"/>
                      <a:gd name="connsiteY2" fmla="*/ 714376 h 2339236"/>
                      <a:gd name="connsiteX3" fmla="*/ 4078418 w 4081805"/>
                      <a:gd name="connsiteY3" fmla="*/ 679451 h 2339236"/>
                      <a:gd name="connsiteX4" fmla="*/ 4072069 w 4081805"/>
                      <a:gd name="connsiteY4" fmla="*/ 1577976 h 2339236"/>
                      <a:gd name="connsiteX5" fmla="*/ 798643 w 4081805"/>
                      <a:gd name="connsiteY5" fmla="*/ 2314576 h 2339236"/>
                      <a:gd name="connsiteX6" fmla="*/ 8069 w 4081805"/>
                      <a:gd name="connsiteY6" fmla="*/ 2311401 h 2339236"/>
                      <a:gd name="connsiteX7" fmla="*/ 147769 w 4081805"/>
                      <a:gd name="connsiteY7" fmla="*/ 1758951 h 2339236"/>
                      <a:gd name="connsiteX8" fmla="*/ 671644 w 4081805"/>
                      <a:gd name="connsiteY8" fmla="*/ 958851 h 2339236"/>
                      <a:gd name="connsiteX9" fmla="*/ 1122494 w 4081805"/>
                      <a:gd name="connsiteY9" fmla="*/ 742951 h 2339236"/>
                      <a:gd name="connsiteX10" fmla="*/ 1741619 w 4081805"/>
                      <a:gd name="connsiteY10" fmla="*/ 469901 h 2339236"/>
                      <a:gd name="connsiteX11" fmla="*/ 1773369 w 4081805"/>
                      <a:gd name="connsiteY11" fmla="*/ 15875 h 2339236"/>
                      <a:gd name="connsiteX0" fmla="*/ 1773369 w 4081805"/>
                      <a:gd name="connsiteY0" fmla="*/ 15875 h 2336481"/>
                      <a:gd name="connsiteX1" fmla="*/ 2960819 w 4081805"/>
                      <a:gd name="connsiteY1" fmla="*/ 0 h 2336481"/>
                      <a:gd name="connsiteX2" fmla="*/ 3757743 w 4081805"/>
                      <a:gd name="connsiteY2" fmla="*/ 714376 h 2336481"/>
                      <a:gd name="connsiteX3" fmla="*/ 4078418 w 4081805"/>
                      <a:gd name="connsiteY3" fmla="*/ 679451 h 2336481"/>
                      <a:gd name="connsiteX4" fmla="*/ 4072069 w 4081805"/>
                      <a:gd name="connsiteY4" fmla="*/ 1577976 h 2336481"/>
                      <a:gd name="connsiteX5" fmla="*/ 798643 w 4081805"/>
                      <a:gd name="connsiteY5" fmla="*/ 2308226 h 2336481"/>
                      <a:gd name="connsiteX6" fmla="*/ 8069 w 4081805"/>
                      <a:gd name="connsiteY6" fmla="*/ 2311401 h 2336481"/>
                      <a:gd name="connsiteX7" fmla="*/ 147769 w 4081805"/>
                      <a:gd name="connsiteY7" fmla="*/ 1758951 h 2336481"/>
                      <a:gd name="connsiteX8" fmla="*/ 671644 w 4081805"/>
                      <a:gd name="connsiteY8" fmla="*/ 958851 h 2336481"/>
                      <a:gd name="connsiteX9" fmla="*/ 1122494 w 4081805"/>
                      <a:gd name="connsiteY9" fmla="*/ 742951 h 2336481"/>
                      <a:gd name="connsiteX10" fmla="*/ 1741619 w 4081805"/>
                      <a:gd name="connsiteY10" fmla="*/ 469901 h 2336481"/>
                      <a:gd name="connsiteX11" fmla="*/ 1773369 w 4081805"/>
                      <a:gd name="connsiteY11" fmla="*/ 15875 h 2336481"/>
                      <a:gd name="connsiteX0" fmla="*/ 1774389 w 4082825"/>
                      <a:gd name="connsiteY0" fmla="*/ 15875 h 2339236"/>
                      <a:gd name="connsiteX1" fmla="*/ 2961839 w 4082825"/>
                      <a:gd name="connsiteY1" fmla="*/ 0 h 2339236"/>
                      <a:gd name="connsiteX2" fmla="*/ 3758763 w 4082825"/>
                      <a:gd name="connsiteY2" fmla="*/ 714376 h 2339236"/>
                      <a:gd name="connsiteX3" fmla="*/ 4079438 w 4082825"/>
                      <a:gd name="connsiteY3" fmla="*/ 679451 h 2339236"/>
                      <a:gd name="connsiteX4" fmla="*/ 4073089 w 4082825"/>
                      <a:gd name="connsiteY4" fmla="*/ 1577976 h 2339236"/>
                      <a:gd name="connsiteX5" fmla="*/ 780613 w 4082825"/>
                      <a:gd name="connsiteY5" fmla="*/ 2314576 h 2339236"/>
                      <a:gd name="connsiteX6" fmla="*/ 9089 w 4082825"/>
                      <a:gd name="connsiteY6" fmla="*/ 2311401 h 2339236"/>
                      <a:gd name="connsiteX7" fmla="*/ 148789 w 4082825"/>
                      <a:gd name="connsiteY7" fmla="*/ 1758951 h 2339236"/>
                      <a:gd name="connsiteX8" fmla="*/ 672664 w 4082825"/>
                      <a:gd name="connsiteY8" fmla="*/ 958851 h 2339236"/>
                      <a:gd name="connsiteX9" fmla="*/ 1123514 w 4082825"/>
                      <a:gd name="connsiteY9" fmla="*/ 742951 h 2339236"/>
                      <a:gd name="connsiteX10" fmla="*/ 1742639 w 4082825"/>
                      <a:gd name="connsiteY10" fmla="*/ 469901 h 2339236"/>
                      <a:gd name="connsiteX11" fmla="*/ 1774389 w 4082825"/>
                      <a:gd name="connsiteY11" fmla="*/ 15875 h 2339236"/>
                      <a:gd name="connsiteX0" fmla="*/ 1772514 w 4080950"/>
                      <a:gd name="connsiteY0" fmla="*/ 15875 h 2342411"/>
                      <a:gd name="connsiteX1" fmla="*/ 2959964 w 4080950"/>
                      <a:gd name="connsiteY1" fmla="*/ 0 h 2342411"/>
                      <a:gd name="connsiteX2" fmla="*/ 3756888 w 4080950"/>
                      <a:gd name="connsiteY2" fmla="*/ 714376 h 2342411"/>
                      <a:gd name="connsiteX3" fmla="*/ 4077563 w 4080950"/>
                      <a:gd name="connsiteY3" fmla="*/ 679451 h 2342411"/>
                      <a:gd name="connsiteX4" fmla="*/ 4071214 w 4080950"/>
                      <a:gd name="connsiteY4" fmla="*/ 1577976 h 2342411"/>
                      <a:gd name="connsiteX5" fmla="*/ 816838 w 4080950"/>
                      <a:gd name="connsiteY5" fmla="*/ 2320926 h 2342411"/>
                      <a:gd name="connsiteX6" fmla="*/ 7214 w 4080950"/>
                      <a:gd name="connsiteY6" fmla="*/ 2311401 h 2342411"/>
                      <a:gd name="connsiteX7" fmla="*/ 146914 w 4080950"/>
                      <a:gd name="connsiteY7" fmla="*/ 1758951 h 2342411"/>
                      <a:gd name="connsiteX8" fmla="*/ 670789 w 4080950"/>
                      <a:gd name="connsiteY8" fmla="*/ 958851 h 2342411"/>
                      <a:gd name="connsiteX9" fmla="*/ 1121639 w 4080950"/>
                      <a:gd name="connsiteY9" fmla="*/ 742951 h 2342411"/>
                      <a:gd name="connsiteX10" fmla="*/ 1740764 w 4080950"/>
                      <a:gd name="connsiteY10" fmla="*/ 469901 h 2342411"/>
                      <a:gd name="connsiteX11" fmla="*/ 1772514 w 4080950"/>
                      <a:gd name="connsiteY11" fmla="*/ 15875 h 2342411"/>
                      <a:gd name="connsiteX0" fmla="*/ 1772514 w 4080950"/>
                      <a:gd name="connsiteY0" fmla="*/ 15875 h 2345586"/>
                      <a:gd name="connsiteX1" fmla="*/ 2959964 w 4080950"/>
                      <a:gd name="connsiteY1" fmla="*/ 0 h 2345586"/>
                      <a:gd name="connsiteX2" fmla="*/ 3756888 w 4080950"/>
                      <a:gd name="connsiteY2" fmla="*/ 714376 h 2345586"/>
                      <a:gd name="connsiteX3" fmla="*/ 4077563 w 4080950"/>
                      <a:gd name="connsiteY3" fmla="*/ 679451 h 2345586"/>
                      <a:gd name="connsiteX4" fmla="*/ 4071214 w 4080950"/>
                      <a:gd name="connsiteY4" fmla="*/ 1577976 h 2345586"/>
                      <a:gd name="connsiteX5" fmla="*/ 816838 w 4080950"/>
                      <a:gd name="connsiteY5" fmla="*/ 2320926 h 2345586"/>
                      <a:gd name="connsiteX6" fmla="*/ 7214 w 4080950"/>
                      <a:gd name="connsiteY6" fmla="*/ 2317751 h 2345586"/>
                      <a:gd name="connsiteX7" fmla="*/ 146914 w 4080950"/>
                      <a:gd name="connsiteY7" fmla="*/ 1758951 h 2345586"/>
                      <a:gd name="connsiteX8" fmla="*/ 670789 w 4080950"/>
                      <a:gd name="connsiteY8" fmla="*/ 958851 h 2345586"/>
                      <a:gd name="connsiteX9" fmla="*/ 1121639 w 4080950"/>
                      <a:gd name="connsiteY9" fmla="*/ 742951 h 2345586"/>
                      <a:gd name="connsiteX10" fmla="*/ 1740764 w 4080950"/>
                      <a:gd name="connsiteY10" fmla="*/ 469901 h 2345586"/>
                      <a:gd name="connsiteX11" fmla="*/ 1772514 w 4080950"/>
                      <a:gd name="connsiteY11" fmla="*/ 15875 h 2345586"/>
                      <a:gd name="connsiteX0" fmla="*/ 1772514 w 4080950"/>
                      <a:gd name="connsiteY0" fmla="*/ 15875 h 2345586"/>
                      <a:gd name="connsiteX1" fmla="*/ 2959964 w 4080950"/>
                      <a:gd name="connsiteY1" fmla="*/ 0 h 2345586"/>
                      <a:gd name="connsiteX2" fmla="*/ 3756888 w 4080950"/>
                      <a:gd name="connsiteY2" fmla="*/ 714376 h 2345586"/>
                      <a:gd name="connsiteX3" fmla="*/ 4077563 w 4080950"/>
                      <a:gd name="connsiteY3" fmla="*/ 679451 h 2345586"/>
                      <a:gd name="connsiteX4" fmla="*/ 4071214 w 4080950"/>
                      <a:gd name="connsiteY4" fmla="*/ 1577976 h 2345586"/>
                      <a:gd name="connsiteX5" fmla="*/ 816838 w 4080950"/>
                      <a:gd name="connsiteY5" fmla="*/ 2320926 h 2345586"/>
                      <a:gd name="connsiteX6" fmla="*/ 7214 w 4080950"/>
                      <a:gd name="connsiteY6" fmla="*/ 2317751 h 2345586"/>
                      <a:gd name="connsiteX7" fmla="*/ 146914 w 4080950"/>
                      <a:gd name="connsiteY7" fmla="*/ 1758951 h 2345586"/>
                      <a:gd name="connsiteX8" fmla="*/ 670789 w 4080950"/>
                      <a:gd name="connsiteY8" fmla="*/ 958851 h 2345586"/>
                      <a:gd name="connsiteX9" fmla="*/ 1121639 w 4080950"/>
                      <a:gd name="connsiteY9" fmla="*/ 742951 h 2345586"/>
                      <a:gd name="connsiteX10" fmla="*/ 1740764 w 4080950"/>
                      <a:gd name="connsiteY10" fmla="*/ 469901 h 2345586"/>
                      <a:gd name="connsiteX11" fmla="*/ 1772514 w 4080950"/>
                      <a:gd name="connsiteY11" fmla="*/ 15875 h 2345586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792613 w 4082125"/>
                      <a:gd name="connsiteY5" fmla="*/ 2314576 h 2342831"/>
                      <a:gd name="connsiteX6" fmla="*/ 8389 w 4082125"/>
                      <a:gd name="connsiteY6" fmla="*/ 2317751 h 2342831"/>
                      <a:gd name="connsiteX7" fmla="*/ 148089 w 4082125"/>
                      <a:gd name="connsiteY7" fmla="*/ 1758951 h 2342831"/>
                      <a:gd name="connsiteX8" fmla="*/ 671964 w 4082125"/>
                      <a:gd name="connsiteY8" fmla="*/ 958851 h 2342831"/>
                      <a:gd name="connsiteX9" fmla="*/ 1122814 w 4082125"/>
                      <a:gd name="connsiteY9" fmla="*/ 742951 h 2342831"/>
                      <a:gd name="connsiteX10" fmla="*/ 1741939 w 4082125"/>
                      <a:gd name="connsiteY10" fmla="*/ 469901 h 2342831"/>
                      <a:gd name="connsiteX11" fmla="*/ 1773689 w 4082125"/>
                      <a:gd name="connsiteY11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297564 w 4082125"/>
                      <a:gd name="connsiteY5" fmla="*/ 1358901 h 2342831"/>
                      <a:gd name="connsiteX6" fmla="*/ 792613 w 4082125"/>
                      <a:gd name="connsiteY6" fmla="*/ 2314576 h 2342831"/>
                      <a:gd name="connsiteX7" fmla="*/ 8389 w 4082125"/>
                      <a:gd name="connsiteY7" fmla="*/ 2317751 h 2342831"/>
                      <a:gd name="connsiteX8" fmla="*/ 148089 w 4082125"/>
                      <a:gd name="connsiteY8" fmla="*/ 1758951 h 2342831"/>
                      <a:gd name="connsiteX9" fmla="*/ 671964 w 4082125"/>
                      <a:gd name="connsiteY9" fmla="*/ 958851 h 2342831"/>
                      <a:gd name="connsiteX10" fmla="*/ 1122814 w 4082125"/>
                      <a:gd name="connsiteY10" fmla="*/ 7429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297564 w 4082125"/>
                      <a:gd name="connsiteY5" fmla="*/ 1358901 h 2342831"/>
                      <a:gd name="connsiteX6" fmla="*/ 792613 w 4082125"/>
                      <a:gd name="connsiteY6" fmla="*/ 2314576 h 2342831"/>
                      <a:gd name="connsiteX7" fmla="*/ 8389 w 4082125"/>
                      <a:gd name="connsiteY7" fmla="*/ 2317751 h 2342831"/>
                      <a:gd name="connsiteX8" fmla="*/ 148089 w 4082125"/>
                      <a:gd name="connsiteY8" fmla="*/ 1758951 h 2342831"/>
                      <a:gd name="connsiteX9" fmla="*/ 671964 w 4082125"/>
                      <a:gd name="connsiteY9" fmla="*/ 958851 h 2342831"/>
                      <a:gd name="connsiteX10" fmla="*/ 1122814 w 4082125"/>
                      <a:gd name="connsiteY10" fmla="*/ 7429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297564 w 4082125"/>
                      <a:gd name="connsiteY5" fmla="*/ 1358901 h 2342831"/>
                      <a:gd name="connsiteX6" fmla="*/ 792613 w 4082125"/>
                      <a:gd name="connsiteY6" fmla="*/ 2314576 h 2342831"/>
                      <a:gd name="connsiteX7" fmla="*/ 8389 w 4082125"/>
                      <a:gd name="connsiteY7" fmla="*/ 2317751 h 2342831"/>
                      <a:gd name="connsiteX8" fmla="*/ 148089 w 4082125"/>
                      <a:gd name="connsiteY8" fmla="*/ 1758951 h 2342831"/>
                      <a:gd name="connsiteX9" fmla="*/ 671964 w 4082125"/>
                      <a:gd name="connsiteY9" fmla="*/ 958851 h 2342831"/>
                      <a:gd name="connsiteX10" fmla="*/ 1122814 w 4082125"/>
                      <a:gd name="connsiteY10" fmla="*/ 7429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430914 w 4082125"/>
                      <a:gd name="connsiteY5" fmla="*/ 1930401 h 2342831"/>
                      <a:gd name="connsiteX6" fmla="*/ 792613 w 4082125"/>
                      <a:gd name="connsiteY6" fmla="*/ 2314576 h 2342831"/>
                      <a:gd name="connsiteX7" fmla="*/ 8389 w 4082125"/>
                      <a:gd name="connsiteY7" fmla="*/ 2317751 h 2342831"/>
                      <a:gd name="connsiteX8" fmla="*/ 148089 w 4082125"/>
                      <a:gd name="connsiteY8" fmla="*/ 1758951 h 2342831"/>
                      <a:gd name="connsiteX9" fmla="*/ 671964 w 4082125"/>
                      <a:gd name="connsiteY9" fmla="*/ 958851 h 2342831"/>
                      <a:gd name="connsiteX10" fmla="*/ 1122814 w 4082125"/>
                      <a:gd name="connsiteY10" fmla="*/ 7429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430914 w 4082125"/>
                      <a:gd name="connsiteY5" fmla="*/ 1930401 h 2342831"/>
                      <a:gd name="connsiteX6" fmla="*/ 792613 w 4082125"/>
                      <a:gd name="connsiteY6" fmla="*/ 2314576 h 2342831"/>
                      <a:gd name="connsiteX7" fmla="*/ 8389 w 4082125"/>
                      <a:gd name="connsiteY7" fmla="*/ 2317751 h 2342831"/>
                      <a:gd name="connsiteX8" fmla="*/ 148089 w 4082125"/>
                      <a:gd name="connsiteY8" fmla="*/ 1758951 h 2342831"/>
                      <a:gd name="connsiteX9" fmla="*/ 671964 w 4082125"/>
                      <a:gd name="connsiteY9" fmla="*/ 958851 h 2342831"/>
                      <a:gd name="connsiteX10" fmla="*/ 1122814 w 4082125"/>
                      <a:gd name="connsiteY10" fmla="*/ 7429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430914 w 4082125"/>
                      <a:gd name="connsiteY5" fmla="*/ 1930401 h 2342831"/>
                      <a:gd name="connsiteX6" fmla="*/ 792613 w 4082125"/>
                      <a:gd name="connsiteY6" fmla="*/ 2314576 h 2342831"/>
                      <a:gd name="connsiteX7" fmla="*/ 8389 w 4082125"/>
                      <a:gd name="connsiteY7" fmla="*/ 2317751 h 2342831"/>
                      <a:gd name="connsiteX8" fmla="*/ 148089 w 4082125"/>
                      <a:gd name="connsiteY8" fmla="*/ 1758951 h 2342831"/>
                      <a:gd name="connsiteX9" fmla="*/ 671964 w 4082125"/>
                      <a:gd name="connsiteY9" fmla="*/ 958851 h 2342831"/>
                      <a:gd name="connsiteX10" fmla="*/ 1122814 w 4082125"/>
                      <a:gd name="connsiteY10" fmla="*/ 7429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430914 w 4082125"/>
                      <a:gd name="connsiteY5" fmla="*/ 1930401 h 2342831"/>
                      <a:gd name="connsiteX6" fmla="*/ 792613 w 4082125"/>
                      <a:gd name="connsiteY6" fmla="*/ 2314576 h 2342831"/>
                      <a:gd name="connsiteX7" fmla="*/ 8389 w 4082125"/>
                      <a:gd name="connsiteY7" fmla="*/ 2317751 h 2342831"/>
                      <a:gd name="connsiteX8" fmla="*/ 148089 w 4082125"/>
                      <a:gd name="connsiteY8" fmla="*/ 1758951 h 2342831"/>
                      <a:gd name="connsiteX9" fmla="*/ 671964 w 4082125"/>
                      <a:gd name="connsiteY9" fmla="*/ 958851 h 2342831"/>
                      <a:gd name="connsiteX10" fmla="*/ 1122814 w 4082125"/>
                      <a:gd name="connsiteY10" fmla="*/ 7429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430914 w 4082125"/>
                      <a:gd name="connsiteY5" fmla="*/ 1930401 h 2342831"/>
                      <a:gd name="connsiteX6" fmla="*/ 792613 w 4082125"/>
                      <a:gd name="connsiteY6" fmla="*/ 2314576 h 2342831"/>
                      <a:gd name="connsiteX7" fmla="*/ 8389 w 4082125"/>
                      <a:gd name="connsiteY7" fmla="*/ 2317751 h 2342831"/>
                      <a:gd name="connsiteX8" fmla="*/ 148089 w 4082125"/>
                      <a:gd name="connsiteY8" fmla="*/ 1758951 h 2342831"/>
                      <a:gd name="connsiteX9" fmla="*/ 671964 w 4082125"/>
                      <a:gd name="connsiteY9" fmla="*/ 958851 h 2342831"/>
                      <a:gd name="connsiteX10" fmla="*/ 1122814 w 4082125"/>
                      <a:gd name="connsiteY10" fmla="*/ 7429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881764 w 4082125"/>
                      <a:gd name="connsiteY5" fmla="*/ 17018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881764 w 4082125"/>
                      <a:gd name="connsiteY5" fmla="*/ 17018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881764 w 4082125"/>
                      <a:gd name="connsiteY5" fmla="*/ 17018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77976 h 2342831"/>
                      <a:gd name="connsiteX5" fmla="*/ 2881764 w 4082125"/>
                      <a:gd name="connsiteY5" fmla="*/ 17018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881764 w 4082125"/>
                      <a:gd name="connsiteY5" fmla="*/ 17018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881764 w 4082125"/>
                      <a:gd name="connsiteY5" fmla="*/ 17018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881764 w 4082125"/>
                      <a:gd name="connsiteY5" fmla="*/ 17018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1503814 w 4082125"/>
                      <a:gd name="connsiteY7" fmla="*/ 20955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1503814 w 4082125"/>
                      <a:gd name="connsiteY7" fmla="*/ 20955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1503814 w 4082125"/>
                      <a:gd name="connsiteY7" fmla="*/ 20955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3040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113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113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30914 w 4082125"/>
                      <a:gd name="connsiteY6" fmla="*/ 19113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54564 w 4082125"/>
                      <a:gd name="connsiteY7" fmla="*/ 167640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92664 w 4082125"/>
                      <a:gd name="connsiteY7" fmla="*/ 163195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92664 w 4082125"/>
                      <a:gd name="connsiteY7" fmla="*/ 163195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92664 w 4082125"/>
                      <a:gd name="connsiteY7" fmla="*/ 163195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92664 w 4082125"/>
                      <a:gd name="connsiteY7" fmla="*/ 163195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92664 w 4082125"/>
                      <a:gd name="connsiteY7" fmla="*/ 163195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92664 w 4082125"/>
                      <a:gd name="connsiteY7" fmla="*/ 163195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92664 w 4082125"/>
                      <a:gd name="connsiteY7" fmla="*/ 163195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3758063 w 4082125"/>
                      <a:gd name="connsiteY2" fmla="*/ 714376 h 2342831"/>
                      <a:gd name="connsiteX3" fmla="*/ 4078738 w 4082125"/>
                      <a:gd name="connsiteY3" fmla="*/ 679451 h 2342831"/>
                      <a:gd name="connsiteX4" fmla="*/ 4072389 w 4082125"/>
                      <a:gd name="connsiteY4" fmla="*/ 1558926 h 2342831"/>
                      <a:gd name="connsiteX5" fmla="*/ 2951614 w 4082125"/>
                      <a:gd name="connsiteY5" fmla="*/ 1714501 h 2342831"/>
                      <a:gd name="connsiteX6" fmla="*/ 2418214 w 4082125"/>
                      <a:gd name="connsiteY6" fmla="*/ 1974851 h 2342831"/>
                      <a:gd name="connsiteX7" fmla="*/ 1192664 w 4082125"/>
                      <a:gd name="connsiteY7" fmla="*/ 1631951 h 2342831"/>
                      <a:gd name="connsiteX8" fmla="*/ 792613 w 4082125"/>
                      <a:gd name="connsiteY8" fmla="*/ 2314576 h 2342831"/>
                      <a:gd name="connsiteX9" fmla="*/ 8389 w 4082125"/>
                      <a:gd name="connsiteY9" fmla="*/ 2317751 h 2342831"/>
                      <a:gd name="connsiteX10" fmla="*/ 148089 w 4082125"/>
                      <a:gd name="connsiteY10" fmla="*/ 1758951 h 2342831"/>
                      <a:gd name="connsiteX11" fmla="*/ 671964 w 4082125"/>
                      <a:gd name="connsiteY11" fmla="*/ 958851 h 2342831"/>
                      <a:gd name="connsiteX12" fmla="*/ 1122814 w 4082125"/>
                      <a:gd name="connsiteY12" fmla="*/ 742951 h 2342831"/>
                      <a:gd name="connsiteX13" fmla="*/ 1741939 w 4082125"/>
                      <a:gd name="connsiteY13" fmla="*/ 469901 h 2342831"/>
                      <a:gd name="connsiteX14" fmla="*/ 1773689 w 4082125"/>
                      <a:gd name="connsiteY14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122814 w 4082125"/>
                      <a:gd name="connsiteY11" fmla="*/ 742951 h 2342831"/>
                      <a:gd name="connsiteX12" fmla="*/ 1741939 w 4082125"/>
                      <a:gd name="connsiteY12" fmla="*/ 469901 h 2342831"/>
                      <a:gd name="connsiteX13" fmla="*/ 1773689 w 4082125"/>
                      <a:gd name="connsiteY13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5885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9060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9060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9060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73689 w 4082125"/>
                      <a:gd name="connsiteY0" fmla="*/ 1587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90601 h 2342831"/>
                      <a:gd name="connsiteX11" fmla="*/ 1741939 w 4082125"/>
                      <a:gd name="connsiteY11" fmla="*/ 469901 h 2342831"/>
                      <a:gd name="connsiteX12" fmla="*/ 1773689 w 4082125"/>
                      <a:gd name="connsiteY12" fmla="*/ 15875 h 2342831"/>
                      <a:gd name="connsiteX0" fmla="*/ 1780039 w 4082125"/>
                      <a:gd name="connsiteY0" fmla="*/ 22225 h 2342831"/>
                      <a:gd name="connsiteX1" fmla="*/ 2961139 w 4082125"/>
                      <a:gd name="connsiteY1" fmla="*/ 0 h 2342831"/>
                      <a:gd name="connsiteX2" fmla="*/ 4078738 w 4082125"/>
                      <a:gd name="connsiteY2" fmla="*/ 679451 h 2342831"/>
                      <a:gd name="connsiteX3" fmla="*/ 4072389 w 4082125"/>
                      <a:gd name="connsiteY3" fmla="*/ 1558926 h 2342831"/>
                      <a:gd name="connsiteX4" fmla="*/ 2951614 w 4082125"/>
                      <a:gd name="connsiteY4" fmla="*/ 1714501 h 2342831"/>
                      <a:gd name="connsiteX5" fmla="*/ 2418214 w 4082125"/>
                      <a:gd name="connsiteY5" fmla="*/ 1974851 h 2342831"/>
                      <a:gd name="connsiteX6" fmla="*/ 1192664 w 4082125"/>
                      <a:gd name="connsiteY6" fmla="*/ 1631951 h 2342831"/>
                      <a:gd name="connsiteX7" fmla="*/ 792613 w 4082125"/>
                      <a:gd name="connsiteY7" fmla="*/ 2314576 h 2342831"/>
                      <a:gd name="connsiteX8" fmla="*/ 8389 w 4082125"/>
                      <a:gd name="connsiteY8" fmla="*/ 2317751 h 2342831"/>
                      <a:gd name="connsiteX9" fmla="*/ 148089 w 4082125"/>
                      <a:gd name="connsiteY9" fmla="*/ 1758951 h 2342831"/>
                      <a:gd name="connsiteX10" fmla="*/ 671964 w 4082125"/>
                      <a:gd name="connsiteY10" fmla="*/ 990601 h 2342831"/>
                      <a:gd name="connsiteX11" fmla="*/ 1741939 w 4082125"/>
                      <a:gd name="connsiteY11" fmla="*/ 469901 h 2342831"/>
                      <a:gd name="connsiteX12" fmla="*/ 1780039 w 4082125"/>
                      <a:gd name="connsiteY12" fmla="*/ 22225 h 2342831"/>
                      <a:gd name="connsiteX0" fmla="*/ 1780039 w 4082125"/>
                      <a:gd name="connsiteY0" fmla="*/ 15875 h 2336481"/>
                      <a:gd name="connsiteX1" fmla="*/ 2942089 w 4082125"/>
                      <a:gd name="connsiteY1" fmla="*/ 0 h 2336481"/>
                      <a:gd name="connsiteX2" fmla="*/ 4078738 w 4082125"/>
                      <a:gd name="connsiteY2" fmla="*/ 673101 h 2336481"/>
                      <a:gd name="connsiteX3" fmla="*/ 4072389 w 4082125"/>
                      <a:gd name="connsiteY3" fmla="*/ 1552576 h 2336481"/>
                      <a:gd name="connsiteX4" fmla="*/ 2951614 w 4082125"/>
                      <a:gd name="connsiteY4" fmla="*/ 1708151 h 2336481"/>
                      <a:gd name="connsiteX5" fmla="*/ 2418214 w 4082125"/>
                      <a:gd name="connsiteY5" fmla="*/ 1968501 h 2336481"/>
                      <a:gd name="connsiteX6" fmla="*/ 1192664 w 4082125"/>
                      <a:gd name="connsiteY6" fmla="*/ 1625601 h 2336481"/>
                      <a:gd name="connsiteX7" fmla="*/ 792613 w 4082125"/>
                      <a:gd name="connsiteY7" fmla="*/ 2308226 h 2336481"/>
                      <a:gd name="connsiteX8" fmla="*/ 8389 w 4082125"/>
                      <a:gd name="connsiteY8" fmla="*/ 2311401 h 2336481"/>
                      <a:gd name="connsiteX9" fmla="*/ 148089 w 4082125"/>
                      <a:gd name="connsiteY9" fmla="*/ 1752601 h 2336481"/>
                      <a:gd name="connsiteX10" fmla="*/ 671964 w 4082125"/>
                      <a:gd name="connsiteY10" fmla="*/ 984251 h 2336481"/>
                      <a:gd name="connsiteX11" fmla="*/ 1741939 w 4082125"/>
                      <a:gd name="connsiteY11" fmla="*/ 463551 h 2336481"/>
                      <a:gd name="connsiteX12" fmla="*/ 1780039 w 4082125"/>
                      <a:gd name="connsiteY12" fmla="*/ 15875 h 2336481"/>
                      <a:gd name="connsiteX0" fmla="*/ 1780039 w 4082125"/>
                      <a:gd name="connsiteY0" fmla="*/ 9525 h 2330131"/>
                      <a:gd name="connsiteX1" fmla="*/ 2973839 w 4082125"/>
                      <a:gd name="connsiteY1" fmla="*/ 0 h 2330131"/>
                      <a:gd name="connsiteX2" fmla="*/ 4078738 w 4082125"/>
                      <a:gd name="connsiteY2" fmla="*/ 666751 h 2330131"/>
                      <a:gd name="connsiteX3" fmla="*/ 4072389 w 4082125"/>
                      <a:gd name="connsiteY3" fmla="*/ 1546226 h 2330131"/>
                      <a:gd name="connsiteX4" fmla="*/ 2951614 w 4082125"/>
                      <a:gd name="connsiteY4" fmla="*/ 1701801 h 2330131"/>
                      <a:gd name="connsiteX5" fmla="*/ 2418214 w 4082125"/>
                      <a:gd name="connsiteY5" fmla="*/ 1962151 h 2330131"/>
                      <a:gd name="connsiteX6" fmla="*/ 1192664 w 4082125"/>
                      <a:gd name="connsiteY6" fmla="*/ 1619251 h 2330131"/>
                      <a:gd name="connsiteX7" fmla="*/ 792613 w 4082125"/>
                      <a:gd name="connsiteY7" fmla="*/ 2301876 h 2330131"/>
                      <a:gd name="connsiteX8" fmla="*/ 8389 w 4082125"/>
                      <a:gd name="connsiteY8" fmla="*/ 2305051 h 2330131"/>
                      <a:gd name="connsiteX9" fmla="*/ 148089 w 4082125"/>
                      <a:gd name="connsiteY9" fmla="*/ 1746251 h 2330131"/>
                      <a:gd name="connsiteX10" fmla="*/ 671964 w 4082125"/>
                      <a:gd name="connsiteY10" fmla="*/ 977901 h 2330131"/>
                      <a:gd name="connsiteX11" fmla="*/ 1741939 w 4082125"/>
                      <a:gd name="connsiteY11" fmla="*/ 457201 h 2330131"/>
                      <a:gd name="connsiteX12" fmla="*/ 1780039 w 4082125"/>
                      <a:gd name="connsiteY12" fmla="*/ 9525 h 2330131"/>
                      <a:gd name="connsiteX0" fmla="*/ 1780039 w 4082125"/>
                      <a:gd name="connsiteY0" fmla="*/ 3175 h 2323781"/>
                      <a:gd name="connsiteX1" fmla="*/ 2948439 w 4082125"/>
                      <a:gd name="connsiteY1" fmla="*/ 0 h 2323781"/>
                      <a:gd name="connsiteX2" fmla="*/ 4078738 w 4082125"/>
                      <a:gd name="connsiteY2" fmla="*/ 660401 h 2323781"/>
                      <a:gd name="connsiteX3" fmla="*/ 4072389 w 4082125"/>
                      <a:gd name="connsiteY3" fmla="*/ 1539876 h 2323781"/>
                      <a:gd name="connsiteX4" fmla="*/ 2951614 w 4082125"/>
                      <a:gd name="connsiteY4" fmla="*/ 1695451 h 2323781"/>
                      <a:gd name="connsiteX5" fmla="*/ 2418214 w 4082125"/>
                      <a:gd name="connsiteY5" fmla="*/ 1955801 h 2323781"/>
                      <a:gd name="connsiteX6" fmla="*/ 1192664 w 4082125"/>
                      <a:gd name="connsiteY6" fmla="*/ 1612901 h 2323781"/>
                      <a:gd name="connsiteX7" fmla="*/ 792613 w 4082125"/>
                      <a:gd name="connsiteY7" fmla="*/ 2295526 h 2323781"/>
                      <a:gd name="connsiteX8" fmla="*/ 8389 w 4082125"/>
                      <a:gd name="connsiteY8" fmla="*/ 2298701 h 2323781"/>
                      <a:gd name="connsiteX9" fmla="*/ 148089 w 4082125"/>
                      <a:gd name="connsiteY9" fmla="*/ 1739901 h 2323781"/>
                      <a:gd name="connsiteX10" fmla="*/ 671964 w 4082125"/>
                      <a:gd name="connsiteY10" fmla="*/ 971551 h 2323781"/>
                      <a:gd name="connsiteX11" fmla="*/ 1741939 w 4082125"/>
                      <a:gd name="connsiteY11" fmla="*/ 450851 h 2323781"/>
                      <a:gd name="connsiteX12" fmla="*/ 1780039 w 4082125"/>
                      <a:gd name="connsiteY12" fmla="*/ 3175 h 2323781"/>
                      <a:gd name="connsiteX0" fmla="*/ 1780039 w 4082125"/>
                      <a:gd name="connsiteY0" fmla="*/ 3175 h 2323781"/>
                      <a:gd name="connsiteX1" fmla="*/ 2967489 w 4082125"/>
                      <a:gd name="connsiteY1" fmla="*/ 0 h 2323781"/>
                      <a:gd name="connsiteX2" fmla="*/ 4078738 w 4082125"/>
                      <a:gd name="connsiteY2" fmla="*/ 660401 h 2323781"/>
                      <a:gd name="connsiteX3" fmla="*/ 4072389 w 4082125"/>
                      <a:gd name="connsiteY3" fmla="*/ 1539876 h 2323781"/>
                      <a:gd name="connsiteX4" fmla="*/ 2951614 w 4082125"/>
                      <a:gd name="connsiteY4" fmla="*/ 1695451 h 2323781"/>
                      <a:gd name="connsiteX5" fmla="*/ 2418214 w 4082125"/>
                      <a:gd name="connsiteY5" fmla="*/ 1955801 h 2323781"/>
                      <a:gd name="connsiteX6" fmla="*/ 1192664 w 4082125"/>
                      <a:gd name="connsiteY6" fmla="*/ 1612901 h 2323781"/>
                      <a:gd name="connsiteX7" fmla="*/ 792613 w 4082125"/>
                      <a:gd name="connsiteY7" fmla="*/ 2295526 h 2323781"/>
                      <a:gd name="connsiteX8" fmla="*/ 8389 w 4082125"/>
                      <a:gd name="connsiteY8" fmla="*/ 2298701 h 2323781"/>
                      <a:gd name="connsiteX9" fmla="*/ 148089 w 4082125"/>
                      <a:gd name="connsiteY9" fmla="*/ 1739901 h 2323781"/>
                      <a:gd name="connsiteX10" fmla="*/ 671964 w 4082125"/>
                      <a:gd name="connsiteY10" fmla="*/ 971551 h 2323781"/>
                      <a:gd name="connsiteX11" fmla="*/ 1741939 w 4082125"/>
                      <a:gd name="connsiteY11" fmla="*/ 450851 h 2323781"/>
                      <a:gd name="connsiteX12" fmla="*/ 1780039 w 4082125"/>
                      <a:gd name="connsiteY12" fmla="*/ 3175 h 2323781"/>
                      <a:gd name="connsiteX0" fmla="*/ 1756129 w 4058215"/>
                      <a:gd name="connsiteY0" fmla="*/ 3175 h 2314271"/>
                      <a:gd name="connsiteX1" fmla="*/ 2943579 w 4058215"/>
                      <a:gd name="connsiteY1" fmla="*/ 0 h 2314271"/>
                      <a:gd name="connsiteX2" fmla="*/ 4054828 w 4058215"/>
                      <a:gd name="connsiteY2" fmla="*/ 660401 h 2314271"/>
                      <a:gd name="connsiteX3" fmla="*/ 4048479 w 4058215"/>
                      <a:gd name="connsiteY3" fmla="*/ 1539876 h 2314271"/>
                      <a:gd name="connsiteX4" fmla="*/ 2927704 w 4058215"/>
                      <a:gd name="connsiteY4" fmla="*/ 1695451 h 2314271"/>
                      <a:gd name="connsiteX5" fmla="*/ 2394304 w 4058215"/>
                      <a:gd name="connsiteY5" fmla="*/ 1955801 h 2314271"/>
                      <a:gd name="connsiteX6" fmla="*/ 1168754 w 4058215"/>
                      <a:gd name="connsiteY6" fmla="*/ 1612901 h 2314271"/>
                      <a:gd name="connsiteX7" fmla="*/ 768703 w 4058215"/>
                      <a:gd name="connsiteY7" fmla="*/ 2295526 h 2314271"/>
                      <a:gd name="connsiteX8" fmla="*/ 9879 w 4058215"/>
                      <a:gd name="connsiteY8" fmla="*/ 2279651 h 2314271"/>
                      <a:gd name="connsiteX9" fmla="*/ 124179 w 4058215"/>
                      <a:gd name="connsiteY9" fmla="*/ 1739901 h 2314271"/>
                      <a:gd name="connsiteX10" fmla="*/ 648054 w 4058215"/>
                      <a:gd name="connsiteY10" fmla="*/ 971551 h 2314271"/>
                      <a:gd name="connsiteX11" fmla="*/ 1718029 w 4058215"/>
                      <a:gd name="connsiteY11" fmla="*/ 450851 h 2314271"/>
                      <a:gd name="connsiteX12" fmla="*/ 1756129 w 4058215"/>
                      <a:gd name="connsiteY12" fmla="*/ 3175 h 2314271"/>
                      <a:gd name="connsiteX0" fmla="*/ 1748458 w 4050544"/>
                      <a:gd name="connsiteY0" fmla="*/ 3175 h 2302288"/>
                      <a:gd name="connsiteX1" fmla="*/ 2935908 w 4050544"/>
                      <a:gd name="connsiteY1" fmla="*/ 0 h 2302288"/>
                      <a:gd name="connsiteX2" fmla="*/ 4047157 w 4050544"/>
                      <a:gd name="connsiteY2" fmla="*/ 660401 h 2302288"/>
                      <a:gd name="connsiteX3" fmla="*/ 4040808 w 4050544"/>
                      <a:gd name="connsiteY3" fmla="*/ 1539876 h 2302288"/>
                      <a:gd name="connsiteX4" fmla="*/ 2920033 w 4050544"/>
                      <a:gd name="connsiteY4" fmla="*/ 1695451 h 2302288"/>
                      <a:gd name="connsiteX5" fmla="*/ 2386633 w 4050544"/>
                      <a:gd name="connsiteY5" fmla="*/ 1955801 h 2302288"/>
                      <a:gd name="connsiteX6" fmla="*/ 1161083 w 4050544"/>
                      <a:gd name="connsiteY6" fmla="*/ 1612901 h 2302288"/>
                      <a:gd name="connsiteX7" fmla="*/ 761032 w 4050544"/>
                      <a:gd name="connsiteY7" fmla="*/ 2295526 h 2302288"/>
                      <a:gd name="connsiteX8" fmla="*/ 2208 w 4050544"/>
                      <a:gd name="connsiteY8" fmla="*/ 2279651 h 2302288"/>
                      <a:gd name="connsiteX9" fmla="*/ 116508 w 4050544"/>
                      <a:gd name="connsiteY9" fmla="*/ 1739901 h 2302288"/>
                      <a:gd name="connsiteX10" fmla="*/ 640383 w 4050544"/>
                      <a:gd name="connsiteY10" fmla="*/ 971551 h 2302288"/>
                      <a:gd name="connsiteX11" fmla="*/ 1710358 w 4050544"/>
                      <a:gd name="connsiteY11" fmla="*/ 450851 h 2302288"/>
                      <a:gd name="connsiteX12" fmla="*/ 1748458 w 4050544"/>
                      <a:gd name="connsiteY12" fmla="*/ 3175 h 2302288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110368 w 4044404"/>
                      <a:gd name="connsiteY9" fmla="*/ 1739901 h 2311401"/>
                      <a:gd name="connsiteX10" fmla="*/ 634243 w 4044404"/>
                      <a:gd name="connsiteY10" fmla="*/ 971551 h 2311401"/>
                      <a:gd name="connsiteX11" fmla="*/ 1704218 w 4044404"/>
                      <a:gd name="connsiteY11" fmla="*/ 450851 h 2311401"/>
                      <a:gd name="connsiteX12" fmla="*/ 1742318 w 4044404"/>
                      <a:gd name="connsiteY12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34243 w 4044404"/>
                      <a:gd name="connsiteY9" fmla="*/ 9715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34243 w 4044404"/>
                      <a:gd name="connsiteY9" fmla="*/ 9715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8705 w 4050791"/>
                      <a:gd name="connsiteY0" fmla="*/ 3175 h 2311401"/>
                      <a:gd name="connsiteX1" fmla="*/ 2936155 w 4050791"/>
                      <a:gd name="connsiteY1" fmla="*/ 0 h 2311401"/>
                      <a:gd name="connsiteX2" fmla="*/ 4047404 w 4050791"/>
                      <a:gd name="connsiteY2" fmla="*/ 660401 h 2311401"/>
                      <a:gd name="connsiteX3" fmla="*/ 4041055 w 4050791"/>
                      <a:gd name="connsiteY3" fmla="*/ 1539876 h 2311401"/>
                      <a:gd name="connsiteX4" fmla="*/ 2920280 w 4050791"/>
                      <a:gd name="connsiteY4" fmla="*/ 1695451 h 2311401"/>
                      <a:gd name="connsiteX5" fmla="*/ 2386880 w 4050791"/>
                      <a:gd name="connsiteY5" fmla="*/ 1955801 h 2311401"/>
                      <a:gd name="connsiteX6" fmla="*/ 1161330 w 4050791"/>
                      <a:gd name="connsiteY6" fmla="*/ 1612901 h 2311401"/>
                      <a:gd name="connsiteX7" fmla="*/ 761279 w 4050791"/>
                      <a:gd name="connsiteY7" fmla="*/ 2295526 h 2311401"/>
                      <a:gd name="connsiteX8" fmla="*/ 8805 w 4050791"/>
                      <a:gd name="connsiteY8" fmla="*/ 2311401 h 2311401"/>
                      <a:gd name="connsiteX9" fmla="*/ 640630 w 4050791"/>
                      <a:gd name="connsiteY9" fmla="*/ 971551 h 2311401"/>
                      <a:gd name="connsiteX10" fmla="*/ 1710605 w 4050791"/>
                      <a:gd name="connsiteY10" fmla="*/ 450851 h 2311401"/>
                      <a:gd name="connsiteX11" fmla="*/ 1748705 w 4050791"/>
                      <a:gd name="connsiteY11" fmla="*/ 3175 h 2311401"/>
                      <a:gd name="connsiteX0" fmla="*/ 1749329 w 4051415"/>
                      <a:gd name="connsiteY0" fmla="*/ 3175 h 2311401"/>
                      <a:gd name="connsiteX1" fmla="*/ 2936779 w 4051415"/>
                      <a:gd name="connsiteY1" fmla="*/ 0 h 2311401"/>
                      <a:gd name="connsiteX2" fmla="*/ 4048028 w 4051415"/>
                      <a:gd name="connsiteY2" fmla="*/ 660401 h 2311401"/>
                      <a:gd name="connsiteX3" fmla="*/ 4041679 w 4051415"/>
                      <a:gd name="connsiteY3" fmla="*/ 1539876 h 2311401"/>
                      <a:gd name="connsiteX4" fmla="*/ 2920904 w 4051415"/>
                      <a:gd name="connsiteY4" fmla="*/ 1695451 h 2311401"/>
                      <a:gd name="connsiteX5" fmla="*/ 2387504 w 4051415"/>
                      <a:gd name="connsiteY5" fmla="*/ 1955801 h 2311401"/>
                      <a:gd name="connsiteX6" fmla="*/ 1161954 w 4051415"/>
                      <a:gd name="connsiteY6" fmla="*/ 1612901 h 2311401"/>
                      <a:gd name="connsiteX7" fmla="*/ 761903 w 4051415"/>
                      <a:gd name="connsiteY7" fmla="*/ 2295526 h 2311401"/>
                      <a:gd name="connsiteX8" fmla="*/ 9429 w 4051415"/>
                      <a:gd name="connsiteY8" fmla="*/ 2311401 h 2311401"/>
                      <a:gd name="connsiteX9" fmla="*/ 641254 w 4051415"/>
                      <a:gd name="connsiteY9" fmla="*/ 971551 h 2311401"/>
                      <a:gd name="connsiteX10" fmla="*/ 1711229 w 4051415"/>
                      <a:gd name="connsiteY10" fmla="*/ 450851 h 2311401"/>
                      <a:gd name="connsiteX11" fmla="*/ 1749329 w 4051415"/>
                      <a:gd name="connsiteY11" fmla="*/ 3175 h 2311401"/>
                      <a:gd name="connsiteX0" fmla="*/ 1749329 w 4051415"/>
                      <a:gd name="connsiteY0" fmla="*/ 3175 h 2311401"/>
                      <a:gd name="connsiteX1" fmla="*/ 2936779 w 4051415"/>
                      <a:gd name="connsiteY1" fmla="*/ 0 h 2311401"/>
                      <a:gd name="connsiteX2" fmla="*/ 4048028 w 4051415"/>
                      <a:gd name="connsiteY2" fmla="*/ 660401 h 2311401"/>
                      <a:gd name="connsiteX3" fmla="*/ 4041679 w 4051415"/>
                      <a:gd name="connsiteY3" fmla="*/ 1539876 h 2311401"/>
                      <a:gd name="connsiteX4" fmla="*/ 2920904 w 4051415"/>
                      <a:gd name="connsiteY4" fmla="*/ 1695451 h 2311401"/>
                      <a:gd name="connsiteX5" fmla="*/ 2387504 w 4051415"/>
                      <a:gd name="connsiteY5" fmla="*/ 1955801 h 2311401"/>
                      <a:gd name="connsiteX6" fmla="*/ 1161954 w 4051415"/>
                      <a:gd name="connsiteY6" fmla="*/ 1612901 h 2311401"/>
                      <a:gd name="connsiteX7" fmla="*/ 761903 w 4051415"/>
                      <a:gd name="connsiteY7" fmla="*/ 2295526 h 2311401"/>
                      <a:gd name="connsiteX8" fmla="*/ 9429 w 4051415"/>
                      <a:gd name="connsiteY8" fmla="*/ 2311401 h 2311401"/>
                      <a:gd name="connsiteX9" fmla="*/ 641254 w 4051415"/>
                      <a:gd name="connsiteY9" fmla="*/ 971551 h 2311401"/>
                      <a:gd name="connsiteX10" fmla="*/ 1711229 w 4051415"/>
                      <a:gd name="connsiteY10" fmla="*/ 450851 h 2311401"/>
                      <a:gd name="connsiteX11" fmla="*/ 1749329 w 4051415"/>
                      <a:gd name="connsiteY11" fmla="*/ 3175 h 2311401"/>
                      <a:gd name="connsiteX0" fmla="*/ 1749329 w 4051415"/>
                      <a:gd name="connsiteY0" fmla="*/ 3175 h 2311401"/>
                      <a:gd name="connsiteX1" fmla="*/ 2936779 w 4051415"/>
                      <a:gd name="connsiteY1" fmla="*/ 0 h 2311401"/>
                      <a:gd name="connsiteX2" fmla="*/ 4048028 w 4051415"/>
                      <a:gd name="connsiteY2" fmla="*/ 660401 h 2311401"/>
                      <a:gd name="connsiteX3" fmla="*/ 4041679 w 4051415"/>
                      <a:gd name="connsiteY3" fmla="*/ 1539876 h 2311401"/>
                      <a:gd name="connsiteX4" fmla="*/ 2920904 w 4051415"/>
                      <a:gd name="connsiteY4" fmla="*/ 1695451 h 2311401"/>
                      <a:gd name="connsiteX5" fmla="*/ 2387504 w 4051415"/>
                      <a:gd name="connsiteY5" fmla="*/ 1955801 h 2311401"/>
                      <a:gd name="connsiteX6" fmla="*/ 1161954 w 4051415"/>
                      <a:gd name="connsiteY6" fmla="*/ 1612901 h 2311401"/>
                      <a:gd name="connsiteX7" fmla="*/ 761903 w 4051415"/>
                      <a:gd name="connsiteY7" fmla="*/ 2295526 h 2311401"/>
                      <a:gd name="connsiteX8" fmla="*/ 9429 w 4051415"/>
                      <a:gd name="connsiteY8" fmla="*/ 2311401 h 2311401"/>
                      <a:gd name="connsiteX9" fmla="*/ 641254 w 4051415"/>
                      <a:gd name="connsiteY9" fmla="*/ 971551 h 2311401"/>
                      <a:gd name="connsiteX10" fmla="*/ 1711229 w 4051415"/>
                      <a:gd name="connsiteY10" fmla="*/ 450851 h 2311401"/>
                      <a:gd name="connsiteX11" fmla="*/ 1749329 w 4051415"/>
                      <a:gd name="connsiteY11" fmla="*/ 3175 h 2311401"/>
                      <a:gd name="connsiteX0" fmla="*/ 1749329 w 4051415"/>
                      <a:gd name="connsiteY0" fmla="*/ 3175 h 2311401"/>
                      <a:gd name="connsiteX1" fmla="*/ 2936779 w 4051415"/>
                      <a:gd name="connsiteY1" fmla="*/ 0 h 2311401"/>
                      <a:gd name="connsiteX2" fmla="*/ 4048028 w 4051415"/>
                      <a:gd name="connsiteY2" fmla="*/ 660401 h 2311401"/>
                      <a:gd name="connsiteX3" fmla="*/ 4041679 w 4051415"/>
                      <a:gd name="connsiteY3" fmla="*/ 1539876 h 2311401"/>
                      <a:gd name="connsiteX4" fmla="*/ 2920904 w 4051415"/>
                      <a:gd name="connsiteY4" fmla="*/ 1695451 h 2311401"/>
                      <a:gd name="connsiteX5" fmla="*/ 2387504 w 4051415"/>
                      <a:gd name="connsiteY5" fmla="*/ 1955801 h 2311401"/>
                      <a:gd name="connsiteX6" fmla="*/ 1161954 w 4051415"/>
                      <a:gd name="connsiteY6" fmla="*/ 1612901 h 2311401"/>
                      <a:gd name="connsiteX7" fmla="*/ 761903 w 4051415"/>
                      <a:gd name="connsiteY7" fmla="*/ 2295526 h 2311401"/>
                      <a:gd name="connsiteX8" fmla="*/ 9429 w 4051415"/>
                      <a:gd name="connsiteY8" fmla="*/ 2311401 h 2311401"/>
                      <a:gd name="connsiteX9" fmla="*/ 641254 w 4051415"/>
                      <a:gd name="connsiteY9" fmla="*/ 971551 h 2311401"/>
                      <a:gd name="connsiteX10" fmla="*/ 1711229 w 4051415"/>
                      <a:gd name="connsiteY10" fmla="*/ 450851 h 2311401"/>
                      <a:gd name="connsiteX11" fmla="*/ 1749329 w 4051415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34243 w 4044404"/>
                      <a:gd name="connsiteY9" fmla="*/ 9715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0593 w 4044404"/>
                      <a:gd name="connsiteY9" fmla="*/ 9588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0593 w 4044404"/>
                      <a:gd name="connsiteY9" fmla="*/ 9588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0593 w 4044404"/>
                      <a:gd name="connsiteY9" fmla="*/ 9588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0593 w 4044404"/>
                      <a:gd name="connsiteY9" fmla="*/ 9588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0593 w 4044404"/>
                      <a:gd name="connsiteY9" fmla="*/ 9588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0593 w 4044404"/>
                      <a:gd name="connsiteY9" fmla="*/ 9588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0593 w 4044404"/>
                      <a:gd name="connsiteY9" fmla="*/ 9588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3768 w 4044404"/>
                      <a:gd name="connsiteY9" fmla="*/ 9461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2318 w 4044404"/>
                      <a:gd name="connsiteY0" fmla="*/ 3175 h 2311401"/>
                      <a:gd name="connsiteX1" fmla="*/ 2929768 w 4044404"/>
                      <a:gd name="connsiteY1" fmla="*/ 0 h 2311401"/>
                      <a:gd name="connsiteX2" fmla="*/ 4041017 w 4044404"/>
                      <a:gd name="connsiteY2" fmla="*/ 660401 h 2311401"/>
                      <a:gd name="connsiteX3" fmla="*/ 4034668 w 4044404"/>
                      <a:gd name="connsiteY3" fmla="*/ 1539876 h 2311401"/>
                      <a:gd name="connsiteX4" fmla="*/ 2913893 w 4044404"/>
                      <a:gd name="connsiteY4" fmla="*/ 1695451 h 2311401"/>
                      <a:gd name="connsiteX5" fmla="*/ 2380493 w 4044404"/>
                      <a:gd name="connsiteY5" fmla="*/ 1955801 h 2311401"/>
                      <a:gd name="connsiteX6" fmla="*/ 1154943 w 4044404"/>
                      <a:gd name="connsiteY6" fmla="*/ 1612901 h 2311401"/>
                      <a:gd name="connsiteX7" fmla="*/ 754892 w 4044404"/>
                      <a:gd name="connsiteY7" fmla="*/ 2295526 h 2311401"/>
                      <a:gd name="connsiteX8" fmla="*/ 2418 w 4044404"/>
                      <a:gd name="connsiteY8" fmla="*/ 2311401 h 2311401"/>
                      <a:gd name="connsiteX9" fmla="*/ 643768 w 4044404"/>
                      <a:gd name="connsiteY9" fmla="*/ 946151 h 2311401"/>
                      <a:gd name="connsiteX10" fmla="*/ 1704218 w 4044404"/>
                      <a:gd name="connsiteY10" fmla="*/ 450851 h 2311401"/>
                      <a:gd name="connsiteX11" fmla="*/ 1742318 w 4044404"/>
                      <a:gd name="connsiteY11" fmla="*/ 3175 h 2311401"/>
                      <a:gd name="connsiteX0" fmla="*/ 1743288 w 4045374"/>
                      <a:gd name="connsiteY0" fmla="*/ 3175 h 2311401"/>
                      <a:gd name="connsiteX1" fmla="*/ 2930738 w 4045374"/>
                      <a:gd name="connsiteY1" fmla="*/ 0 h 2311401"/>
                      <a:gd name="connsiteX2" fmla="*/ 4041987 w 4045374"/>
                      <a:gd name="connsiteY2" fmla="*/ 660401 h 2311401"/>
                      <a:gd name="connsiteX3" fmla="*/ 4035638 w 4045374"/>
                      <a:gd name="connsiteY3" fmla="*/ 1539876 h 2311401"/>
                      <a:gd name="connsiteX4" fmla="*/ 2914863 w 4045374"/>
                      <a:gd name="connsiteY4" fmla="*/ 1695451 h 2311401"/>
                      <a:gd name="connsiteX5" fmla="*/ 2381463 w 4045374"/>
                      <a:gd name="connsiteY5" fmla="*/ 1955801 h 2311401"/>
                      <a:gd name="connsiteX6" fmla="*/ 1155913 w 4045374"/>
                      <a:gd name="connsiteY6" fmla="*/ 1612901 h 2311401"/>
                      <a:gd name="connsiteX7" fmla="*/ 755862 w 4045374"/>
                      <a:gd name="connsiteY7" fmla="*/ 2295526 h 2311401"/>
                      <a:gd name="connsiteX8" fmla="*/ 3388 w 4045374"/>
                      <a:gd name="connsiteY8" fmla="*/ 2311401 h 2311401"/>
                      <a:gd name="connsiteX9" fmla="*/ 644738 w 4045374"/>
                      <a:gd name="connsiteY9" fmla="*/ 946151 h 2311401"/>
                      <a:gd name="connsiteX10" fmla="*/ 1705188 w 4045374"/>
                      <a:gd name="connsiteY10" fmla="*/ 450851 h 2311401"/>
                      <a:gd name="connsiteX11" fmla="*/ 1743288 w 4045374"/>
                      <a:gd name="connsiteY11" fmla="*/ 3175 h 2311401"/>
                      <a:gd name="connsiteX0" fmla="*/ 1742678 w 4044764"/>
                      <a:gd name="connsiteY0" fmla="*/ 3175 h 2311401"/>
                      <a:gd name="connsiteX1" fmla="*/ 2930128 w 4044764"/>
                      <a:gd name="connsiteY1" fmla="*/ 0 h 2311401"/>
                      <a:gd name="connsiteX2" fmla="*/ 4041377 w 4044764"/>
                      <a:gd name="connsiteY2" fmla="*/ 660401 h 2311401"/>
                      <a:gd name="connsiteX3" fmla="*/ 4035028 w 4044764"/>
                      <a:gd name="connsiteY3" fmla="*/ 1539876 h 2311401"/>
                      <a:gd name="connsiteX4" fmla="*/ 2914253 w 4044764"/>
                      <a:gd name="connsiteY4" fmla="*/ 1695451 h 2311401"/>
                      <a:gd name="connsiteX5" fmla="*/ 2380853 w 4044764"/>
                      <a:gd name="connsiteY5" fmla="*/ 1955801 h 2311401"/>
                      <a:gd name="connsiteX6" fmla="*/ 1155303 w 4044764"/>
                      <a:gd name="connsiteY6" fmla="*/ 1612901 h 2311401"/>
                      <a:gd name="connsiteX7" fmla="*/ 755252 w 4044764"/>
                      <a:gd name="connsiteY7" fmla="*/ 2295526 h 2311401"/>
                      <a:gd name="connsiteX8" fmla="*/ 2778 w 4044764"/>
                      <a:gd name="connsiteY8" fmla="*/ 2311401 h 2311401"/>
                      <a:gd name="connsiteX9" fmla="*/ 644128 w 4044764"/>
                      <a:gd name="connsiteY9" fmla="*/ 946151 h 2311401"/>
                      <a:gd name="connsiteX10" fmla="*/ 1704578 w 4044764"/>
                      <a:gd name="connsiteY10" fmla="*/ 450851 h 2311401"/>
                      <a:gd name="connsiteX11" fmla="*/ 1742678 w 4044764"/>
                      <a:gd name="connsiteY11" fmla="*/ 3175 h 2311401"/>
                      <a:gd name="connsiteX0" fmla="*/ 1742678 w 4044764"/>
                      <a:gd name="connsiteY0" fmla="*/ 3175 h 2311401"/>
                      <a:gd name="connsiteX1" fmla="*/ 2930128 w 4044764"/>
                      <a:gd name="connsiteY1" fmla="*/ 0 h 2311401"/>
                      <a:gd name="connsiteX2" fmla="*/ 4041377 w 4044764"/>
                      <a:gd name="connsiteY2" fmla="*/ 660401 h 2311401"/>
                      <a:gd name="connsiteX3" fmla="*/ 4035028 w 4044764"/>
                      <a:gd name="connsiteY3" fmla="*/ 1539876 h 2311401"/>
                      <a:gd name="connsiteX4" fmla="*/ 2914253 w 4044764"/>
                      <a:gd name="connsiteY4" fmla="*/ 1695451 h 2311401"/>
                      <a:gd name="connsiteX5" fmla="*/ 2380853 w 4044764"/>
                      <a:gd name="connsiteY5" fmla="*/ 1955801 h 2311401"/>
                      <a:gd name="connsiteX6" fmla="*/ 1155303 w 4044764"/>
                      <a:gd name="connsiteY6" fmla="*/ 1612901 h 2311401"/>
                      <a:gd name="connsiteX7" fmla="*/ 755252 w 4044764"/>
                      <a:gd name="connsiteY7" fmla="*/ 2295526 h 2311401"/>
                      <a:gd name="connsiteX8" fmla="*/ 2778 w 4044764"/>
                      <a:gd name="connsiteY8" fmla="*/ 2311401 h 2311401"/>
                      <a:gd name="connsiteX9" fmla="*/ 644128 w 4044764"/>
                      <a:gd name="connsiteY9" fmla="*/ 946151 h 2311401"/>
                      <a:gd name="connsiteX10" fmla="*/ 1704578 w 4044764"/>
                      <a:gd name="connsiteY10" fmla="*/ 450851 h 2311401"/>
                      <a:gd name="connsiteX11" fmla="*/ 1742678 w 4044764"/>
                      <a:gd name="connsiteY11" fmla="*/ 3175 h 2311401"/>
                      <a:gd name="connsiteX0" fmla="*/ 1742678 w 4044764"/>
                      <a:gd name="connsiteY0" fmla="*/ 3175 h 2311401"/>
                      <a:gd name="connsiteX1" fmla="*/ 2930128 w 4044764"/>
                      <a:gd name="connsiteY1" fmla="*/ 0 h 2311401"/>
                      <a:gd name="connsiteX2" fmla="*/ 4041377 w 4044764"/>
                      <a:gd name="connsiteY2" fmla="*/ 660401 h 2311401"/>
                      <a:gd name="connsiteX3" fmla="*/ 4035028 w 4044764"/>
                      <a:gd name="connsiteY3" fmla="*/ 1539876 h 2311401"/>
                      <a:gd name="connsiteX4" fmla="*/ 2914253 w 4044764"/>
                      <a:gd name="connsiteY4" fmla="*/ 1695451 h 2311401"/>
                      <a:gd name="connsiteX5" fmla="*/ 2380853 w 4044764"/>
                      <a:gd name="connsiteY5" fmla="*/ 1955801 h 2311401"/>
                      <a:gd name="connsiteX6" fmla="*/ 1155303 w 4044764"/>
                      <a:gd name="connsiteY6" fmla="*/ 1612901 h 2311401"/>
                      <a:gd name="connsiteX7" fmla="*/ 755252 w 4044764"/>
                      <a:gd name="connsiteY7" fmla="*/ 2295526 h 2311401"/>
                      <a:gd name="connsiteX8" fmla="*/ 2778 w 4044764"/>
                      <a:gd name="connsiteY8" fmla="*/ 2311401 h 2311401"/>
                      <a:gd name="connsiteX9" fmla="*/ 644128 w 4044764"/>
                      <a:gd name="connsiteY9" fmla="*/ 946151 h 2311401"/>
                      <a:gd name="connsiteX10" fmla="*/ 1704578 w 4044764"/>
                      <a:gd name="connsiteY10" fmla="*/ 450851 h 2311401"/>
                      <a:gd name="connsiteX11" fmla="*/ 1742678 w 4044764"/>
                      <a:gd name="connsiteY11" fmla="*/ 3175 h 2311401"/>
                      <a:gd name="connsiteX0" fmla="*/ 1742678 w 4044764"/>
                      <a:gd name="connsiteY0" fmla="*/ 3175 h 2311401"/>
                      <a:gd name="connsiteX1" fmla="*/ 2930128 w 4044764"/>
                      <a:gd name="connsiteY1" fmla="*/ 0 h 2311401"/>
                      <a:gd name="connsiteX2" fmla="*/ 4041377 w 4044764"/>
                      <a:gd name="connsiteY2" fmla="*/ 660401 h 2311401"/>
                      <a:gd name="connsiteX3" fmla="*/ 4035028 w 4044764"/>
                      <a:gd name="connsiteY3" fmla="*/ 1539876 h 2311401"/>
                      <a:gd name="connsiteX4" fmla="*/ 2914253 w 4044764"/>
                      <a:gd name="connsiteY4" fmla="*/ 1695451 h 2311401"/>
                      <a:gd name="connsiteX5" fmla="*/ 2380853 w 4044764"/>
                      <a:gd name="connsiteY5" fmla="*/ 1955801 h 2311401"/>
                      <a:gd name="connsiteX6" fmla="*/ 1155303 w 4044764"/>
                      <a:gd name="connsiteY6" fmla="*/ 1612901 h 2311401"/>
                      <a:gd name="connsiteX7" fmla="*/ 755252 w 4044764"/>
                      <a:gd name="connsiteY7" fmla="*/ 2295526 h 2311401"/>
                      <a:gd name="connsiteX8" fmla="*/ 2778 w 4044764"/>
                      <a:gd name="connsiteY8" fmla="*/ 2311401 h 2311401"/>
                      <a:gd name="connsiteX9" fmla="*/ 644128 w 4044764"/>
                      <a:gd name="connsiteY9" fmla="*/ 946151 h 2311401"/>
                      <a:gd name="connsiteX10" fmla="*/ 1704578 w 4044764"/>
                      <a:gd name="connsiteY10" fmla="*/ 450851 h 2311401"/>
                      <a:gd name="connsiteX11" fmla="*/ 1742678 w 4044764"/>
                      <a:gd name="connsiteY11" fmla="*/ 3175 h 2311401"/>
                      <a:gd name="connsiteX0" fmla="*/ 1742678 w 4044764"/>
                      <a:gd name="connsiteY0" fmla="*/ 3175 h 2311401"/>
                      <a:gd name="connsiteX1" fmla="*/ 2930128 w 4044764"/>
                      <a:gd name="connsiteY1" fmla="*/ 0 h 2311401"/>
                      <a:gd name="connsiteX2" fmla="*/ 4041377 w 4044764"/>
                      <a:gd name="connsiteY2" fmla="*/ 660401 h 2311401"/>
                      <a:gd name="connsiteX3" fmla="*/ 4035028 w 4044764"/>
                      <a:gd name="connsiteY3" fmla="*/ 1539876 h 2311401"/>
                      <a:gd name="connsiteX4" fmla="*/ 2914253 w 4044764"/>
                      <a:gd name="connsiteY4" fmla="*/ 1695451 h 2311401"/>
                      <a:gd name="connsiteX5" fmla="*/ 2380853 w 4044764"/>
                      <a:gd name="connsiteY5" fmla="*/ 1955801 h 2311401"/>
                      <a:gd name="connsiteX6" fmla="*/ 1155303 w 4044764"/>
                      <a:gd name="connsiteY6" fmla="*/ 1612901 h 2311401"/>
                      <a:gd name="connsiteX7" fmla="*/ 755252 w 4044764"/>
                      <a:gd name="connsiteY7" fmla="*/ 2295526 h 2311401"/>
                      <a:gd name="connsiteX8" fmla="*/ 2778 w 4044764"/>
                      <a:gd name="connsiteY8" fmla="*/ 2311401 h 2311401"/>
                      <a:gd name="connsiteX9" fmla="*/ 644128 w 4044764"/>
                      <a:gd name="connsiteY9" fmla="*/ 946151 h 2311401"/>
                      <a:gd name="connsiteX10" fmla="*/ 1704578 w 4044764"/>
                      <a:gd name="connsiteY10" fmla="*/ 450851 h 2311401"/>
                      <a:gd name="connsiteX11" fmla="*/ 1742678 w 4044764"/>
                      <a:gd name="connsiteY11" fmla="*/ 3175 h 2311401"/>
                      <a:gd name="connsiteX0" fmla="*/ 1742678 w 4044764"/>
                      <a:gd name="connsiteY0" fmla="*/ 3175 h 2311401"/>
                      <a:gd name="connsiteX1" fmla="*/ 2930128 w 4044764"/>
                      <a:gd name="connsiteY1" fmla="*/ 0 h 2311401"/>
                      <a:gd name="connsiteX2" fmla="*/ 4041377 w 4044764"/>
                      <a:gd name="connsiteY2" fmla="*/ 660401 h 2311401"/>
                      <a:gd name="connsiteX3" fmla="*/ 4035028 w 4044764"/>
                      <a:gd name="connsiteY3" fmla="*/ 1539876 h 2311401"/>
                      <a:gd name="connsiteX4" fmla="*/ 2914253 w 4044764"/>
                      <a:gd name="connsiteY4" fmla="*/ 1695451 h 2311401"/>
                      <a:gd name="connsiteX5" fmla="*/ 2380853 w 4044764"/>
                      <a:gd name="connsiteY5" fmla="*/ 1955801 h 2311401"/>
                      <a:gd name="connsiteX6" fmla="*/ 1155303 w 4044764"/>
                      <a:gd name="connsiteY6" fmla="*/ 1612901 h 2311401"/>
                      <a:gd name="connsiteX7" fmla="*/ 755252 w 4044764"/>
                      <a:gd name="connsiteY7" fmla="*/ 2295526 h 2311401"/>
                      <a:gd name="connsiteX8" fmla="*/ 2778 w 4044764"/>
                      <a:gd name="connsiteY8" fmla="*/ 2311401 h 2311401"/>
                      <a:gd name="connsiteX9" fmla="*/ 644128 w 4044764"/>
                      <a:gd name="connsiteY9" fmla="*/ 946151 h 2311401"/>
                      <a:gd name="connsiteX10" fmla="*/ 1704578 w 4044764"/>
                      <a:gd name="connsiteY10" fmla="*/ 450851 h 2311401"/>
                      <a:gd name="connsiteX11" fmla="*/ 1742678 w 4044764"/>
                      <a:gd name="connsiteY11" fmla="*/ 3175 h 2311401"/>
                      <a:gd name="connsiteX0" fmla="*/ 1742678 w 4044764"/>
                      <a:gd name="connsiteY0" fmla="*/ 3175 h 2311401"/>
                      <a:gd name="connsiteX1" fmla="*/ 2930128 w 4044764"/>
                      <a:gd name="connsiteY1" fmla="*/ 0 h 2311401"/>
                      <a:gd name="connsiteX2" fmla="*/ 4041377 w 4044764"/>
                      <a:gd name="connsiteY2" fmla="*/ 660401 h 2311401"/>
                      <a:gd name="connsiteX3" fmla="*/ 4035028 w 4044764"/>
                      <a:gd name="connsiteY3" fmla="*/ 1539876 h 2311401"/>
                      <a:gd name="connsiteX4" fmla="*/ 2914253 w 4044764"/>
                      <a:gd name="connsiteY4" fmla="*/ 1695451 h 2311401"/>
                      <a:gd name="connsiteX5" fmla="*/ 2380853 w 4044764"/>
                      <a:gd name="connsiteY5" fmla="*/ 1955801 h 2311401"/>
                      <a:gd name="connsiteX6" fmla="*/ 1155303 w 4044764"/>
                      <a:gd name="connsiteY6" fmla="*/ 1612901 h 2311401"/>
                      <a:gd name="connsiteX7" fmla="*/ 755252 w 4044764"/>
                      <a:gd name="connsiteY7" fmla="*/ 2301876 h 2311401"/>
                      <a:gd name="connsiteX8" fmla="*/ 2778 w 4044764"/>
                      <a:gd name="connsiteY8" fmla="*/ 2311401 h 2311401"/>
                      <a:gd name="connsiteX9" fmla="*/ 644128 w 4044764"/>
                      <a:gd name="connsiteY9" fmla="*/ 946151 h 2311401"/>
                      <a:gd name="connsiteX10" fmla="*/ 1704578 w 4044764"/>
                      <a:gd name="connsiteY10" fmla="*/ 450851 h 2311401"/>
                      <a:gd name="connsiteX11" fmla="*/ 1742678 w 4044764"/>
                      <a:gd name="connsiteY11" fmla="*/ 3175 h 2311401"/>
                      <a:gd name="connsiteX0" fmla="*/ 1745809 w 4047895"/>
                      <a:gd name="connsiteY0" fmla="*/ 3175 h 2324101"/>
                      <a:gd name="connsiteX1" fmla="*/ 2933259 w 4047895"/>
                      <a:gd name="connsiteY1" fmla="*/ 0 h 2324101"/>
                      <a:gd name="connsiteX2" fmla="*/ 4044508 w 4047895"/>
                      <a:gd name="connsiteY2" fmla="*/ 660401 h 2324101"/>
                      <a:gd name="connsiteX3" fmla="*/ 4038159 w 4047895"/>
                      <a:gd name="connsiteY3" fmla="*/ 1539876 h 2324101"/>
                      <a:gd name="connsiteX4" fmla="*/ 2917384 w 4047895"/>
                      <a:gd name="connsiteY4" fmla="*/ 1695451 h 2324101"/>
                      <a:gd name="connsiteX5" fmla="*/ 2383984 w 4047895"/>
                      <a:gd name="connsiteY5" fmla="*/ 1955801 h 2324101"/>
                      <a:gd name="connsiteX6" fmla="*/ 1158434 w 4047895"/>
                      <a:gd name="connsiteY6" fmla="*/ 1612901 h 2324101"/>
                      <a:gd name="connsiteX7" fmla="*/ 758383 w 4047895"/>
                      <a:gd name="connsiteY7" fmla="*/ 2301876 h 2324101"/>
                      <a:gd name="connsiteX8" fmla="*/ 2734 w 4047895"/>
                      <a:gd name="connsiteY8" fmla="*/ 2324101 h 2324101"/>
                      <a:gd name="connsiteX9" fmla="*/ 647259 w 4047895"/>
                      <a:gd name="connsiteY9" fmla="*/ 946151 h 2324101"/>
                      <a:gd name="connsiteX10" fmla="*/ 1707709 w 4047895"/>
                      <a:gd name="connsiteY10" fmla="*/ 450851 h 2324101"/>
                      <a:gd name="connsiteX11" fmla="*/ 1745809 w 4047895"/>
                      <a:gd name="connsiteY11" fmla="*/ 3175 h 2324101"/>
                      <a:gd name="connsiteX0" fmla="*/ 1745809 w 4047895"/>
                      <a:gd name="connsiteY0" fmla="*/ 3175 h 2324101"/>
                      <a:gd name="connsiteX1" fmla="*/ 2933259 w 4047895"/>
                      <a:gd name="connsiteY1" fmla="*/ 0 h 2324101"/>
                      <a:gd name="connsiteX2" fmla="*/ 4044508 w 4047895"/>
                      <a:gd name="connsiteY2" fmla="*/ 660401 h 2324101"/>
                      <a:gd name="connsiteX3" fmla="*/ 4038159 w 4047895"/>
                      <a:gd name="connsiteY3" fmla="*/ 1539876 h 2324101"/>
                      <a:gd name="connsiteX4" fmla="*/ 2917384 w 4047895"/>
                      <a:gd name="connsiteY4" fmla="*/ 1695451 h 2324101"/>
                      <a:gd name="connsiteX5" fmla="*/ 2383984 w 4047895"/>
                      <a:gd name="connsiteY5" fmla="*/ 1955801 h 2324101"/>
                      <a:gd name="connsiteX6" fmla="*/ 1158434 w 4047895"/>
                      <a:gd name="connsiteY6" fmla="*/ 1612901 h 2324101"/>
                      <a:gd name="connsiteX7" fmla="*/ 758383 w 4047895"/>
                      <a:gd name="connsiteY7" fmla="*/ 2305051 h 2324101"/>
                      <a:gd name="connsiteX8" fmla="*/ 2734 w 4047895"/>
                      <a:gd name="connsiteY8" fmla="*/ 2324101 h 2324101"/>
                      <a:gd name="connsiteX9" fmla="*/ 647259 w 4047895"/>
                      <a:gd name="connsiteY9" fmla="*/ 946151 h 2324101"/>
                      <a:gd name="connsiteX10" fmla="*/ 1707709 w 4047895"/>
                      <a:gd name="connsiteY10" fmla="*/ 450851 h 2324101"/>
                      <a:gd name="connsiteX11" fmla="*/ 1745809 w 4047895"/>
                      <a:gd name="connsiteY11" fmla="*/ 3175 h 2324101"/>
                      <a:gd name="connsiteX0" fmla="*/ 1752076 w 4054162"/>
                      <a:gd name="connsiteY0" fmla="*/ 3175 h 2333626"/>
                      <a:gd name="connsiteX1" fmla="*/ 2939526 w 4054162"/>
                      <a:gd name="connsiteY1" fmla="*/ 0 h 2333626"/>
                      <a:gd name="connsiteX2" fmla="*/ 4050775 w 4054162"/>
                      <a:gd name="connsiteY2" fmla="*/ 660401 h 2333626"/>
                      <a:gd name="connsiteX3" fmla="*/ 4044426 w 4054162"/>
                      <a:gd name="connsiteY3" fmla="*/ 1539876 h 2333626"/>
                      <a:gd name="connsiteX4" fmla="*/ 2923651 w 4054162"/>
                      <a:gd name="connsiteY4" fmla="*/ 1695451 h 2333626"/>
                      <a:gd name="connsiteX5" fmla="*/ 2390251 w 4054162"/>
                      <a:gd name="connsiteY5" fmla="*/ 1955801 h 2333626"/>
                      <a:gd name="connsiteX6" fmla="*/ 1164701 w 4054162"/>
                      <a:gd name="connsiteY6" fmla="*/ 1612901 h 2333626"/>
                      <a:gd name="connsiteX7" fmla="*/ 764650 w 4054162"/>
                      <a:gd name="connsiteY7" fmla="*/ 2305051 h 2333626"/>
                      <a:gd name="connsiteX8" fmla="*/ 2651 w 4054162"/>
                      <a:gd name="connsiteY8" fmla="*/ 2333626 h 2333626"/>
                      <a:gd name="connsiteX9" fmla="*/ 653526 w 4054162"/>
                      <a:gd name="connsiteY9" fmla="*/ 946151 h 2333626"/>
                      <a:gd name="connsiteX10" fmla="*/ 1713976 w 4054162"/>
                      <a:gd name="connsiteY10" fmla="*/ 450851 h 2333626"/>
                      <a:gd name="connsiteX11" fmla="*/ 1752076 w 4054162"/>
                      <a:gd name="connsiteY11" fmla="*/ 3175 h 2333626"/>
                      <a:gd name="connsiteX0" fmla="*/ 1752076 w 4054162"/>
                      <a:gd name="connsiteY0" fmla="*/ 3175 h 2333626"/>
                      <a:gd name="connsiteX1" fmla="*/ 2939526 w 4054162"/>
                      <a:gd name="connsiteY1" fmla="*/ 0 h 2333626"/>
                      <a:gd name="connsiteX2" fmla="*/ 4050775 w 4054162"/>
                      <a:gd name="connsiteY2" fmla="*/ 660401 h 2333626"/>
                      <a:gd name="connsiteX3" fmla="*/ 4044426 w 4054162"/>
                      <a:gd name="connsiteY3" fmla="*/ 1539876 h 2333626"/>
                      <a:gd name="connsiteX4" fmla="*/ 2923651 w 4054162"/>
                      <a:gd name="connsiteY4" fmla="*/ 1695451 h 2333626"/>
                      <a:gd name="connsiteX5" fmla="*/ 2390251 w 4054162"/>
                      <a:gd name="connsiteY5" fmla="*/ 1955801 h 2333626"/>
                      <a:gd name="connsiteX6" fmla="*/ 1164701 w 4054162"/>
                      <a:gd name="connsiteY6" fmla="*/ 1612901 h 2333626"/>
                      <a:gd name="connsiteX7" fmla="*/ 764650 w 4054162"/>
                      <a:gd name="connsiteY7" fmla="*/ 2314576 h 2333626"/>
                      <a:gd name="connsiteX8" fmla="*/ 2651 w 4054162"/>
                      <a:gd name="connsiteY8" fmla="*/ 2333626 h 2333626"/>
                      <a:gd name="connsiteX9" fmla="*/ 653526 w 4054162"/>
                      <a:gd name="connsiteY9" fmla="*/ 946151 h 2333626"/>
                      <a:gd name="connsiteX10" fmla="*/ 1713976 w 4054162"/>
                      <a:gd name="connsiteY10" fmla="*/ 450851 h 2333626"/>
                      <a:gd name="connsiteX11" fmla="*/ 1752076 w 4054162"/>
                      <a:gd name="connsiteY11" fmla="*/ 3175 h 2333626"/>
                      <a:gd name="connsiteX0" fmla="*/ 1755212 w 4057298"/>
                      <a:gd name="connsiteY0" fmla="*/ 3175 h 2327276"/>
                      <a:gd name="connsiteX1" fmla="*/ 2942662 w 4057298"/>
                      <a:gd name="connsiteY1" fmla="*/ 0 h 2327276"/>
                      <a:gd name="connsiteX2" fmla="*/ 4053911 w 4057298"/>
                      <a:gd name="connsiteY2" fmla="*/ 660401 h 2327276"/>
                      <a:gd name="connsiteX3" fmla="*/ 4047562 w 4057298"/>
                      <a:gd name="connsiteY3" fmla="*/ 1539876 h 2327276"/>
                      <a:gd name="connsiteX4" fmla="*/ 2926787 w 4057298"/>
                      <a:gd name="connsiteY4" fmla="*/ 1695451 h 2327276"/>
                      <a:gd name="connsiteX5" fmla="*/ 2393387 w 4057298"/>
                      <a:gd name="connsiteY5" fmla="*/ 1955801 h 2327276"/>
                      <a:gd name="connsiteX6" fmla="*/ 1167837 w 4057298"/>
                      <a:gd name="connsiteY6" fmla="*/ 1612901 h 2327276"/>
                      <a:gd name="connsiteX7" fmla="*/ 767786 w 4057298"/>
                      <a:gd name="connsiteY7" fmla="*/ 2314576 h 2327276"/>
                      <a:gd name="connsiteX8" fmla="*/ 2612 w 4057298"/>
                      <a:gd name="connsiteY8" fmla="*/ 2327276 h 2327276"/>
                      <a:gd name="connsiteX9" fmla="*/ 656662 w 4057298"/>
                      <a:gd name="connsiteY9" fmla="*/ 946151 h 2327276"/>
                      <a:gd name="connsiteX10" fmla="*/ 1717112 w 4057298"/>
                      <a:gd name="connsiteY10" fmla="*/ 450851 h 2327276"/>
                      <a:gd name="connsiteX11" fmla="*/ 1755212 w 4057298"/>
                      <a:gd name="connsiteY11" fmla="*/ 3175 h 2327276"/>
                      <a:gd name="connsiteX0" fmla="*/ 1755212 w 4057298"/>
                      <a:gd name="connsiteY0" fmla="*/ 3175 h 2339976"/>
                      <a:gd name="connsiteX1" fmla="*/ 2942662 w 4057298"/>
                      <a:gd name="connsiteY1" fmla="*/ 0 h 2339976"/>
                      <a:gd name="connsiteX2" fmla="*/ 4053911 w 4057298"/>
                      <a:gd name="connsiteY2" fmla="*/ 660401 h 2339976"/>
                      <a:gd name="connsiteX3" fmla="*/ 4047562 w 4057298"/>
                      <a:gd name="connsiteY3" fmla="*/ 1539876 h 2339976"/>
                      <a:gd name="connsiteX4" fmla="*/ 2926787 w 4057298"/>
                      <a:gd name="connsiteY4" fmla="*/ 1695451 h 2339976"/>
                      <a:gd name="connsiteX5" fmla="*/ 2393387 w 4057298"/>
                      <a:gd name="connsiteY5" fmla="*/ 1955801 h 2339976"/>
                      <a:gd name="connsiteX6" fmla="*/ 1167837 w 4057298"/>
                      <a:gd name="connsiteY6" fmla="*/ 1612901 h 2339976"/>
                      <a:gd name="connsiteX7" fmla="*/ 767786 w 4057298"/>
                      <a:gd name="connsiteY7" fmla="*/ 2314576 h 2339976"/>
                      <a:gd name="connsiteX8" fmla="*/ 2612 w 4057298"/>
                      <a:gd name="connsiteY8" fmla="*/ 2339976 h 2339976"/>
                      <a:gd name="connsiteX9" fmla="*/ 656662 w 4057298"/>
                      <a:gd name="connsiteY9" fmla="*/ 946151 h 2339976"/>
                      <a:gd name="connsiteX10" fmla="*/ 1717112 w 4057298"/>
                      <a:gd name="connsiteY10" fmla="*/ 450851 h 2339976"/>
                      <a:gd name="connsiteX11" fmla="*/ 1755212 w 4057298"/>
                      <a:gd name="connsiteY11" fmla="*/ 3175 h 2339976"/>
                      <a:gd name="connsiteX0" fmla="*/ 1761486 w 4063572"/>
                      <a:gd name="connsiteY0" fmla="*/ 3175 h 2327276"/>
                      <a:gd name="connsiteX1" fmla="*/ 2948936 w 4063572"/>
                      <a:gd name="connsiteY1" fmla="*/ 0 h 2327276"/>
                      <a:gd name="connsiteX2" fmla="*/ 4060185 w 4063572"/>
                      <a:gd name="connsiteY2" fmla="*/ 660401 h 2327276"/>
                      <a:gd name="connsiteX3" fmla="*/ 4053836 w 4063572"/>
                      <a:gd name="connsiteY3" fmla="*/ 1539876 h 2327276"/>
                      <a:gd name="connsiteX4" fmla="*/ 2933061 w 4063572"/>
                      <a:gd name="connsiteY4" fmla="*/ 1695451 h 2327276"/>
                      <a:gd name="connsiteX5" fmla="*/ 2399661 w 4063572"/>
                      <a:gd name="connsiteY5" fmla="*/ 1955801 h 2327276"/>
                      <a:gd name="connsiteX6" fmla="*/ 1174111 w 4063572"/>
                      <a:gd name="connsiteY6" fmla="*/ 1612901 h 2327276"/>
                      <a:gd name="connsiteX7" fmla="*/ 774060 w 4063572"/>
                      <a:gd name="connsiteY7" fmla="*/ 2314576 h 2327276"/>
                      <a:gd name="connsiteX8" fmla="*/ 2536 w 4063572"/>
                      <a:gd name="connsiteY8" fmla="*/ 2327276 h 2327276"/>
                      <a:gd name="connsiteX9" fmla="*/ 662936 w 4063572"/>
                      <a:gd name="connsiteY9" fmla="*/ 946151 h 2327276"/>
                      <a:gd name="connsiteX10" fmla="*/ 1723386 w 4063572"/>
                      <a:gd name="connsiteY10" fmla="*/ 450851 h 2327276"/>
                      <a:gd name="connsiteX11" fmla="*/ 1761486 w 4063572"/>
                      <a:gd name="connsiteY11" fmla="*/ 3175 h 2327276"/>
                      <a:gd name="connsiteX0" fmla="*/ 1761486 w 4063572"/>
                      <a:gd name="connsiteY0" fmla="*/ 3175 h 2336801"/>
                      <a:gd name="connsiteX1" fmla="*/ 2948936 w 4063572"/>
                      <a:gd name="connsiteY1" fmla="*/ 0 h 2336801"/>
                      <a:gd name="connsiteX2" fmla="*/ 4060185 w 4063572"/>
                      <a:gd name="connsiteY2" fmla="*/ 660401 h 2336801"/>
                      <a:gd name="connsiteX3" fmla="*/ 4053836 w 4063572"/>
                      <a:gd name="connsiteY3" fmla="*/ 1539876 h 2336801"/>
                      <a:gd name="connsiteX4" fmla="*/ 2933061 w 4063572"/>
                      <a:gd name="connsiteY4" fmla="*/ 1695451 h 2336801"/>
                      <a:gd name="connsiteX5" fmla="*/ 2399661 w 4063572"/>
                      <a:gd name="connsiteY5" fmla="*/ 1955801 h 2336801"/>
                      <a:gd name="connsiteX6" fmla="*/ 1174111 w 4063572"/>
                      <a:gd name="connsiteY6" fmla="*/ 1612901 h 2336801"/>
                      <a:gd name="connsiteX7" fmla="*/ 774060 w 4063572"/>
                      <a:gd name="connsiteY7" fmla="*/ 2314576 h 2336801"/>
                      <a:gd name="connsiteX8" fmla="*/ 2536 w 4063572"/>
                      <a:gd name="connsiteY8" fmla="*/ 2336801 h 2336801"/>
                      <a:gd name="connsiteX9" fmla="*/ 662936 w 4063572"/>
                      <a:gd name="connsiteY9" fmla="*/ 946151 h 2336801"/>
                      <a:gd name="connsiteX10" fmla="*/ 1723386 w 4063572"/>
                      <a:gd name="connsiteY10" fmla="*/ 450851 h 2336801"/>
                      <a:gd name="connsiteX11" fmla="*/ 1761486 w 4063572"/>
                      <a:gd name="connsiteY11" fmla="*/ 3175 h 2336801"/>
                      <a:gd name="connsiteX0" fmla="*/ 1761486 w 4063572"/>
                      <a:gd name="connsiteY0" fmla="*/ 3175 h 2336801"/>
                      <a:gd name="connsiteX1" fmla="*/ 2948936 w 4063572"/>
                      <a:gd name="connsiteY1" fmla="*/ 0 h 2336801"/>
                      <a:gd name="connsiteX2" fmla="*/ 4060185 w 4063572"/>
                      <a:gd name="connsiteY2" fmla="*/ 660401 h 2336801"/>
                      <a:gd name="connsiteX3" fmla="*/ 4053836 w 4063572"/>
                      <a:gd name="connsiteY3" fmla="*/ 1539876 h 2336801"/>
                      <a:gd name="connsiteX4" fmla="*/ 2933061 w 4063572"/>
                      <a:gd name="connsiteY4" fmla="*/ 1695451 h 2336801"/>
                      <a:gd name="connsiteX5" fmla="*/ 2399661 w 4063572"/>
                      <a:gd name="connsiteY5" fmla="*/ 1955801 h 2336801"/>
                      <a:gd name="connsiteX6" fmla="*/ 1174111 w 4063572"/>
                      <a:gd name="connsiteY6" fmla="*/ 1612901 h 2336801"/>
                      <a:gd name="connsiteX7" fmla="*/ 774060 w 4063572"/>
                      <a:gd name="connsiteY7" fmla="*/ 2314576 h 2336801"/>
                      <a:gd name="connsiteX8" fmla="*/ 2536 w 4063572"/>
                      <a:gd name="connsiteY8" fmla="*/ 2336801 h 2336801"/>
                      <a:gd name="connsiteX9" fmla="*/ 662936 w 4063572"/>
                      <a:gd name="connsiteY9" fmla="*/ 946151 h 2336801"/>
                      <a:gd name="connsiteX10" fmla="*/ 1723386 w 4063572"/>
                      <a:gd name="connsiteY10" fmla="*/ 450851 h 2336801"/>
                      <a:gd name="connsiteX11" fmla="*/ 1761486 w 4063572"/>
                      <a:gd name="connsiteY11" fmla="*/ 3175 h 2336801"/>
                      <a:gd name="connsiteX0" fmla="*/ 1760806 w 4062892"/>
                      <a:gd name="connsiteY0" fmla="*/ 3175 h 2336801"/>
                      <a:gd name="connsiteX1" fmla="*/ 2948256 w 4062892"/>
                      <a:gd name="connsiteY1" fmla="*/ 0 h 2336801"/>
                      <a:gd name="connsiteX2" fmla="*/ 4059505 w 4062892"/>
                      <a:gd name="connsiteY2" fmla="*/ 660401 h 2336801"/>
                      <a:gd name="connsiteX3" fmla="*/ 4053156 w 4062892"/>
                      <a:gd name="connsiteY3" fmla="*/ 1539876 h 2336801"/>
                      <a:gd name="connsiteX4" fmla="*/ 2932381 w 4062892"/>
                      <a:gd name="connsiteY4" fmla="*/ 1695451 h 2336801"/>
                      <a:gd name="connsiteX5" fmla="*/ 2398981 w 4062892"/>
                      <a:gd name="connsiteY5" fmla="*/ 1955801 h 2336801"/>
                      <a:gd name="connsiteX6" fmla="*/ 1173431 w 4062892"/>
                      <a:gd name="connsiteY6" fmla="*/ 1612901 h 2336801"/>
                      <a:gd name="connsiteX7" fmla="*/ 773380 w 4062892"/>
                      <a:gd name="connsiteY7" fmla="*/ 2314576 h 2336801"/>
                      <a:gd name="connsiteX8" fmla="*/ 1856 w 4062892"/>
                      <a:gd name="connsiteY8" fmla="*/ 2336801 h 2336801"/>
                      <a:gd name="connsiteX9" fmla="*/ 662256 w 4062892"/>
                      <a:gd name="connsiteY9" fmla="*/ 946151 h 2336801"/>
                      <a:gd name="connsiteX10" fmla="*/ 1722706 w 4062892"/>
                      <a:gd name="connsiteY10" fmla="*/ 450851 h 2336801"/>
                      <a:gd name="connsiteX11" fmla="*/ 1760806 w 4062892"/>
                      <a:gd name="connsiteY11" fmla="*/ 3175 h 2336801"/>
                      <a:gd name="connsiteX0" fmla="*/ 1760806 w 4062892"/>
                      <a:gd name="connsiteY0" fmla="*/ 3175 h 2336801"/>
                      <a:gd name="connsiteX1" fmla="*/ 2948256 w 4062892"/>
                      <a:gd name="connsiteY1" fmla="*/ 0 h 2336801"/>
                      <a:gd name="connsiteX2" fmla="*/ 4059505 w 4062892"/>
                      <a:gd name="connsiteY2" fmla="*/ 660401 h 2336801"/>
                      <a:gd name="connsiteX3" fmla="*/ 4053156 w 4062892"/>
                      <a:gd name="connsiteY3" fmla="*/ 1539876 h 2336801"/>
                      <a:gd name="connsiteX4" fmla="*/ 2932381 w 4062892"/>
                      <a:gd name="connsiteY4" fmla="*/ 1695451 h 2336801"/>
                      <a:gd name="connsiteX5" fmla="*/ 2398981 w 4062892"/>
                      <a:gd name="connsiteY5" fmla="*/ 1955801 h 2336801"/>
                      <a:gd name="connsiteX6" fmla="*/ 1173431 w 4062892"/>
                      <a:gd name="connsiteY6" fmla="*/ 1612901 h 2336801"/>
                      <a:gd name="connsiteX7" fmla="*/ 773380 w 4062892"/>
                      <a:gd name="connsiteY7" fmla="*/ 2314576 h 2336801"/>
                      <a:gd name="connsiteX8" fmla="*/ 1856 w 4062892"/>
                      <a:gd name="connsiteY8" fmla="*/ 2336801 h 2336801"/>
                      <a:gd name="connsiteX9" fmla="*/ 662256 w 4062892"/>
                      <a:gd name="connsiteY9" fmla="*/ 946151 h 2336801"/>
                      <a:gd name="connsiteX10" fmla="*/ 1722706 w 4062892"/>
                      <a:gd name="connsiteY10" fmla="*/ 450851 h 2336801"/>
                      <a:gd name="connsiteX11" fmla="*/ 1760806 w 4062892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61083 w 4050544"/>
                      <a:gd name="connsiteY6" fmla="*/ 1612901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61083 w 4050544"/>
                      <a:gd name="connsiteY6" fmla="*/ 1612901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35683 w 4050544"/>
                      <a:gd name="connsiteY6" fmla="*/ 162242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35683 w 4050544"/>
                      <a:gd name="connsiteY6" fmla="*/ 162242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26158 w 4050544"/>
                      <a:gd name="connsiteY6" fmla="*/ 15906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26158 w 4050544"/>
                      <a:gd name="connsiteY6" fmla="*/ 15906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26158 w 4050544"/>
                      <a:gd name="connsiteY6" fmla="*/ 15906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42033 w 4050544"/>
                      <a:gd name="connsiteY6" fmla="*/ 16033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42033 w 4050544"/>
                      <a:gd name="connsiteY6" fmla="*/ 16033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42033 w 4050544"/>
                      <a:gd name="connsiteY6" fmla="*/ 16033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42033 w 4050544"/>
                      <a:gd name="connsiteY6" fmla="*/ 16033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42033 w 4050544"/>
                      <a:gd name="connsiteY6" fmla="*/ 16033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42033 w 4050544"/>
                      <a:gd name="connsiteY6" fmla="*/ 16033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458 w 4050544"/>
                      <a:gd name="connsiteY0" fmla="*/ 3175 h 2336801"/>
                      <a:gd name="connsiteX1" fmla="*/ 2935908 w 4050544"/>
                      <a:gd name="connsiteY1" fmla="*/ 0 h 2336801"/>
                      <a:gd name="connsiteX2" fmla="*/ 4047157 w 4050544"/>
                      <a:gd name="connsiteY2" fmla="*/ 660401 h 2336801"/>
                      <a:gd name="connsiteX3" fmla="*/ 4040808 w 4050544"/>
                      <a:gd name="connsiteY3" fmla="*/ 1539876 h 2336801"/>
                      <a:gd name="connsiteX4" fmla="*/ 2920033 w 4050544"/>
                      <a:gd name="connsiteY4" fmla="*/ 1695451 h 2336801"/>
                      <a:gd name="connsiteX5" fmla="*/ 2386633 w 4050544"/>
                      <a:gd name="connsiteY5" fmla="*/ 1955801 h 2336801"/>
                      <a:gd name="connsiteX6" fmla="*/ 1142033 w 4050544"/>
                      <a:gd name="connsiteY6" fmla="*/ 1603376 h 2336801"/>
                      <a:gd name="connsiteX7" fmla="*/ 761032 w 4050544"/>
                      <a:gd name="connsiteY7" fmla="*/ 2314576 h 2336801"/>
                      <a:gd name="connsiteX8" fmla="*/ 2208 w 4050544"/>
                      <a:gd name="connsiteY8" fmla="*/ 2336801 h 2336801"/>
                      <a:gd name="connsiteX9" fmla="*/ 649908 w 4050544"/>
                      <a:gd name="connsiteY9" fmla="*/ 946151 h 2336801"/>
                      <a:gd name="connsiteX10" fmla="*/ 1710358 w 4050544"/>
                      <a:gd name="connsiteY10" fmla="*/ 450851 h 2336801"/>
                      <a:gd name="connsiteX11" fmla="*/ 1748458 w 4050544"/>
                      <a:gd name="connsiteY11" fmla="*/ 3175 h 2336801"/>
                      <a:gd name="connsiteX0" fmla="*/ 1748362 w 4050448"/>
                      <a:gd name="connsiteY0" fmla="*/ 3175 h 2336801"/>
                      <a:gd name="connsiteX1" fmla="*/ 2935812 w 4050448"/>
                      <a:gd name="connsiteY1" fmla="*/ 0 h 2336801"/>
                      <a:gd name="connsiteX2" fmla="*/ 4047061 w 4050448"/>
                      <a:gd name="connsiteY2" fmla="*/ 660401 h 2336801"/>
                      <a:gd name="connsiteX3" fmla="*/ 4040712 w 4050448"/>
                      <a:gd name="connsiteY3" fmla="*/ 1539876 h 2336801"/>
                      <a:gd name="connsiteX4" fmla="*/ 2919937 w 4050448"/>
                      <a:gd name="connsiteY4" fmla="*/ 1695451 h 2336801"/>
                      <a:gd name="connsiteX5" fmla="*/ 2386537 w 4050448"/>
                      <a:gd name="connsiteY5" fmla="*/ 1955801 h 2336801"/>
                      <a:gd name="connsiteX6" fmla="*/ 1141937 w 4050448"/>
                      <a:gd name="connsiteY6" fmla="*/ 1603376 h 2336801"/>
                      <a:gd name="connsiteX7" fmla="*/ 764111 w 4050448"/>
                      <a:gd name="connsiteY7" fmla="*/ 2320926 h 2336801"/>
                      <a:gd name="connsiteX8" fmla="*/ 2112 w 4050448"/>
                      <a:gd name="connsiteY8" fmla="*/ 2336801 h 2336801"/>
                      <a:gd name="connsiteX9" fmla="*/ 649812 w 4050448"/>
                      <a:gd name="connsiteY9" fmla="*/ 946151 h 2336801"/>
                      <a:gd name="connsiteX10" fmla="*/ 1710262 w 4050448"/>
                      <a:gd name="connsiteY10" fmla="*/ 450851 h 2336801"/>
                      <a:gd name="connsiteX11" fmla="*/ 1748362 w 4050448"/>
                      <a:gd name="connsiteY11" fmla="*/ 3175 h 2336801"/>
                      <a:gd name="connsiteX0" fmla="*/ 1748362 w 4050448"/>
                      <a:gd name="connsiteY0" fmla="*/ 3175 h 2336801"/>
                      <a:gd name="connsiteX1" fmla="*/ 2935812 w 4050448"/>
                      <a:gd name="connsiteY1" fmla="*/ 0 h 2336801"/>
                      <a:gd name="connsiteX2" fmla="*/ 4047061 w 4050448"/>
                      <a:gd name="connsiteY2" fmla="*/ 660401 h 2336801"/>
                      <a:gd name="connsiteX3" fmla="*/ 4040712 w 4050448"/>
                      <a:gd name="connsiteY3" fmla="*/ 1539876 h 2336801"/>
                      <a:gd name="connsiteX4" fmla="*/ 2919937 w 4050448"/>
                      <a:gd name="connsiteY4" fmla="*/ 1695451 h 2336801"/>
                      <a:gd name="connsiteX5" fmla="*/ 2386537 w 4050448"/>
                      <a:gd name="connsiteY5" fmla="*/ 1955801 h 2336801"/>
                      <a:gd name="connsiteX6" fmla="*/ 1141937 w 4050448"/>
                      <a:gd name="connsiteY6" fmla="*/ 1603376 h 2336801"/>
                      <a:gd name="connsiteX7" fmla="*/ 764111 w 4050448"/>
                      <a:gd name="connsiteY7" fmla="*/ 2320926 h 2336801"/>
                      <a:gd name="connsiteX8" fmla="*/ 2112 w 4050448"/>
                      <a:gd name="connsiteY8" fmla="*/ 2336801 h 2336801"/>
                      <a:gd name="connsiteX9" fmla="*/ 649812 w 4050448"/>
                      <a:gd name="connsiteY9" fmla="*/ 946151 h 2336801"/>
                      <a:gd name="connsiteX10" fmla="*/ 1710262 w 4050448"/>
                      <a:gd name="connsiteY10" fmla="*/ 450851 h 2336801"/>
                      <a:gd name="connsiteX11" fmla="*/ 1748362 w 4050448"/>
                      <a:gd name="connsiteY11" fmla="*/ 3175 h 2336801"/>
                      <a:gd name="connsiteX0" fmla="*/ 1746447 w 4048533"/>
                      <a:gd name="connsiteY0" fmla="*/ 3175 h 2336801"/>
                      <a:gd name="connsiteX1" fmla="*/ 2933897 w 4048533"/>
                      <a:gd name="connsiteY1" fmla="*/ 0 h 2336801"/>
                      <a:gd name="connsiteX2" fmla="*/ 4045146 w 4048533"/>
                      <a:gd name="connsiteY2" fmla="*/ 660401 h 2336801"/>
                      <a:gd name="connsiteX3" fmla="*/ 4038797 w 4048533"/>
                      <a:gd name="connsiteY3" fmla="*/ 1539876 h 2336801"/>
                      <a:gd name="connsiteX4" fmla="*/ 2918022 w 4048533"/>
                      <a:gd name="connsiteY4" fmla="*/ 1695451 h 2336801"/>
                      <a:gd name="connsiteX5" fmla="*/ 2384622 w 4048533"/>
                      <a:gd name="connsiteY5" fmla="*/ 1955801 h 2336801"/>
                      <a:gd name="connsiteX6" fmla="*/ 1140022 w 4048533"/>
                      <a:gd name="connsiteY6" fmla="*/ 1603376 h 2336801"/>
                      <a:gd name="connsiteX7" fmla="*/ 762196 w 4048533"/>
                      <a:gd name="connsiteY7" fmla="*/ 2320926 h 2336801"/>
                      <a:gd name="connsiteX8" fmla="*/ 197 w 4048533"/>
                      <a:gd name="connsiteY8" fmla="*/ 2336801 h 2336801"/>
                      <a:gd name="connsiteX9" fmla="*/ 647897 w 4048533"/>
                      <a:gd name="connsiteY9" fmla="*/ 946151 h 2336801"/>
                      <a:gd name="connsiteX10" fmla="*/ 1708347 w 4048533"/>
                      <a:gd name="connsiteY10" fmla="*/ 450851 h 2336801"/>
                      <a:gd name="connsiteX11" fmla="*/ 1746447 w 4048533"/>
                      <a:gd name="connsiteY11" fmla="*/ 3175 h 2336801"/>
                      <a:gd name="connsiteX0" fmla="*/ 1749620 w 4051706"/>
                      <a:gd name="connsiteY0" fmla="*/ 3175 h 2330451"/>
                      <a:gd name="connsiteX1" fmla="*/ 2937070 w 4051706"/>
                      <a:gd name="connsiteY1" fmla="*/ 0 h 2330451"/>
                      <a:gd name="connsiteX2" fmla="*/ 4048319 w 4051706"/>
                      <a:gd name="connsiteY2" fmla="*/ 660401 h 2330451"/>
                      <a:gd name="connsiteX3" fmla="*/ 4041970 w 4051706"/>
                      <a:gd name="connsiteY3" fmla="*/ 1539876 h 2330451"/>
                      <a:gd name="connsiteX4" fmla="*/ 2921195 w 4051706"/>
                      <a:gd name="connsiteY4" fmla="*/ 1695451 h 2330451"/>
                      <a:gd name="connsiteX5" fmla="*/ 2387795 w 4051706"/>
                      <a:gd name="connsiteY5" fmla="*/ 1955801 h 2330451"/>
                      <a:gd name="connsiteX6" fmla="*/ 1143195 w 4051706"/>
                      <a:gd name="connsiteY6" fmla="*/ 1603376 h 2330451"/>
                      <a:gd name="connsiteX7" fmla="*/ 765369 w 4051706"/>
                      <a:gd name="connsiteY7" fmla="*/ 2320926 h 2330451"/>
                      <a:gd name="connsiteX8" fmla="*/ 195 w 4051706"/>
                      <a:gd name="connsiteY8" fmla="*/ 2330451 h 2330451"/>
                      <a:gd name="connsiteX9" fmla="*/ 651070 w 4051706"/>
                      <a:gd name="connsiteY9" fmla="*/ 946151 h 2330451"/>
                      <a:gd name="connsiteX10" fmla="*/ 1711520 w 4051706"/>
                      <a:gd name="connsiteY10" fmla="*/ 450851 h 2330451"/>
                      <a:gd name="connsiteX11" fmla="*/ 1749620 w 4051706"/>
                      <a:gd name="connsiteY11" fmla="*/ 3175 h 2330451"/>
                      <a:gd name="connsiteX0" fmla="*/ 1749425 w 4051511"/>
                      <a:gd name="connsiteY0" fmla="*/ 3175 h 2330451"/>
                      <a:gd name="connsiteX1" fmla="*/ 2936875 w 4051511"/>
                      <a:gd name="connsiteY1" fmla="*/ 0 h 2330451"/>
                      <a:gd name="connsiteX2" fmla="*/ 4048124 w 4051511"/>
                      <a:gd name="connsiteY2" fmla="*/ 660401 h 2330451"/>
                      <a:gd name="connsiteX3" fmla="*/ 4041775 w 4051511"/>
                      <a:gd name="connsiteY3" fmla="*/ 1539876 h 2330451"/>
                      <a:gd name="connsiteX4" fmla="*/ 2921000 w 4051511"/>
                      <a:gd name="connsiteY4" fmla="*/ 1695451 h 2330451"/>
                      <a:gd name="connsiteX5" fmla="*/ 2387600 w 4051511"/>
                      <a:gd name="connsiteY5" fmla="*/ 1955801 h 2330451"/>
                      <a:gd name="connsiteX6" fmla="*/ 1143000 w 4051511"/>
                      <a:gd name="connsiteY6" fmla="*/ 1603376 h 2330451"/>
                      <a:gd name="connsiteX7" fmla="*/ 765174 w 4051511"/>
                      <a:gd name="connsiteY7" fmla="*/ 2320926 h 2330451"/>
                      <a:gd name="connsiteX8" fmla="*/ 0 w 4051511"/>
                      <a:gd name="connsiteY8" fmla="*/ 2330451 h 2330451"/>
                      <a:gd name="connsiteX9" fmla="*/ 650875 w 4051511"/>
                      <a:gd name="connsiteY9" fmla="*/ 946151 h 2330451"/>
                      <a:gd name="connsiteX10" fmla="*/ 1711325 w 4051511"/>
                      <a:gd name="connsiteY10" fmla="*/ 450851 h 2330451"/>
                      <a:gd name="connsiteX11" fmla="*/ 1749425 w 4051511"/>
                      <a:gd name="connsiteY11" fmla="*/ 3175 h 2330451"/>
                      <a:gd name="connsiteX0" fmla="*/ 1749425 w 4051511"/>
                      <a:gd name="connsiteY0" fmla="*/ 3175 h 2330451"/>
                      <a:gd name="connsiteX1" fmla="*/ 2936875 w 4051511"/>
                      <a:gd name="connsiteY1" fmla="*/ 0 h 2330451"/>
                      <a:gd name="connsiteX2" fmla="*/ 4048124 w 4051511"/>
                      <a:gd name="connsiteY2" fmla="*/ 660401 h 2330451"/>
                      <a:gd name="connsiteX3" fmla="*/ 4041775 w 4051511"/>
                      <a:gd name="connsiteY3" fmla="*/ 1539876 h 2330451"/>
                      <a:gd name="connsiteX4" fmla="*/ 2921000 w 4051511"/>
                      <a:gd name="connsiteY4" fmla="*/ 1695451 h 2330451"/>
                      <a:gd name="connsiteX5" fmla="*/ 2387600 w 4051511"/>
                      <a:gd name="connsiteY5" fmla="*/ 1955801 h 2330451"/>
                      <a:gd name="connsiteX6" fmla="*/ 1143000 w 4051511"/>
                      <a:gd name="connsiteY6" fmla="*/ 1603376 h 2330451"/>
                      <a:gd name="connsiteX7" fmla="*/ 761999 w 4051511"/>
                      <a:gd name="connsiteY7" fmla="*/ 2330451 h 2330451"/>
                      <a:gd name="connsiteX8" fmla="*/ 0 w 4051511"/>
                      <a:gd name="connsiteY8" fmla="*/ 2330451 h 2330451"/>
                      <a:gd name="connsiteX9" fmla="*/ 650875 w 4051511"/>
                      <a:gd name="connsiteY9" fmla="*/ 946151 h 2330451"/>
                      <a:gd name="connsiteX10" fmla="*/ 1711325 w 4051511"/>
                      <a:gd name="connsiteY10" fmla="*/ 450851 h 2330451"/>
                      <a:gd name="connsiteX11" fmla="*/ 1749425 w 4051511"/>
                      <a:gd name="connsiteY11" fmla="*/ 3175 h 2330451"/>
                      <a:gd name="connsiteX0" fmla="*/ 1749425 w 4051511"/>
                      <a:gd name="connsiteY0" fmla="*/ 4026 h 2331302"/>
                      <a:gd name="connsiteX1" fmla="*/ 2936875 w 4051511"/>
                      <a:gd name="connsiteY1" fmla="*/ 851 h 2331302"/>
                      <a:gd name="connsiteX2" fmla="*/ 4048124 w 4051511"/>
                      <a:gd name="connsiteY2" fmla="*/ 661252 h 2331302"/>
                      <a:gd name="connsiteX3" fmla="*/ 4041775 w 4051511"/>
                      <a:gd name="connsiteY3" fmla="*/ 1540727 h 2331302"/>
                      <a:gd name="connsiteX4" fmla="*/ 2921000 w 4051511"/>
                      <a:gd name="connsiteY4" fmla="*/ 1696302 h 2331302"/>
                      <a:gd name="connsiteX5" fmla="*/ 2387600 w 4051511"/>
                      <a:gd name="connsiteY5" fmla="*/ 1956652 h 2331302"/>
                      <a:gd name="connsiteX6" fmla="*/ 1143000 w 4051511"/>
                      <a:gd name="connsiteY6" fmla="*/ 1604227 h 2331302"/>
                      <a:gd name="connsiteX7" fmla="*/ 761999 w 4051511"/>
                      <a:gd name="connsiteY7" fmla="*/ 2331302 h 2331302"/>
                      <a:gd name="connsiteX8" fmla="*/ 0 w 4051511"/>
                      <a:gd name="connsiteY8" fmla="*/ 2331302 h 2331302"/>
                      <a:gd name="connsiteX9" fmla="*/ 650875 w 4051511"/>
                      <a:gd name="connsiteY9" fmla="*/ 947002 h 2331302"/>
                      <a:gd name="connsiteX10" fmla="*/ 1711325 w 4051511"/>
                      <a:gd name="connsiteY10" fmla="*/ 451702 h 2331302"/>
                      <a:gd name="connsiteX11" fmla="*/ 1749425 w 4051511"/>
                      <a:gd name="connsiteY11" fmla="*/ 4026 h 2331302"/>
                      <a:gd name="connsiteX0" fmla="*/ 1749425 w 4051511"/>
                      <a:gd name="connsiteY0" fmla="*/ 9525 h 2336801"/>
                      <a:gd name="connsiteX1" fmla="*/ 2933700 w 4051511"/>
                      <a:gd name="connsiteY1" fmla="*/ 0 h 2336801"/>
                      <a:gd name="connsiteX2" fmla="*/ 4048124 w 4051511"/>
                      <a:gd name="connsiteY2" fmla="*/ 666751 h 2336801"/>
                      <a:gd name="connsiteX3" fmla="*/ 4041775 w 4051511"/>
                      <a:gd name="connsiteY3" fmla="*/ 1546226 h 2336801"/>
                      <a:gd name="connsiteX4" fmla="*/ 2921000 w 4051511"/>
                      <a:gd name="connsiteY4" fmla="*/ 1701801 h 2336801"/>
                      <a:gd name="connsiteX5" fmla="*/ 2387600 w 4051511"/>
                      <a:gd name="connsiteY5" fmla="*/ 1962151 h 2336801"/>
                      <a:gd name="connsiteX6" fmla="*/ 1143000 w 4051511"/>
                      <a:gd name="connsiteY6" fmla="*/ 1609726 h 2336801"/>
                      <a:gd name="connsiteX7" fmla="*/ 761999 w 4051511"/>
                      <a:gd name="connsiteY7" fmla="*/ 2336801 h 2336801"/>
                      <a:gd name="connsiteX8" fmla="*/ 0 w 4051511"/>
                      <a:gd name="connsiteY8" fmla="*/ 2336801 h 2336801"/>
                      <a:gd name="connsiteX9" fmla="*/ 650875 w 4051511"/>
                      <a:gd name="connsiteY9" fmla="*/ 952501 h 2336801"/>
                      <a:gd name="connsiteX10" fmla="*/ 1711325 w 4051511"/>
                      <a:gd name="connsiteY10" fmla="*/ 457201 h 2336801"/>
                      <a:gd name="connsiteX11" fmla="*/ 1749425 w 4051511"/>
                      <a:gd name="connsiteY11" fmla="*/ 9525 h 2336801"/>
                      <a:gd name="connsiteX0" fmla="*/ 1749425 w 4051511"/>
                      <a:gd name="connsiteY0" fmla="*/ 9525 h 2336801"/>
                      <a:gd name="connsiteX1" fmla="*/ 2933700 w 4051511"/>
                      <a:gd name="connsiteY1" fmla="*/ 0 h 2336801"/>
                      <a:gd name="connsiteX2" fmla="*/ 4048124 w 4051511"/>
                      <a:gd name="connsiteY2" fmla="*/ 666751 h 2336801"/>
                      <a:gd name="connsiteX3" fmla="*/ 4041775 w 4051511"/>
                      <a:gd name="connsiteY3" fmla="*/ 1546226 h 2336801"/>
                      <a:gd name="connsiteX4" fmla="*/ 2921000 w 4051511"/>
                      <a:gd name="connsiteY4" fmla="*/ 1701801 h 2336801"/>
                      <a:gd name="connsiteX5" fmla="*/ 2387600 w 4051511"/>
                      <a:gd name="connsiteY5" fmla="*/ 1962151 h 2336801"/>
                      <a:gd name="connsiteX6" fmla="*/ 1143000 w 4051511"/>
                      <a:gd name="connsiteY6" fmla="*/ 1609726 h 2336801"/>
                      <a:gd name="connsiteX7" fmla="*/ 761999 w 4051511"/>
                      <a:gd name="connsiteY7" fmla="*/ 2336801 h 2336801"/>
                      <a:gd name="connsiteX8" fmla="*/ 0 w 4051511"/>
                      <a:gd name="connsiteY8" fmla="*/ 2336801 h 2336801"/>
                      <a:gd name="connsiteX9" fmla="*/ 650875 w 4051511"/>
                      <a:gd name="connsiteY9" fmla="*/ 952501 h 2336801"/>
                      <a:gd name="connsiteX10" fmla="*/ 1711325 w 4051511"/>
                      <a:gd name="connsiteY10" fmla="*/ 457201 h 2336801"/>
                      <a:gd name="connsiteX11" fmla="*/ 1749425 w 4051511"/>
                      <a:gd name="connsiteY11" fmla="*/ 9525 h 2336801"/>
                      <a:gd name="connsiteX0" fmla="*/ 1749425 w 4051511"/>
                      <a:gd name="connsiteY0" fmla="*/ 9525 h 2336801"/>
                      <a:gd name="connsiteX1" fmla="*/ 2933700 w 4051511"/>
                      <a:gd name="connsiteY1" fmla="*/ 0 h 2336801"/>
                      <a:gd name="connsiteX2" fmla="*/ 4048124 w 4051511"/>
                      <a:gd name="connsiteY2" fmla="*/ 666751 h 2336801"/>
                      <a:gd name="connsiteX3" fmla="*/ 4041775 w 4051511"/>
                      <a:gd name="connsiteY3" fmla="*/ 1546226 h 2336801"/>
                      <a:gd name="connsiteX4" fmla="*/ 2921000 w 4051511"/>
                      <a:gd name="connsiteY4" fmla="*/ 1701801 h 2336801"/>
                      <a:gd name="connsiteX5" fmla="*/ 2387600 w 4051511"/>
                      <a:gd name="connsiteY5" fmla="*/ 1962151 h 2336801"/>
                      <a:gd name="connsiteX6" fmla="*/ 1143000 w 4051511"/>
                      <a:gd name="connsiteY6" fmla="*/ 1609726 h 2336801"/>
                      <a:gd name="connsiteX7" fmla="*/ 761999 w 4051511"/>
                      <a:gd name="connsiteY7" fmla="*/ 2336801 h 2336801"/>
                      <a:gd name="connsiteX8" fmla="*/ 0 w 4051511"/>
                      <a:gd name="connsiteY8" fmla="*/ 2336801 h 2336801"/>
                      <a:gd name="connsiteX9" fmla="*/ 650875 w 4051511"/>
                      <a:gd name="connsiteY9" fmla="*/ 952501 h 2336801"/>
                      <a:gd name="connsiteX10" fmla="*/ 1711325 w 4051511"/>
                      <a:gd name="connsiteY10" fmla="*/ 457201 h 2336801"/>
                      <a:gd name="connsiteX11" fmla="*/ 1749425 w 4051511"/>
                      <a:gd name="connsiteY11" fmla="*/ 9525 h 2336801"/>
                      <a:gd name="connsiteX0" fmla="*/ 1749425 w 4051511"/>
                      <a:gd name="connsiteY0" fmla="*/ 0 h 2327276"/>
                      <a:gd name="connsiteX1" fmla="*/ 2933700 w 4051511"/>
                      <a:gd name="connsiteY1" fmla="*/ 0 h 2327276"/>
                      <a:gd name="connsiteX2" fmla="*/ 4048124 w 4051511"/>
                      <a:gd name="connsiteY2" fmla="*/ 657226 h 2327276"/>
                      <a:gd name="connsiteX3" fmla="*/ 4041775 w 4051511"/>
                      <a:gd name="connsiteY3" fmla="*/ 1536701 h 2327276"/>
                      <a:gd name="connsiteX4" fmla="*/ 2921000 w 4051511"/>
                      <a:gd name="connsiteY4" fmla="*/ 1692276 h 2327276"/>
                      <a:gd name="connsiteX5" fmla="*/ 2387600 w 4051511"/>
                      <a:gd name="connsiteY5" fmla="*/ 1952626 h 2327276"/>
                      <a:gd name="connsiteX6" fmla="*/ 1143000 w 4051511"/>
                      <a:gd name="connsiteY6" fmla="*/ 1600201 h 2327276"/>
                      <a:gd name="connsiteX7" fmla="*/ 761999 w 4051511"/>
                      <a:gd name="connsiteY7" fmla="*/ 2327276 h 2327276"/>
                      <a:gd name="connsiteX8" fmla="*/ 0 w 4051511"/>
                      <a:gd name="connsiteY8" fmla="*/ 2327276 h 2327276"/>
                      <a:gd name="connsiteX9" fmla="*/ 650875 w 4051511"/>
                      <a:gd name="connsiteY9" fmla="*/ 942976 h 2327276"/>
                      <a:gd name="connsiteX10" fmla="*/ 1711325 w 4051511"/>
                      <a:gd name="connsiteY10" fmla="*/ 447676 h 2327276"/>
                      <a:gd name="connsiteX11" fmla="*/ 1749425 w 4051511"/>
                      <a:gd name="connsiteY11" fmla="*/ 0 h 2327276"/>
                      <a:gd name="connsiteX0" fmla="*/ 1749425 w 4051511"/>
                      <a:gd name="connsiteY0" fmla="*/ 0 h 2327276"/>
                      <a:gd name="connsiteX1" fmla="*/ 2933700 w 4051511"/>
                      <a:gd name="connsiteY1" fmla="*/ 0 h 2327276"/>
                      <a:gd name="connsiteX2" fmla="*/ 4048124 w 4051511"/>
                      <a:gd name="connsiteY2" fmla="*/ 657226 h 2327276"/>
                      <a:gd name="connsiteX3" fmla="*/ 4041775 w 4051511"/>
                      <a:gd name="connsiteY3" fmla="*/ 1536701 h 2327276"/>
                      <a:gd name="connsiteX4" fmla="*/ 2921000 w 4051511"/>
                      <a:gd name="connsiteY4" fmla="*/ 1692276 h 2327276"/>
                      <a:gd name="connsiteX5" fmla="*/ 2387600 w 4051511"/>
                      <a:gd name="connsiteY5" fmla="*/ 1952626 h 2327276"/>
                      <a:gd name="connsiteX6" fmla="*/ 1143000 w 4051511"/>
                      <a:gd name="connsiteY6" fmla="*/ 1600201 h 2327276"/>
                      <a:gd name="connsiteX7" fmla="*/ 761999 w 4051511"/>
                      <a:gd name="connsiteY7" fmla="*/ 2327276 h 2327276"/>
                      <a:gd name="connsiteX8" fmla="*/ 0 w 4051511"/>
                      <a:gd name="connsiteY8" fmla="*/ 2327276 h 2327276"/>
                      <a:gd name="connsiteX9" fmla="*/ 650875 w 4051511"/>
                      <a:gd name="connsiteY9" fmla="*/ 942976 h 2327276"/>
                      <a:gd name="connsiteX10" fmla="*/ 1711325 w 4051511"/>
                      <a:gd name="connsiteY10" fmla="*/ 447676 h 2327276"/>
                      <a:gd name="connsiteX11" fmla="*/ 1749425 w 4051511"/>
                      <a:gd name="connsiteY11" fmla="*/ 0 h 2327276"/>
                      <a:gd name="connsiteX0" fmla="*/ 1749425 w 4051511"/>
                      <a:gd name="connsiteY0" fmla="*/ 0 h 2327276"/>
                      <a:gd name="connsiteX1" fmla="*/ 2933700 w 4051511"/>
                      <a:gd name="connsiteY1" fmla="*/ 0 h 2327276"/>
                      <a:gd name="connsiteX2" fmla="*/ 4048124 w 4051511"/>
                      <a:gd name="connsiteY2" fmla="*/ 657226 h 2327276"/>
                      <a:gd name="connsiteX3" fmla="*/ 4041775 w 4051511"/>
                      <a:gd name="connsiteY3" fmla="*/ 1536701 h 2327276"/>
                      <a:gd name="connsiteX4" fmla="*/ 2921000 w 4051511"/>
                      <a:gd name="connsiteY4" fmla="*/ 1692276 h 2327276"/>
                      <a:gd name="connsiteX5" fmla="*/ 2387600 w 4051511"/>
                      <a:gd name="connsiteY5" fmla="*/ 1952626 h 2327276"/>
                      <a:gd name="connsiteX6" fmla="*/ 1143000 w 4051511"/>
                      <a:gd name="connsiteY6" fmla="*/ 1600201 h 2327276"/>
                      <a:gd name="connsiteX7" fmla="*/ 761999 w 4051511"/>
                      <a:gd name="connsiteY7" fmla="*/ 2327276 h 2327276"/>
                      <a:gd name="connsiteX8" fmla="*/ 0 w 4051511"/>
                      <a:gd name="connsiteY8" fmla="*/ 2327276 h 2327276"/>
                      <a:gd name="connsiteX9" fmla="*/ 650875 w 4051511"/>
                      <a:gd name="connsiteY9" fmla="*/ 942976 h 2327276"/>
                      <a:gd name="connsiteX10" fmla="*/ 1711325 w 4051511"/>
                      <a:gd name="connsiteY10" fmla="*/ 447676 h 2327276"/>
                      <a:gd name="connsiteX11" fmla="*/ 1749425 w 4051511"/>
                      <a:gd name="connsiteY11" fmla="*/ 0 h 2327276"/>
                      <a:gd name="connsiteX0" fmla="*/ 1749425 w 4051511"/>
                      <a:gd name="connsiteY0" fmla="*/ 0 h 2327276"/>
                      <a:gd name="connsiteX1" fmla="*/ 2933700 w 4051511"/>
                      <a:gd name="connsiteY1" fmla="*/ 0 h 2327276"/>
                      <a:gd name="connsiteX2" fmla="*/ 3276600 w 4051511"/>
                      <a:gd name="connsiteY2" fmla="*/ 669925 h 2327276"/>
                      <a:gd name="connsiteX3" fmla="*/ 4048124 w 4051511"/>
                      <a:gd name="connsiteY3" fmla="*/ 657226 h 2327276"/>
                      <a:gd name="connsiteX4" fmla="*/ 4041775 w 4051511"/>
                      <a:gd name="connsiteY4" fmla="*/ 1536701 h 2327276"/>
                      <a:gd name="connsiteX5" fmla="*/ 2921000 w 4051511"/>
                      <a:gd name="connsiteY5" fmla="*/ 1692276 h 2327276"/>
                      <a:gd name="connsiteX6" fmla="*/ 2387600 w 4051511"/>
                      <a:gd name="connsiteY6" fmla="*/ 1952626 h 2327276"/>
                      <a:gd name="connsiteX7" fmla="*/ 1143000 w 4051511"/>
                      <a:gd name="connsiteY7" fmla="*/ 1600201 h 2327276"/>
                      <a:gd name="connsiteX8" fmla="*/ 761999 w 4051511"/>
                      <a:gd name="connsiteY8" fmla="*/ 2327276 h 2327276"/>
                      <a:gd name="connsiteX9" fmla="*/ 0 w 4051511"/>
                      <a:gd name="connsiteY9" fmla="*/ 2327276 h 2327276"/>
                      <a:gd name="connsiteX10" fmla="*/ 650875 w 4051511"/>
                      <a:gd name="connsiteY10" fmla="*/ 942976 h 2327276"/>
                      <a:gd name="connsiteX11" fmla="*/ 1711325 w 4051511"/>
                      <a:gd name="connsiteY11" fmla="*/ 447676 h 2327276"/>
                      <a:gd name="connsiteX12" fmla="*/ 1749425 w 4051511"/>
                      <a:gd name="connsiteY12" fmla="*/ 0 h 2327276"/>
                      <a:gd name="connsiteX0" fmla="*/ 1749425 w 4051511"/>
                      <a:gd name="connsiteY0" fmla="*/ 0 h 2327276"/>
                      <a:gd name="connsiteX1" fmla="*/ 2933700 w 4051511"/>
                      <a:gd name="connsiteY1" fmla="*/ 0 h 2327276"/>
                      <a:gd name="connsiteX2" fmla="*/ 3276600 w 4051511"/>
                      <a:gd name="connsiteY2" fmla="*/ 669925 h 2327276"/>
                      <a:gd name="connsiteX3" fmla="*/ 4048124 w 4051511"/>
                      <a:gd name="connsiteY3" fmla="*/ 657226 h 2327276"/>
                      <a:gd name="connsiteX4" fmla="*/ 4041775 w 4051511"/>
                      <a:gd name="connsiteY4" fmla="*/ 1536701 h 2327276"/>
                      <a:gd name="connsiteX5" fmla="*/ 2921000 w 4051511"/>
                      <a:gd name="connsiteY5" fmla="*/ 1692276 h 2327276"/>
                      <a:gd name="connsiteX6" fmla="*/ 2387600 w 4051511"/>
                      <a:gd name="connsiteY6" fmla="*/ 1952626 h 2327276"/>
                      <a:gd name="connsiteX7" fmla="*/ 1143000 w 4051511"/>
                      <a:gd name="connsiteY7" fmla="*/ 1600201 h 2327276"/>
                      <a:gd name="connsiteX8" fmla="*/ 761999 w 4051511"/>
                      <a:gd name="connsiteY8" fmla="*/ 2327276 h 2327276"/>
                      <a:gd name="connsiteX9" fmla="*/ 0 w 4051511"/>
                      <a:gd name="connsiteY9" fmla="*/ 2327276 h 2327276"/>
                      <a:gd name="connsiteX10" fmla="*/ 650875 w 4051511"/>
                      <a:gd name="connsiteY10" fmla="*/ 942976 h 2327276"/>
                      <a:gd name="connsiteX11" fmla="*/ 1711325 w 4051511"/>
                      <a:gd name="connsiteY11" fmla="*/ 447676 h 2327276"/>
                      <a:gd name="connsiteX12" fmla="*/ 1749425 w 4051511"/>
                      <a:gd name="connsiteY12" fmla="*/ 0 h 2327276"/>
                      <a:gd name="connsiteX0" fmla="*/ 1749425 w 4047207"/>
                      <a:gd name="connsiteY0" fmla="*/ 0 h 2327276"/>
                      <a:gd name="connsiteX1" fmla="*/ 2933700 w 4047207"/>
                      <a:gd name="connsiteY1" fmla="*/ 0 h 2327276"/>
                      <a:gd name="connsiteX2" fmla="*/ 3276600 w 4047207"/>
                      <a:gd name="connsiteY2" fmla="*/ 669925 h 2327276"/>
                      <a:gd name="connsiteX3" fmla="*/ 4032249 w 4047207"/>
                      <a:gd name="connsiteY3" fmla="*/ 679451 h 2327276"/>
                      <a:gd name="connsiteX4" fmla="*/ 4041775 w 4047207"/>
                      <a:gd name="connsiteY4" fmla="*/ 1536701 h 2327276"/>
                      <a:gd name="connsiteX5" fmla="*/ 2921000 w 4047207"/>
                      <a:gd name="connsiteY5" fmla="*/ 1692276 h 2327276"/>
                      <a:gd name="connsiteX6" fmla="*/ 2387600 w 4047207"/>
                      <a:gd name="connsiteY6" fmla="*/ 1952626 h 2327276"/>
                      <a:gd name="connsiteX7" fmla="*/ 1143000 w 4047207"/>
                      <a:gd name="connsiteY7" fmla="*/ 1600201 h 2327276"/>
                      <a:gd name="connsiteX8" fmla="*/ 761999 w 4047207"/>
                      <a:gd name="connsiteY8" fmla="*/ 2327276 h 2327276"/>
                      <a:gd name="connsiteX9" fmla="*/ 0 w 4047207"/>
                      <a:gd name="connsiteY9" fmla="*/ 2327276 h 2327276"/>
                      <a:gd name="connsiteX10" fmla="*/ 650875 w 4047207"/>
                      <a:gd name="connsiteY10" fmla="*/ 942976 h 2327276"/>
                      <a:gd name="connsiteX11" fmla="*/ 1711325 w 4047207"/>
                      <a:gd name="connsiteY11" fmla="*/ 447676 h 2327276"/>
                      <a:gd name="connsiteX12" fmla="*/ 1749425 w 4047207"/>
                      <a:gd name="connsiteY12" fmla="*/ 0 h 2327276"/>
                      <a:gd name="connsiteX0" fmla="*/ 1749425 w 4047207"/>
                      <a:gd name="connsiteY0" fmla="*/ 0 h 2327276"/>
                      <a:gd name="connsiteX1" fmla="*/ 2933700 w 4047207"/>
                      <a:gd name="connsiteY1" fmla="*/ 0 h 2327276"/>
                      <a:gd name="connsiteX2" fmla="*/ 3276600 w 4047207"/>
                      <a:gd name="connsiteY2" fmla="*/ 669925 h 2327276"/>
                      <a:gd name="connsiteX3" fmla="*/ 4032249 w 4047207"/>
                      <a:gd name="connsiteY3" fmla="*/ 679451 h 2327276"/>
                      <a:gd name="connsiteX4" fmla="*/ 4041775 w 4047207"/>
                      <a:gd name="connsiteY4" fmla="*/ 1536701 h 2327276"/>
                      <a:gd name="connsiteX5" fmla="*/ 2921000 w 4047207"/>
                      <a:gd name="connsiteY5" fmla="*/ 1692276 h 2327276"/>
                      <a:gd name="connsiteX6" fmla="*/ 2387600 w 4047207"/>
                      <a:gd name="connsiteY6" fmla="*/ 1952626 h 2327276"/>
                      <a:gd name="connsiteX7" fmla="*/ 1143000 w 4047207"/>
                      <a:gd name="connsiteY7" fmla="*/ 1600201 h 2327276"/>
                      <a:gd name="connsiteX8" fmla="*/ 761999 w 4047207"/>
                      <a:gd name="connsiteY8" fmla="*/ 2327276 h 2327276"/>
                      <a:gd name="connsiteX9" fmla="*/ 0 w 4047207"/>
                      <a:gd name="connsiteY9" fmla="*/ 2327276 h 2327276"/>
                      <a:gd name="connsiteX10" fmla="*/ 650875 w 4047207"/>
                      <a:gd name="connsiteY10" fmla="*/ 942976 h 2327276"/>
                      <a:gd name="connsiteX11" fmla="*/ 1711325 w 4047207"/>
                      <a:gd name="connsiteY11" fmla="*/ 447676 h 2327276"/>
                      <a:gd name="connsiteX12" fmla="*/ 1749425 w 4047207"/>
                      <a:gd name="connsiteY12" fmla="*/ 0 h 2327276"/>
                      <a:gd name="connsiteX0" fmla="*/ 1749425 w 4046758"/>
                      <a:gd name="connsiteY0" fmla="*/ 0 h 2327276"/>
                      <a:gd name="connsiteX1" fmla="*/ 2933700 w 4046758"/>
                      <a:gd name="connsiteY1" fmla="*/ 0 h 2327276"/>
                      <a:gd name="connsiteX2" fmla="*/ 3276600 w 4046758"/>
                      <a:gd name="connsiteY2" fmla="*/ 669925 h 2327276"/>
                      <a:gd name="connsiteX3" fmla="*/ 4029074 w 4046758"/>
                      <a:gd name="connsiteY3" fmla="*/ 676276 h 2327276"/>
                      <a:gd name="connsiteX4" fmla="*/ 4041775 w 4046758"/>
                      <a:gd name="connsiteY4" fmla="*/ 1536701 h 2327276"/>
                      <a:gd name="connsiteX5" fmla="*/ 2921000 w 4046758"/>
                      <a:gd name="connsiteY5" fmla="*/ 1692276 h 2327276"/>
                      <a:gd name="connsiteX6" fmla="*/ 2387600 w 4046758"/>
                      <a:gd name="connsiteY6" fmla="*/ 1952626 h 2327276"/>
                      <a:gd name="connsiteX7" fmla="*/ 1143000 w 4046758"/>
                      <a:gd name="connsiteY7" fmla="*/ 1600201 h 2327276"/>
                      <a:gd name="connsiteX8" fmla="*/ 761999 w 4046758"/>
                      <a:gd name="connsiteY8" fmla="*/ 2327276 h 2327276"/>
                      <a:gd name="connsiteX9" fmla="*/ 0 w 4046758"/>
                      <a:gd name="connsiteY9" fmla="*/ 2327276 h 2327276"/>
                      <a:gd name="connsiteX10" fmla="*/ 650875 w 4046758"/>
                      <a:gd name="connsiteY10" fmla="*/ 942976 h 2327276"/>
                      <a:gd name="connsiteX11" fmla="*/ 1711325 w 4046758"/>
                      <a:gd name="connsiteY11" fmla="*/ 447676 h 2327276"/>
                      <a:gd name="connsiteX12" fmla="*/ 1749425 w 4046758"/>
                      <a:gd name="connsiteY12" fmla="*/ 0 h 2327276"/>
                      <a:gd name="connsiteX0" fmla="*/ 1749425 w 4046758"/>
                      <a:gd name="connsiteY0" fmla="*/ 0 h 2327276"/>
                      <a:gd name="connsiteX1" fmla="*/ 2933700 w 4046758"/>
                      <a:gd name="connsiteY1" fmla="*/ 0 h 2327276"/>
                      <a:gd name="connsiteX2" fmla="*/ 3276600 w 4046758"/>
                      <a:gd name="connsiteY2" fmla="*/ 669925 h 2327276"/>
                      <a:gd name="connsiteX3" fmla="*/ 4029074 w 4046758"/>
                      <a:gd name="connsiteY3" fmla="*/ 676276 h 2327276"/>
                      <a:gd name="connsiteX4" fmla="*/ 4041775 w 4046758"/>
                      <a:gd name="connsiteY4" fmla="*/ 1536701 h 2327276"/>
                      <a:gd name="connsiteX5" fmla="*/ 2921000 w 4046758"/>
                      <a:gd name="connsiteY5" fmla="*/ 1692276 h 2327276"/>
                      <a:gd name="connsiteX6" fmla="*/ 2387600 w 4046758"/>
                      <a:gd name="connsiteY6" fmla="*/ 1952626 h 2327276"/>
                      <a:gd name="connsiteX7" fmla="*/ 1143000 w 4046758"/>
                      <a:gd name="connsiteY7" fmla="*/ 1600201 h 2327276"/>
                      <a:gd name="connsiteX8" fmla="*/ 761999 w 4046758"/>
                      <a:gd name="connsiteY8" fmla="*/ 2327276 h 2327276"/>
                      <a:gd name="connsiteX9" fmla="*/ 0 w 4046758"/>
                      <a:gd name="connsiteY9" fmla="*/ 2327276 h 2327276"/>
                      <a:gd name="connsiteX10" fmla="*/ 650875 w 4046758"/>
                      <a:gd name="connsiteY10" fmla="*/ 942976 h 2327276"/>
                      <a:gd name="connsiteX11" fmla="*/ 1711325 w 4046758"/>
                      <a:gd name="connsiteY11" fmla="*/ 447676 h 2327276"/>
                      <a:gd name="connsiteX12" fmla="*/ 1749425 w 4046758"/>
                      <a:gd name="connsiteY12" fmla="*/ 0 h 2327276"/>
                      <a:gd name="connsiteX0" fmla="*/ 1749425 w 4047743"/>
                      <a:gd name="connsiteY0" fmla="*/ 0 h 2327276"/>
                      <a:gd name="connsiteX1" fmla="*/ 2933700 w 4047743"/>
                      <a:gd name="connsiteY1" fmla="*/ 0 h 2327276"/>
                      <a:gd name="connsiteX2" fmla="*/ 3276600 w 4047743"/>
                      <a:gd name="connsiteY2" fmla="*/ 669925 h 2327276"/>
                      <a:gd name="connsiteX3" fmla="*/ 4035424 w 4047743"/>
                      <a:gd name="connsiteY3" fmla="*/ 673101 h 2327276"/>
                      <a:gd name="connsiteX4" fmla="*/ 4041775 w 4047743"/>
                      <a:gd name="connsiteY4" fmla="*/ 1536701 h 2327276"/>
                      <a:gd name="connsiteX5" fmla="*/ 2921000 w 4047743"/>
                      <a:gd name="connsiteY5" fmla="*/ 1692276 h 2327276"/>
                      <a:gd name="connsiteX6" fmla="*/ 2387600 w 4047743"/>
                      <a:gd name="connsiteY6" fmla="*/ 1952626 h 2327276"/>
                      <a:gd name="connsiteX7" fmla="*/ 1143000 w 4047743"/>
                      <a:gd name="connsiteY7" fmla="*/ 1600201 h 2327276"/>
                      <a:gd name="connsiteX8" fmla="*/ 761999 w 4047743"/>
                      <a:gd name="connsiteY8" fmla="*/ 2327276 h 2327276"/>
                      <a:gd name="connsiteX9" fmla="*/ 0 w 4047743"/>
                      <a:gd name="connsiteY9" fmla="*/ 2327276 h 2327276"/>
                      <a:gd name="connsiteX10" fmla="*/ 650875 w 4047743"/>
                      <a:gd name="connsiteY10" fmla="*/ 942976 h 2327276"/>
                      <a:gd name="connsiteX11" fmla="*/ 1711325 w 4047743"/>
                      <a:gd name="connsiteY11" fmla="*/ 447676 h 2327276"/>
                      <a:gd name="connsiteX12" fmla="*/ 1749425 w 4047743"/>
                      <a:gd name="connsiteY12" fmla="*/ 0 h 2327276"/>
                      <a:gd name="connsiteX0" fmla="*/ 1749425 w 4047743"/>
                      <a:gd name="connsiteY0" fmla="*/ 0 h 2327276"/>
                      <a:gd name="connsiteX1" fmla="*/ 2933700 w 4047743"/>
                      <a:gd name="connsiteY1" fmla="*/ 0 h 2327276"/>
                      <a:gd name="connsiteX2" fmla="*/ 3276600 w 4047743"/>
                      <a:gd name="connsiteY2" fmla="*/ 669925 h 2327276"/>
                      <a:gd name="connsiteX3" fmla="*/ 4035424 w 4047743"/>
                      <a:gd name="connsiteY3" fmla="*/ 673101 h 2327276"/>
                      <a:gd name="connsiteX4" fmla="*/ 4041775 w 4047743"/>
                      <a:gd name="connsiteY4" fmla="*/ 1536701 h 2327276"/>
                      <a:gd name="connsiteX5" fmla="*/ 2921000 w 4047743"/>
                      <a:gd name="connsiteY5" fmla="*/ 1692276 h 2327276"/>
                      <a:gd name="connsiteX6" fmla="*/ 2387600 w 4047743"/>
                      <a:gd name="connsiteY6" fmla="*/ 1952626 h 2327276"/>
                      <a:gd name="connsiteX7" fmla="*/ 1143000 w 4047743"/>
                      <a:gd name="connsiteY7" fmla="*/ 1600201 h 2327276"/>
                      <a:gd name="connsiteX8" fmla="*/ 761999 w 4047743"/>
                      <a:gd name="connsiteY8" fmla="*/ 2327276 h 2327276"/>
                      <a:gd name="connsiteX9" fmla="*/ 0 w 4047743"/>
                      <a:gd name="connsiteY9" fmla="*/ 2327276 h 2327276"/>
                      <a:gd name="connsiteX10" fmla="*/ 650875 w 4047743"/>
                      <a:gd name="connsiteY10" fmla="*/ 942976 h 2327276"/>
                      <a:gd name="connsiteX11" fmla="*/ 1711325 w 4047743"/>
                      <a:gd name="connsiteY11" fmla="*/ 447676 h 2327276"/>
                      <a:gd name="connsiteX12" fmla="*/ 1749425 w 4047743"/>
                      <a:gd name="connsiteY12" fmla="*/ 0 h 2327276"/>
                      <a:gd name="connsiteX0" fmla="*/ 1749425 w 4049196"/>
                      <a:gd name="connsiteY0" fmla="*/ 0 h 2327276"/>
                      <a:gd name="connsiteX1" fmla="*/ 2933700 w 4049196"/>
                      <a:gd name="connsiteY1" fmla="*/ 0 h 2327276"/>
                      <a:gd name="connsiteX2" fmla="*/ 3276600 w 4049196"/>
                      <a:gd name="connsiteY2" fmla="*/ 669925 h 2327276"/>
                      <a:gd name="connsiteX3" fmla="*/ 4041774 w 4049196"/>
                      <a:gd name="connsiteY3" fmla="*/ 673101 h 2327276"/>
                      <a:gd name="connsiteX4" fmla="*/ 4041775 w 4049196"/>
                      <a:gd name="connsiteY4" fmla="*/ 1536701 h 2327276"/>
                      <a:gd name="connsiteX5" fmla="*/ 2921000 w 4049196"/>
                      <a:gd name="connsiteY5" fmla="*/ 1692276 h 2327276"/>
                      <a:gd name="connsiteX6" fmla="*/ 2387600 w 4049196"/>
                      <a:gd name="connsiteY6" fmla="*/ 1952626 h 2327276"/>
                      <a:gd name="connsiteX7" fmla="*/ 1143000 w 4049196"/>
                      <a:gd name="connsiteY7" fmla="*/ 1600201 h 2327276"/>
                      <a:gd name="connsiteX8" fmla="*/ 761999 w 4049196"/>
                      <a:gd name="connsiteY8" fmla="*/ 2327276 h 2327276"/>
                      <a:gd name="connsiteX9" fmla="*/ 0 w 4049196"/>
                      <a:gd name="connsiteY9" fmla="*/ 2327276 h 2327276"/>
                      <a:gd name="connsiteX10" fmla="*/ 650875 w 4049196"/>
                      <a:gd name="connsiteY10" fmla="*/ 942976 h 2327276"/>
                      <a:gd name="connsiteX11" fmla="*/ 1711325 w 4049196"/>
                      <a:gd name="connsiteY11" fmla="*/ 447676 h 2327276"/>
                      <a:gd name="connsiteX12" fmla="*/ 1749425 w 4049196"/>
                      <a:gd name="connsiteY12" fmla="*/ 0 h 2327276"/>
                      <a:gd name="connsiteX0" fmla="*/ 1749425 w 4050208"/>
                      <a:gd name="connsiteY0" fmla="*/ 0 h 2327276"/>
                      <a:gd name="connsiteX1" fmla="*/ 2933700 w 4050208"/>
                      <a:gd name="connsiteY1" fmla="*/ 0 h 2327276"/>
                      <a:gd name="connsiteX2" fmla="*/ 3276600 w 4050208"/>
                      <a:gd name="connsiteY2" fmla="*/ 669925 h 2327276"/>
                      <a:gd name="connsiteX3" fmla="*/ 4044949 w 4050208"/>
                      <a:gd name="connsiteY3" fmla="*/ 669926 h 2327276"/>
                      <a:gd name="connsiteX4" fmla="*/ 4041775 w 4050208"/>
                      <a:gd name="connsiteY4" fmla="*/ 1536701 h 2327276"/>
                      <a:gd name="connsiteX5" fmla="*/ 2921000 w 4050208"/>
                      <a:gd name="connsiteY5" fmla="*/ 1692276 h 2327276"/>
                      <a:gd name="connsiteX6" fmla="*/ 2387600 w 4050208"/>
                      <a:gd name="connsiteY6" fmla="*/ 1952626 h 2327276"/>
                      <a:gd name="connsiteX7" fmla="*/ 1143000 w 4050208"/>
                      <a:gd name="connsiteY7" fmla="*/ 1600201 h 2327276"/>
                      <a:gd name="connsiteX8" fmla="*/ 761999 w 4050208"/>
                      <a:gd name="connsiteY8" fmla="*/ 2327276 h 2327276"/>
                      <a:gd name="connsiteX9" fmla="*/ 0 w 4050208"/>
                      <a:gd name="connsiteY9" fmla="*/ 2327276 h 2327276"/>
                      <a:gd name="connsiteX10" fmla="*/ 650875 w 4050208"/>
                      <a:gd name="connsiteY10" fmla="*/ 942976 h 2327276"/>
                      <a:gd name="connsiteX11" fmla="*/ 1711325 w 4050208"/>
                      <a:gd name="connsiteY11" fmla="*/ 447676 h 2327276"/>
                      <a:gd name="connsiteX12" fmla="*/ 1749425 w 4050208"/>
                      <a:gd name="connsiteY12" fmla="*/ 0 h 2327276"/>
                      <a:gd name="connsiteX0" fmla="*/ 1749425 w 4050208"/>
                      <a:gd name="connsiteY0" fmla="*/ 0 h 2327276"/>
                      <a:gd name="connsiteX1" fmla="*/ 2933700 w 4050208"/>
                      <a:gd name="connsiteY1" fmla="*/ 0 h 2327276"/>
                      <a:gd name="connsiteX2" fmla="*/ 3276600 w 4050208"/>
                      <a:gd name="connsiteY2" fmla="*/ 669925 h 2327276"/>
                      <a:gd name="connsiteX3" fmla="*/ 4044949 w 4050208"/>
                      <a:gd name="connsiteY3" fmla="*/ 673101 h 2327276"/>
                      <a:gd name="connsiteX4" fmla="*/ 4041775 w 4050208"/>
                      <a:gd name="connsiteY4" fmla="*/ 1536701 h 2327276"/>
                      <a:gd name="connsiteX5" fmla="*/ 2921000 w 4050208"/>
                      <a:gd name="connsiteY5" fmla="*/ 1692276 h 2327276"/>
                      <a:gd name="connsiteX6" fmla="*/ 2387600 w 4050208"/>
                      <a:gd name="connsiteY6" fmla="*/ 1952626 h 2327276"/>
                      <a:gd name="connsiteX7" fmla="*/ 1143000 w 4050208"/>
                      <a:gd name="connsiteY7" fmla="*/ 1600201 h 2327276"/>
                      <a:gd name="connsiteX8" fmla="*/ 761999 w 4050208"/>
                      <a:gd name="connsiteY8" fmla="*/ 2327276 h 2327276"/>
                      <a:gd name="connsiteX9" fmla="*/ 0 w 4050208"/>
                      <a:gd name="connsiteY9" fmla="*/ 2327276 h 2327276"/>
                      <a:gd name="connsiteX10" fmla="*/ 650875 w 4050208"/>
                      <a:gd name="connsiteY10" fmla="*/ 942976 h 2327276"/>
                      <a:gd name="connsiteX11" fmla="*/ 1711325 w 4050208"/>
                      <a:gd name="connsiteY11" fmla="*/ 447676 h 2327276"/>
                      <a:gd name="connsiteX12" fmla="*/ 1749425 w 4050208"/>
                      <a:gd name="connsiteY12" fmla="*/ 0 h 2327276"/>
                      <a:gd name="connsiteX0" fmla="*/ 1749425 w 4050208"/>
                      <a:gd name="connsiteY0" fmla="*/ 0 h 2327276"/>
                      <a:gd name="connsiteX1" fmla="*/ 2933700 w 4050208"/>
                      <a:gd name="connsiteY1" fmla="*/ 0 h 2327276"/>
                      <a:gd name="connsiteX2" fmla="*/ 3276600 w 4050208"/>
                      <a:gd name="connsiteY2" fmla="*/ 669925 h 2327276"/>
                      <a:gd name="connsiteX3" fmla="*/ 4044949 w 4050208"/>
                      <a:gd name="connsiteY3" fmla="*/ 673101 h 2327276"/>
                      <a:gd name="connsiteX4" fmla="*/ 4041775 w 4050208"/>
                      <a:gd name="connsiteY4" fmla="*/ 1536701 h 2327276"/>
                      <a:gd name="connsiteX5" fmla="*/ 2921000 w 4050208"/>
                      <a:gd name="connsiteY5" fmla="*/ 1692276 h 2327276"/>
                      <a:gd name="connsiteX6" fmla="*/ 2387600 w 4050208"/>
                      <a:gd name="connsiteY6" fmla="*/ 1952626 h 2327276"/>
                      <a:gd name="connsiteX7" fmla="*/ 1143000 w 4050208"/>
                      <a:gd name="connsiteY7" fmla="*/ 1600201 h 2327276"/>
                      <a:gd name="connsiteX8" fmla="*/ 761999 w 4050208"/>
                      <a:gd name="connsiteY8" fmla="*/ 2327276 h 2327276"/>
                      <a:gd name="connsiteX9" fmla="*/ 0 w 4050208"/>
                      <a:gd name="connsiteY9" fmla="*/ 2327276 h 2327276"/>
                      <a:gd name="connsiteX10" fmla="*/ 650875 w 4050208"/>
                      <a:gd name="connsiteY10" fmla="*/ 942976 h 2327276"/>
                      <a:gd name="connsiteX11" fmla="*/ 1711325 w 4050208"/>
                      <a:gd name="connsiteY11" fmla="*/ 447676 h 2327276"/>
                      <a:gd name="connsiteX12" fmla="*/ 1749425 w 4050208"/>
                      <a:gd name="connsiteY12" fmla="*/ 0 h 2327276"/>
                      <a:gd name="connsiteX0" fmla="*/ 1749425 w 4050208"/>
                      <a:gd name="connsiteY0" fmla="*/ 0 h 2327276"/>
                      <a:gd name="connsiteX1" fmla="*/ 2933700 w 4050208"/>
                      <a:gd name="connsiteY1" fmla="*/ 0 h 2327276"/>
                      <a:gd name="connsiteX2" fmla="*/ 3276600 w 4050208"/>
                      <a:gd name="connsiteY2" fmla="*/ 669925 h 2327276"/>
                      <a:gd name="connsiteX3" fmla="*/ 4044949 w 4050208"/>
                      <a:gd name="connsiteY3" fmla="*/ 673101 h 2327276"/>
                      <a:gd name="connsiteX4" fmla="*/ 4041775 w 4050208"/>
                      <a:gd name="connsiteY4" fmla="*/ 1536701 h 2327276"/>
                      <a:gd name="connsiteX5" fmla="*/ 2921000 w 4050208"/>
                      <a:gd name="connsiteY5" fmla="*/ 1692276 h 2327276"/>
                      <a:gd name="connsiteX6" fmla="*/ 2387600 w 4050208"/>
                      <a:gd name="connsiteY6" fmla="*/ 1952626 h 2327276"/>
                      <a:gd name="connsiteX7" fmla="*/ 1143000 w 4050208"/>
                      <a:gd name="connsiteY7" fmla="*/ 1600201 h 2327276"/>
                      <a:gd name="connsiteX8" fmla="*/ 761999 w 4050208"/>
                      <a:gd name="connsiteY8" fmla="*/ 2327276 h 2327276"/>
                      <a:gd name="connsiteX9" fmla="*/ 0 w 4050208"/>
                      <a:gd name="connsiteY9" fmla="*/ 2327276 h 2327276"/>
                      <a:gd name="connsiteX10" fmla="*/ 650875 w 4050208"/>
                      <a:gd name="connsiteY10" fmla="*/ 942976 h 2327276"/>
                      <a:gd name="connsiteX11" fmla="*/ 1711325 w 4050208"/>
                      <a:gd name="connsiteY11" fmla="*/ 447676 h 2327276"/>
                      <a:gd name="connsiteX12" fmla="*/ 1749425 w 4050208"/>
                      <a:gd name="connsiteY12" fmla="*/ 0 h 2327276"/>
                      <a:gd name="connsiteX0" fmla="*/ 1749425 w 4050208"/>
                      <a:gd name="connsiteY0" fmla="*/ 0 h 2327276"/>
                      <a:gd name="connsiteX1" fmla="*/ 2933700 w 4050208"/>
                      <a:gd name="connsiteY1" fmla="*/ 0 h 2327276"/>
                      <a:gd name="connsiteX2" fmla="*/ 3276600 w 4050208"/>
                      <a:gd name="connsiteY2" fmla="*/ 679450 h 2327276"/>
                      <a:gd name="connsiteX3" fmla="*/ 4044949 w 4050208"/>
                      <a:gd name="connsiteY3" fmla="*/ 673101 h 2327276"/>
                      <a:gd name="connsiteX4" fmla="*/ 4041775 w 4050208"/>
                      <a:gd name="connsiteY4" fmla="*/ 1536701 h 2327276"/>
                      <a:gd name="connsiteX5" fmla="*/ 2921000 w 4050208"/>
                      <a:gd name="connsiteY5" fmla="*/ 1692276 h 2327276"/>
                      <a:gd name="connsiteX6" fmla="*/ 2387600 w 4050208"/>
                      <a:gd name="connsiteY6" fmla="*/ 1952626 h 2327276"/>
                      <a:gd name="connsiteX7" fmla="*/ 1143000 w 4050208"/>
                      <a:gd name="connsiteY7" fmla="*/ 1600201 h 2327276"/>
                      <a:gd name="connsiteX8" fmla="*/ 761999 w 4050208"/>
                      <a:gd name="connsiteY8" fmla="*/ 2327276 h 2327276"/>
                      <a:gd name="connsiteX9" fmla="*/ 0 w 4050208"/>
                      <a:gd name="connsiteY9" fmla="*/ 2327276 h 2327276"/>
                      <a:gd name="connsiteX10" fmla="*/ 650875 w 4050208"/>
                      <a:gd name="connsiteY10" fmla="*/ 942976 h 2327276"/>
                      <a:gd name="connsiteX11" fmla="*/ 1711325 w 4050208"/>
                      <a:gd name="connsiteY11" fmla="*/ 447676 h 2327276"/>
                      <a:gd name="connsiteX12" fmla="*/ 1749425 w 4050208"/>
                      <a:gd name="connsiteY12" fmla="*/ 0 h 2327276"/>
                      <a:gd name="connsiteX0" fmla="*/ 1749425 w 4050208"/>
                      <a:gd name="connsiteY0" fmla="*/ 0 h 2327276"/>
                      <a:gd name="connsiteX1" fmla="*/ 2933700 w 4050208"/>
                      <a:gd name="connsiteY1" fmla="*/ 0 h 2327276"/>
                      <a:gd name="connsiteX2" fmla="*/ 3278982 w 4050208"/>
                      <a:gd name="connsiteY2" fmla="*/ 674688 h 2327276"/>
                      <a:gd name="connsiteX3" fmla="*/ 4044949 w 4050208"/>
                      <a:gd name="connsiteY3" fmla="*/ 673101 h 2327276"/>
                      <a:gd name="connsiteX4" fmla="*/ 4041775 w 4050208"/>
                      <a:gd name="connsiteY4" fmla="*/ 1536701 h 2327276"/>
                      <a:gd name="connsiteX5" fmla="*/ 2921000 w 4050208"/>
                      <a:gd name="connsiteY5" fmla="*/ 1692276 h 2327276"/>
                      <a:gd name="connsiteX6" fmla="*/ 2387600 w 4050208"/>
                      <a:gd name="connsiteY6" fmla="*/ 1952626 h 2327276"/>
                      <a:gd name="connsiteX7" fmla="*/ 1143000 w 4050208"/>
                      <a:gd name="connsiteY7" fmla="*/ 1600201 h 2327276"/>
                      <a:gd name="connsiteX8" fmla="*/ 761999 w 4050208"/>
                      <a:gd name="connsiteY8" fmla="*/ 2327276 h 2327276"/>
                      <a:gd name="connsiteX9" fmla="*/ 0 w 4050208"/>
                      <a:gd name="connsiteY9" fmla="*/ 2327276 h 2327276"/>
                      <a:gd name="connsiteX10" fmla="*/ 650875 w 4050208"/>
                      <a:gd name="connsiteY10" fmla="*/ 942976 h 2327276"/>
                      <a:gd name="connsiteX11" fmla="*/ 1711325 w 4050208"/>
                      <a:gd name="connsiteY11" fmla="*/ 447676 h 2327276"/>
                      <a:gd name="connsiteX12" fmla="*/ 1749425 w 4050208"/>
                      <a:gd name="connsiteY12" fmla="*/ 0 h 2327276"/>
                      <a:gd name="connsiteX0" fmla="*/ 1749425 w 4050208"/>
                      <a:gd name="connsiteY0" fmla="*/ 0 h 2327276"/>
                      <a:gd name="connsiteX1" fmla="*/ 2933700 w 4050208"/>
                      <a:gd name="connsiteY1" fmla="*/ 0 h 2327276"/>
                      <a:gd name="connsiteX2" fmla="*/ 3278982 w 4050208"/>
                      <a:gd name="connsiteY2" fmla="*/ 674688 h 2327276"/>
                      <a:gd name="connsiteX3" fmla="*/ 4044949 w 4050208"/>
                      <a:gd name="connsiteY3" fmla="*/ 670720 h 2327276"/>
                      <a:gd name="connsiteX4" fmla="*/ 4041775 w 4050208"/>
                      <a:gd name="connsiteY4" fmla="*/ 1536701 h 2327276"/>
                      <a:gd name="connsiteX5" fmla="*/ 2921000 w 4050208"/>
                      <a:gd name="connsiteY5" fmla="*/ 1692276 h 2327276"/>
                      <a:gd name="connsiteX6" fmla="*/ 2387600 w 4050208"/>
                      <a:gd name="connsiteY6" fmla="*/ 1952626 h 2327276"/>
                      <a:gd name="connsiteX7" fmla="*/ 1143000 w 4050208"/>
                      <a:gd name="connsiteY7" fmla="*/ 1600201 h 2327276"/>
                      <a:gd name="connsiteX8" fmla="*/ 761999 w 4050208"/>
                      <a:gd name="connsiteY8" fmla="*/ 2327276 h 2327276"/>
                      <a:gd name="connsiteX9" fmla="*/ 0 w 4050208"/>
                      <a:gd name="connsiteY9" fmla="*/ 2327276 h 2327276"/>
                      <a:gd name="connsiteX10" fmla="*/ 650875 w 4050208"/>
                      <a:gd name="connsiteY10" fmla="*/ 942976 h 2327276"/>
                      <a:gd name="connsiteX11" fmla="*/ 1711325 w 4050208"/>
                      <a:gd name="connsiteY11" fmla="*/ 447676 h 2327276"/>
                      <a:gd name="connsiteX12" fmla="*/ 1749425 w 4050208"/>
                      <a:gd name="connsiteY12" fmla="*/ 0 h 2327276"/>
                      <a:gd name="connsiteX0" fmla="*/ 1749425 w 4050208"/>
                      <a:gd name="connsiteY0" fmla="*/ 0 h 2327276"/>
                      <a:gd name="connsiteX1" fmla="*/ 2933700 w 4050208"/>
                      <a:gd name="connsiteY1" fmla="*/ 0 h 2327276"/>
                      <a:gd name="connsiteX2" fmla="*/ 3278982 w 4050208"/>
                      <a:gd name="connsiteY2" fmla="*/ 674688 h 2327276"/>
                      <a:gd name="connsiteX3" fmla="*/ 4044949 w 4050208"/>
                      <a:gd name="connsiteY3" fmla="*/ 670720 h 2327276"/>
                      <a:gd name="connsiteX4" fmla="*/ 4041775 w 4050208"/>
                      <a:gd name="connsiteY4" fmla="*/ 1536701 h 2327276"/>
                      <a:gd name="connsiteX5" fmla="*/ 2921000 w 4050208"/>
                      <a:gd name="connsiteY5" fmla="*/ 1692276 h 2327276"/>
                      <a:gd name="connsiteX6" fmla="*/ 2387600 w 4050208"/>
                      <a:gd name="connsiteY6" fmla="*/ 1952626 h 2327276"/>
                      <a:gd name="connsiteX7" fmla="*/ 1143000 w 4050208"/>
                      <a:gd name="connsiteY7" fmla="*/ 1600201 h 2327276"/>
                      <a:gd name="connsiteX8" fmla="*/ 761999 w 4050208"/>
                      <a:gd name="connsiteY8" fmla="*/ 2327276 h 2327276"/>
                      <a:gd name="connsiteX9" fmla="*/ 0 w 4050208"/>
                      <a:gd name="connsiteY9" fmla="*/ 2327276 h 2327276"/>
                      <a:gd name="connsiteX10" fmla="*/ 650875 w 4050208"/>
                      <a:gd name="connsiteY10" fmla="*/ 942976 h 2327276"/>
                      <a:gd name="connsiteX11" fmla="*/ 1711325 w 4050208"/>
                      <a:gd name="connsiteY11" fmla="*/ 447676 h 2327276"/>
                      <a:gd name="connsiteX12" fmla="*/ 1749425 w 4050208"/>
                      <a:gd name="connsiteY12" fmla="*/ 0 h 2327276"/>
                      <a:gd name="connsiteX0" fmla="*/ 1749425 w 4049427"/>
                      <a:gd name="connsiteY0" fmla="*/ 0 h 2327276"/>
                      <a:gd name="connsiteX1" fmla="*/ 2933700 w 4049427"/>
                      <a:gd name="connsiteY1" fmla="*/ 0 h 2327276"/>
                      <a:gd name="connsiteX2" fmla="*/ 3278982 w 4049427"/>
                      <a:gd name="connsiteY2" fmla="*/ 674688 h 2327276"/>
                      <a:gd name="connsiteX3" fmla="*/ 4042567 w 4049427"/>
                      <a:gd name="connsiteY3" fmla="*/ 675482 h 2327276"/>
                      <a:gd name="connsiteX4" fmla="*/ 4041775 w 4049427"/>
                      <a:gd name="connsiteY4" fmla="*/ 1536701 h 2327276"/>
                      <a:gd name="connsiteX5" fmla="*/ 2921000 w 4049427"/>
                      <a:gd name="connsiteY5" fmla="*/ 1692276 h 2327276"/>
                      <a:gd name="connsiteX6" fmla="*/ 2387600 w 4049427"/>
                      <a:gd name="connsiteY6" fmla="*/ 1952626 h 2327276"/>
                      <a:gd name="connsiteX7" fmla="*/ 1143000 w 4049427"/>
                      <a:gd name="connsiteY7" fmla="*/ 1600201 h 2327276"/>
                      <a:gd name="connsiteX8" fmla="*/ 761999 w 4049427"/>
                      <a:gd name="connsiteY8" fmla="*/ 2327276 h 2327276"/>
                      <a:gd name="connsiteX9" fmla="*/ 0 w 4049427"/>
                      <a:gd name="connsiteY9" fmla="*/ 2327276 h 2327276"/>
                      <a:gd name="connsiteX10" fmla="*/ 650875 w 4049427"/>
                      <a:gd name="connsiteY10" fmla="*/ 942976 h 2327276"/>
                      <a:gd name="connsiteX11" fmla="*/ 1711325 w 4049427"/>
                      <a:gd name="connsiteY11" fmla="*/ 447676 h 2327276"/>
                      <a:gd name="connsiteX12" fmla="*/ 1749425 w 4049427"/>
                      <a:gd name="connsiteY12" fmla="*/ 0 h 2327276"/>
                      <a:gd name="connsiteX0" fmla="*/ 1749425 w 4046389"/>
                      <a:gd name="connsiteY0" fmla="*/ 0 h 2327276"/>
                      <a:gd name="connsiteX1" fmla="*/ 2933700 w 4046389"/>
                      <a:gd name="connsiteY1" fmla="*/ 0 h 2327276"/>
                      <a:gd name="connsiteX2" fmla="*/ 3278982 w 4046389"/>
                      <a:gd name="connsiteY2" fmla="*/ 674688 h 2327276"/>
                      <a:gd name="connsiteX3" fmla="*/ 4042567 w 4046389"/>
                      <a:gd name="connsiteY3" fmla="*/ 675482 h 2327276"/>
                      <a:gd name="connsiteX4" fmla="*/ 4037012 w 4046389"/>
                      <a:gd name="connsiteY4" fmla="*/ 1541464 h 2327276"/>
                      <a:gd name="connsiteX5" fmla="*/ 2921000 w 4046389"/>
                      <a:gd name="connsiteY5" fmla="*/ 1692276 h 2327276"/>
                      <a:gd name="connsiteX6" fmla="*/ 2387600 w 4046389"/>
                      <a:gd name="connsiteY6" fmla="*/ 1952626 h 2327276"/>
                      <a:gd name="connsiteX7" fmla="*/ 1143000 w 4046389"/>
                      <a:gd name="connsiteY7" fmla="*/ 1600201 h 2327276"/>
                      <a:gd name="connsiteX8" fmla="*/ 761999 w 4046389"/>
                      <a:gd name="connsiteY8" fmla="*/ 2327276 h 2327276"/>
                      <a:gd name="connsiteX9" fmla="*/ 0 w 4046389"/>
                      <a:gd name="connsiteY9" fmla="*/ 2327276 h 2327276"/>
                      <a:gd name="connsiteX10" fmla="*/ 650875 w 4046389"/>
                      <a:gd name="connsiteY10" fmla="*/ 942976 h 2327276"/>
                      <a:gd name="connsiteX11" fmla="*/ 1711325 w 4046389"/>
                      <a:gd name="connsiteY11" fmla="*/ 447676 h 2327276"/>
                      <a:gd name="connsiteX12" fmla="*/ 1749425 w 4046389"/>
                      <a:gd name="connsiteY12" fmla="*/ 0 h 2327276"/>
                      <a:gd name="connsiteX0" fmla="*/ 1749425 w 4043812"/>
                      <a:gd name="connsiteY0" fmla="*/ 0 h 2327276"/>
                      <a:gd name="connsiteX1" fmla="*/ 2933700 w 4043812"/>
                      <a:gd name="connsiteY1" fmla="*/ 0 h 2327276"/>
                      <a:gd name="connsiteX2" fmla="*/ 3278982 w 4043812"/>
                      <a:gd name="connsiteY2" fmla="*/ 674688 h 2327276"/>
                      <a:gd name="connsiteX3" fmla="*/ 4042567 w 4043812"/>
                      <a:gd name="connsiteY3" fmla="*/ 675482 h 2327276"/>
                      <a:gd name="connsiteX4" fmla="*/ 4037012 w 4043812"/>
                      <a:gd name="connsiteY4" fmla="*/ 1541464 h 2327276"/>
                      <a:gd name="connsiteX5" fmla="*/ 2921000 w 4043812"/>
                      <a:gd name="connsiteY5" fmla="*/ 1692276 h 2327276"/>
                      <a:gd name="connsiteX6" fmla="*/ 2387600 w 4043812"/>
                      <a:gd name="connsiteY6" fmla="*/ 1952626 h 2327276"/>
                      <a:gd name="connsiteX7" fmla="*/ 1143000 w 4043812"/>
                      <a:gd name="connsiteY7" fmla="*/ 1600201 h 2327276"/>
                      <a:gd name="connsiteX8" fmla="*/ 761999 w 4043812"/>
                      <a:gd name="connsiteY8" fmla="*/ 2327276 h 2327276"/>
                      <a:gd name="connsiteX9" fmla="*/ 0 w 4043812"/>
                      <a:gd name="connsiteY9" fmla="*/ 2327276 h 2327276"/>
                      <a:gd name="connsiteX10" fmla="*/ 650875 w 4043812"/>
                      <a:gd name="connsiteY10" fmla="*/ 942976 h 2327276"/>
                      <a:gd name="connsiteX11" fmla="*/ 1711325 w 4043812"/>
                      <a:gd name="connsiteY11" fmla="*/ 447676 h 2327276"/>
                      <a:gd name="connsiteX12" fmla="*/ 1749425 w 4043812"/>
                      <a:gd name="connsiteY12" fmla="*/ 0 h 2327276"/>
                      <a:gd name="connsiteX0" fmla="*/ 1749425 w 4043812"/>
                      <a:gd name="connsiteY0" fmla="*/ 0 h 2327276"/>
                      <a:gd name="connsiteX1" fmla="*/ 2933700 w 4043812"/>
                      <a:gd name="connsiteY1" fmla="*/ 0 h 2327276"/>
                      <a:gd name="connsiteX2" fmla="*/ 3278982 w 4043812"/>
                      <a:gd name="connsiteY2" fmla="*/ 674688 h 2327276"/>
                      <a:gd name="connsiteX3" fmla="*/ 4042567 w 4043812"/>
                      <a:gd name="connsiteY3" fmla="*/ 675482 h 2327276"/>
                      <a:gd name="connsiteX4" fmla="*/ 4037012 w 4043812"/>
                      <a:gd name="connsiteY4" fmla="*/ 1541464 h 2327276"/>
                      <a:gd name="connsiteX5" fmla="*/ 2921000 w 4043812"/>
                      <a:gd name="connsiteY5" fmla="*/ 1692276 h 2327276"/>
                      <a:gd name="connsiteX6" fmla="*/ 2387600 w 4043812"/>
                      <a:gd name="connsiteY6" fmla="*/ 1952626 h 2327276"/>
                      <a:gd name="connsiteX7" fmla="*/ 1143000 w 4043812"/>
                      <a:gd name="connsiteY7" fmla="*/ 1600201 h 2327276"/>
                      <a:gd name="connsiteX8" fmla="*/ 761999 w 4043812"/>
                      <a:gd name="connsiteY8" fmla="*/ 2327276 h 2327276"/>
                      <a:gd name="connsiteX9" fmla="*/ 0 w 4043812"/>
                      <a:gd name="connsiteY9" fmla="*/ 2327276 h 2327276"/>
                      <a:gd name="connsiteX10" fmla="*/ 650875 w 4043812"/>
                      <a:gd name="connsiteY10" fmla="*/ 942976 h 2327276"/>
                      <a:gd name="connsiteX11" fmla="*/ 1711325 w 4043812"/>
                      <a:gd name="connsiteY11" fmla="*/ 447676 h 2327276"/>
                      <a:gd name="connsiteX12" fmla="*/ 1749425 w 4043812"/>
                      <a:gd name="connsiteY12" fmla="*/ 0 h 2327276"/>
                      <a:gd name="connsiteX0" fmla="*/ 1749425 w 4046285"/>
                      <a:gd name="connsiteY0" fmla="*/ 0 h 2327276"/>
                      <a:gd name="connsiteX1" fmla="*/ 2933700 w 4046285"/>
                      <a:gd name="connsiteY1" fmla="*/ 0 h 2327276"/>
                      <a:gd name="connsiteX2" fmla="*/ 3278982 w 4046285"/>
                      <a:gd name="connsiteY2" fmla="*/ 674688 h 2327276"/>
                      <a:gd name="connsiteX3" fmla="*/ 4042567 w 4046285"/>
                      <a:gd name="connsiteY3" fmla="*/ 675482 h 2327276"/>
                      <a:gd name="connsiteX4" fmla="*/ 4041775 w 4046285"/>
                      <a:gd name="connsiteY4" fmla="*/ 1541464 h 2327276"/>
                      <a:gd name="connsiteX5" fmla="*/ 2921000 w 4046285"/>
                      <a:gd name="connsiteY5" fmla="*/ 1692276 h 2327276"/>
                      <a:gd name="connsiteX6" fmla="*/ 2387600 w 4046285"/>
                      <a:gd name="connsiteY6" fmla="*/ 1952626 h 2327276"/>
                      <a:gd name="connsiteX7" fmla="*/ 1143000 w 4046285"/>
                      <a:gd name="connsiteY7" fmla="*/ 1600201 h 2327276"/>
                      <a:gd name="connsiteX8" fmla="*/ 761999 w 4046285"/>
                      <a:gd name="connsiteY8" fmla="*/ 2327276 h 2327276"/>
                      <a:gd name="connsiteX9" fmla="*/ 0 w 4046285"/>
                      <a:gd name="connsiteY9" fmla="*/ 2327276 h 2327276"/>
                      <a:gd name="connsiteX10" fmla="*/ 650875 w 4046285"/>
                      <a:gd name="connsiteY10" fmla="*/ 942976 h 2327276"/>
                      <a:gd name="connsiteX11" fmla="*/ 1711325 w 4046285"/>
                      <a:gd name="connsiteY11" fmla="*/ 447676 h 2327276"/>
                      <a:gd name="connsiteX12" fmla="*/ 1749425 w 4046285"/>
                      <a:gd name="connsiteY12" fmla="*/ 0 h 2327276"/>
                      <a:gd name="connsiteX0" fmla="*/ 1749425 w 4042858"/>
                      <a:gd name="connsiteY0" fmla="*/ 0 h 2327276"/>
                      <a:gd name="connsiteX1" fmla="*/ 2933700 w 4042858"/>
                      <a:gd name="connsiteY1" fmla="*/ 0 h 2327276"/>
                      <a:gd name="connsiteX2" fmla="*/ 3278982 w 4042858"/>
                      <a:gd name="connsiteY2" fmla="*/ 674688 h 2327276"/>
                      <a:gd name="connsiteX3" fmla="*/ 4042567 w 4042858"/>
                      <a:gd name="connsiteY3" fmla="*/ 675482 h 2327276"/>
                      <a:gd name="connsiteX4" fmla="*/ 4041775 w 4042858"/>
                      <a:gd name="connsiteY4" fmla="*/ 1541464 h 2327276"/>
                      <a:gd name="connsiteX5" fmla="*/ 2921000 w 4042858"/>
                      <a:gd name="connsiteY5" fmla="*/ 1692276 h 2327276"/>
                      <a:gd name="connsiteX6" fmla="*/ 2387600 w 4042858"/>
                      <a:gd name="connsiteY6" fmla="*/ 1952626 h 2327276"/>
                      <a:gd name="connsiteX7" fmla="*/ 1143000 w 4042858"/>
                      <a:gd name="connsiteY7" fmla="*/ 1600201 h 2327276"/>
                      <a:gd name="connsiteX8" fmla="*/ 761999 w 4042858"/>
                      <a:gd name="connsiteY8" fmla="*/ 2327276 h 2327276"/>
                      <a:gd name="connsiteX9" fmla="*/ 0 w 4042858"/>
                      <a:gd name="connsiteY9" fmla="*/ 2327276 h 2327276"/>
                      <a:gd name="connsiteX10" fmla="*/ 650875 w 4042858"/>
                      <a:gd name="connsiteY10" fmla="*/ 942976 h 2327276"/>
                      <a:gd name="connsiteX11" fmla="*/ 1711325 w 4042858"/>
                      <a:gd name="connsiteY11" fmla="*/ 447676 h 2327276"/>
                      <a:gd name="connsiteX12" fmla="*/ 1749425 w 4042858"/>
                      <a:gd name="connsiteY12" fmla="*/ 0 h 2327276"/>
                      <a:gd name="connsiteX0" fmla="*/ 1749425 w 4042858"/>
                      <a:gd name="connsiteY0" fmla="*/ 0 h 2327276"/>
                      <a:gd name="connsiteX1" fmla="*/ 2933700 w 4042858"/>
                      <a:gd name="connsiteY1" fmla="*/ 0 h 2327276"/>
                      <a:gd name="connsiteX2" fmla="*/ 3278982 w 4042858"/>
                      <a:gd name="connsiteY2" fmla="*/ 674688 h 2327276"/>
                      <a:gd name="connsiteX3" fmla="*/ 4042567 w 4042858"/>
                      <a:gd name="connsiteY3" fmla="*/ 675482 h 2327276"/>
                      <a:gd name="connsiteX4" fmla="*/ 4041775 w 4042858"/>
                      <a:gd name="connsiteY4" fmla="*/ 1541464 h 2327276"/>
                      <a:gd name="connsiteX5" fmla="*/ 2921000 w 4042858"/>
                      <a:gd name="connsiteY5" fmla="*/ 1692276 h 2327276"/>
                      <a:gd name="connsiteX6" fmla="*/ 2387600 w 4042858"/>
                      <a:gd name="connsiteY6" fmla="*/ 1952626 h 2327276"/>
                      <a:gd name="connsiteX7" fmla="*/ 1143000 w 4042858"/>
                      <a:gd name="connsiteY7" fmla="*/ 1600201 h 2327276"/>
                      <a:gd name="connsiteX8" fmla="*/ 761999 w 4042858"/>
                      <a:gd name="connsiteY8" fmla="*/ 2327276 h 2327276"/>
                      <a:gd name="connsiteX9" fmla="*/ 0 w 4042858"/>
                      <a:gd name="connsiteY9" fmla="*/ 2327276 h 2327276"/>
                      <a:gd name="connsiteX10" fmla="*/ 650875 w 4042858"/>
                      <a:gd name="connsiteY10" fmla="*/ 942976 h 2327276"/>
                      <a:gd name="connsiteX11" fmla="*/ 1711325 w 4042858"/>
                      <a:gd name="connsiteY11" fmla="*/ 447676 h 2327276"/>
                      <a:gd name="connsiteX12" fmla="*/ 1749425 w 4042858"/>
                      <a:gd name="connsiteY12" fmla="*/ 0 h 2327276"/>
                      <a:gd name="connsiteX0" fmla="*/ 1749425 w 4042858"/>
                      <a:gd name="connsiteY0" fmla="*/ 0 h 2327276"/>
                      <a:gd name="connsiteX1" fmla="*/ 2933700 w 4042858"/>
                      <a:gd name="connsiteY1" fmla="*/ 0 h 2327276"/>
                      <a:gd name="connsiteX2" fmla="*/ 3278982 w 4042858"/>
                      <a:gd name="connsiteY2" fmla="*/ 674688 h 2327276"/>
                      <a:gd name="connsiteX3" fmla="*/ 4042567 w 4042858"/>
                      <a:gd name="connsiteY3" fmla="*/ 675482 h 2327276"/>
                      <a:gd name="connsiteX4" fmla="*/ 4041775 w 4042858"/>
                      <a:gd name="connsiteY4" fmla="*/ 1541464 h 2327276"/>
                      <a:gd name="connsiteX5" fmla="*/ 2921000 w 4042858"/>
                      <a:gd name="connsiteY5" fmla="*/ 1692276 h 2327276"/>
                      <a:gd name="connsiteX6" fmla="*/ 2387600 w 4042858"/>
                      <a:gd name="connsiteY6" fmla="*/ 1952626 h 2327276"/>
                      <a:gd name="connsiteX7" fmla="*/ 1143000 w 4042858"/>
                      <a:gd name="connsiteY7" fmla="*/ 1600201 h 2327276"/>
                      <a:gd name="connsiteX8" fmla="*/ 761999 w 4042858"/>
                      <a:gd name="connsiteY8" fmla="*/ 2327276 h 2327276"/>
                      <a:gd name="connsiteX9" fmla="*/ 0 w 4042858"/>
                      <a:gd name="connsiteY9" fmla="*/ 2327276 h 2327276"/>
                      <a:gd name="connsiteX10" fmla="*/ 650875 w 4042858"/>
                      <a:gd name="connsiteY10" fmla="*/ 942976 h 2327276"/>
                      <a:gd name="connsiteX11" fmla="*/ 1711325 w 4042858"/>
                      <a:gd name="connsiteY11" fmla="*/ 447676 h 2327276"/>
                      <a:gd name="connsiteX12" fmla="*/ 1749425 w 4042858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21000 w 4043432"/>
                      <a:gd name="connsiteY5" fmla="*/ 1692276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21000 w 4043432"/>
                      <a:gd name="connsiteY5" fmla="*/ 1692276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21000 w 4043432"/>
                      <a:gd name="connsiteY5" fmla="*/ 1692276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21000 w 4043432"/>
                      <a:gd name="connsiteY5" fmla="*/ 1692276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21000 w 4043432"/>
                      <a:gd name="connsiteY5" fmla="*/ 1692276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21000 w 4043432"/>
                      <a:gd name="connsiteY5" fmla="*/ 1692276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21000 w 4043432"/>
                      <a:gd name="connsiteY5" fmla="*/ 1692276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30525 w 4043432"/>
                      <a:gd name="connsiteY5" fmla="*/ 1697039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30525 w 4043432"/>
                      <a:gd name="connsiteY5" fmla="*/ 1697039 h 2327276"/>
                      <a:gd name="connsiteX6" fmla="*/ 2387600 w 4043432"/>
                      <a:gd name="connsiteY6" fmla="*/ 195262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30525 w 4043432"/>
                      <a:gd name="connsiteY5" fmla="*/ 1697039 h 2327276"/>
                      <a:gd name="connsiteX6" fmla="*/ 2387600 w 4043432"/>
                      <a:gd name="connsiteY6" fmla="*/ 193357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30525 w 4043432"/>
                      <a:gd name="connsiteY5" fmla="*/ 1697039 h 2327276"/>
                      <a:gd name="connsiteX6" fmla="*/ 2387600 w 4043432"/>
                      <a:gd name="connsiteY6" fmla="*/ 193357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30525 w 4043432"/>
                      <a:gd name="connsiteY5" fmla="*/ 1697039 h 2327276"/>
                      <a:gd name="connsiteX6" fmla="*/ 2387600 w 4043432"/>
                      <a:gd name="connsiteY6" fmla="*/ 193357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30525 w 4043432"/>
                      <a:gd name="connsiteY5" fmla="*/ 1697039 h 2327276"/>
                      <a:gd name="connsiteX6" fmla="*/ 2387600 w 4043432"/>
                      <a:gd name="connsiteY6" fmla="*/ 193357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30525 w 4043432"/>
                      <a:gd name="connsiteY5" fmla="*/ 1697039 h 2327276"/>
                      <a:gd name="connsiteX6" fmla="*/ 2387600 w 4043432"/>
                      <a:gd name="connsiteY6" fmla="*/ 193357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  <a:gd name="connsiteX0" fmla="*/ 1749425 w 4043432"/>
                      <a:gd name="connsiteY0" fmla="*/ 0 h 2327276"/>
                      <a:gd name="connsiteX1" fmla="*/ 2933700 w 4043432"/>
                      <a:gd name="connsiteY1" fmla="*/ 0 h 2327276"/>
                      <a:gd name="connsiteX2" fmla="*/ 3278982 w 4043432"/>
                      <a:gd name="connsiteY2" fmla="*/ 674688 h 2327276"/>
                      <a:gd name="connsiteX3" fmla="*/ 4042567 w 4043432"/>
                      <a:gd name="connsiteY3" fmla="*/ 675482 h 2327276"/>
                      <a:gd name="connsiteX4" fmla="*/ 4041775 w 4043432"/>
                      <a:gd name="connsiteY4" fmla="*/ 1541464 h 2327276"/>
                      <a:gd name="connsiteX5" fmla="*/ 2930525 w 4043432"/>
                      <a:gd name="connsiteY5" fmla="*/ 1697039 h 2327276"/>
                      <a:gd name="connsiteX6" fmla="*/ 2387600 w 4043432"/>
                      <a:gd name="connsiteY6" fmla="*/ 1933576 h 2327276"/>
                      <a:gd name="connsiteX7" fmla="*/ 1143000 w 4043432"/>
                      <a:gd name="connsiteY7" fmla="*/ 1600201 h 2327276"/>
                      <a:gd name="connsiteX8" fmla="*/ 761999 w 4043432"/>
                      <a:gd name="connsiteY8" fmla="*/ 2327276 h 2327276"/>
                      <a:gd name="connsiteX9" fmla="*/ 0 w 4043432"/>
                      <a:gd name="connsiteY9" fmla="*/ 2327276 h 2327276"/>
                      <a:gd name="connsiteX10" fmla="*/ 650875 w 4043432"/>
                      <a:gd name="connsiteY10" fmla="*/ 942976 h 2327276"/>
                      <a:gd name="connsiteX11" fmla="*/ 1711325 w 4043432"/>
                      <a:gd name="connsiteY11" fmla="*/ 447676 h 2327276"/>
                      <a:gd name="connsiteX12" fmla="*/ 1749425 w 4043432"/>
                      <a:gd name="connsiteY12" fmla="*/ 0 h 2327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43432" h="2327276">
                        <a:moveTo>
                          <a:pt x="1749425" y="0"/>
                        </a:moveTo>
                        <a:lnTo>
                          <a:pt x="2933700" y="0"/>
                        </a:lnTo>
                        <a:cubicBezTo>
                          <a:pt x="2919412" y="294217"/>
                          <a:pt x="2964658" y="655638"/>
                          <a:pt x="3278982" y="674688"/>
                        </a:cubicBezTo>
                        <a:lnTo>
                          <a:pt x="4042567" y="675482"/>
                        </a:lnTo>
                        <a:cubicBezTo>
                          <a:pt x="4044155" y="904082"/>
                          <a:pt x="4043361" y="1152527"/>
                          <a:pt x="4041775" y="1541464"/>
                        </a:cubicBezTo>
                        <a:cubicBezTo>
                          <a:pt x="3575579" y="1553106"/>
                          <a:pt x="3158066" y="1514477"/>
                          <a:pt x="2930525" y="1697039"/>
                        </a:cubicBezTo>
                        <a:cubicBezTo>
                          <a:pt x="2728383" y="1858964"/>
                          <a:pt x="2667529" y="1910822"/>
                          <a:pt x="2387600" y="1933576"/>
                        </a:cubicBezTo>
                        <a:cubicBezTo>
                          <a:pt x="1773238" y="1970088"/>
                          <a:pt x="1817687" y="1344084"/>
                          <a:pt x="1143000" y="1600201"/>
                        </a:cubicBezTo>
                        <a:cubicBezTo>
                          <a:pt x="895350" y="1737255"/>
                          <a:pt x="833436" y="2048934"/>
                          <a:pt x="761999" y="2327276"/>
                        </a:cubicBezTo>
                        <a:lnTo>
                          <a:pt x="0" y="2327276"/>
                        </a:lnTo>
                        <a:cubicBezTo>
                          <a:pt x="8467" y="2116139"/>
                          <a:pt x="113242" y="1345143"/>
                          <a:pt x="650875" y="942976"/>
                        </a:cubicBezTo>
                        <a:cubicBezTo>
                          <a:pt x="1097492" y="550334"/>
                          <a:pt x="1588029" y="741364"/>
                          <a:pt x="1711325" y="447676"/>
                        </a:cubicBezTo>
                        <a:cubicBezTo>
                          <a:pt x="1745192" y="412751"/>
                          <a:pt x="1753658" y="174625"/>
                          <a:pt x="1749425" y="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5" name="Freeform 100">
                  <a:extLst>
                    <a:ext uri="{FF2B5EF4-FFF2-40B4-BE49-F238E27FC236}">
                      <a16:creationId xmlns:a16="http://schemas.microsoft.com/office/drawing/2014/main" id="{5C03132E-52FA-4AAF-AED5-A61315465B8A}"/>
                    </a:ext>
                  </a:extLst>
                </p:cNvPr>
                <p:cNvSpPr/>
                <p:nvPr/>
              </p:nvSpPr>
              <p:spPr>
                <a:xfrm>
                  <a:off x="5647407" y="3255717"/>
                  <a:ext cx="764345" cy="2732959"/>
                </a:xfrm>
                <a:custGeom>
                  <a:avLst/>
                  <a:gdLst>
                    <a:gd name="connsiteX0" fmla="*/ 617938 w 764344"/>
                    <a:gd name="connsiteY0" fmla="*/ 0 h 2732959"/>
                    <a:gd name="connsiteX1" fmla="*/ 731245 w 764344"/>
                    <a:gd name="connsiteY1" fmla="*/ 0 h 2732959"/>
                    <a:gd name="connsiteX2" fmla="*/ 764234 w 764344"/>
                    <a:gd name="connsiteY2" fmla="*/ 46223 h 2732959"/>
                    <a:gd name="connsiteX3" fmla="*/ 764234 w 764344"/>
                    <a:gd name="connsiteY3" fmla="*/ 255284 h 2732959"/>
                    <a:gd name="connsiteX4" fmla="*/ 731245 w 764344"/>
                    <a:gd name="connsiteY4" fmla="*/ 300165 h 2732959"/>
                    <a:gd name="connsiteX5" fmla="*/ 617938 w 764344"/>
                    <a:gd name="connsiteY5" fmla="*/ 300165 h 2732959"/>
                    <a:gd name="connsiteX6" fmla="*/ 617938 w 764344"/>
                    <a:gd name="connsiteY6" fmla="*/ 285873 h 2732959"/>
                    <a:gd name="connsiteX7" fmla="*/ 269086 w 764344"/>
                    <a:gd name="connsiteY7" fmla="*/ 510899 h 2732959"/>
                    <a:gd name="connsiteX8" fmla="*/ 269086 w 764344"/>
                    <a:gd name="connsiteY8" fmla="*/ 2732959 h 2732959"/>
                    <a:gd name="connsiteX9" fmla="*/ 4 w 764344"/>
                    <a:gd name="connsiteY9" fmla="*/ 2732959 h 2732959"/>
                    <a:gd name="connsiteX10" fmla="*/ 4 w 764344"/>
                    <a:gd name="connsiteY10" fmla="*/ 510899 h 2732959"/>
                    <a:gd name="connsiteX11" fmla="*/ 617938 w 764344"/>
                    <a:gd name="connsiteY11" fmla="*/ 16789 h 2732959"/>
                    <a:gd name="connsiteX12" fmla="*/ 617938 w 764344"/>
                    <a:gd name="connsiteY12" fmla="*/ 0 h 2732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64344" h="2732959">
                      <a:moveTo>
                        <a:pt x="617938" y="0"/>
                      </a:moveTo>
                      <a:lnTo>
                        <a:pt x="731245" y="0"/>
                      </a:lnTo>
                      <a:cubicBezTo>
                        <a:pt x="731692" y="22121"/>
                        <a:pt x="749402" y="40789"/>
                        <a:pt x="764234" y="46223"/>
                      </a:cubicBezTo>
                      <a:cubicBezTo>
                        <a:pt x="763850" y="117061"/>
                        <a:pt x="764618" y="184446"/>
                        <a:pt x="764234" y="255284"/>
                      </a:cubicBezTo>
                      <a:cubicBezTo>
                        <a:pt x="739620" y="267751"/>
                        <a:pt x="735145" y="280794"/>
                        <a:pt x="731245" y="300165"/>
                      </a:cubicBezTo>
                      <a:lnTo>
                        <a:pt x="617938" y="300165"/>
                      </a:lnTo>
                      <a:lnTo>
                        <a:pt x="617938" y="285873"/>
                      </a:lnTo>
                      <a:cubicBezTo>
                        <a:pt x="388346" y="278132"/>
                        <a:pt x="265315" y="357308"/>
                        <a:pt x="269086" y="510899"/>
                      </a:cubicBezTo>
                      <a:lnTo>
                        <a:pt x="269086" y="2732959"/>
                      </a:lnTo>
                      <a:lnTo>
                        <a:pt x="4" y="2732959"/>
                      </a:lnTo>
                      <a:lnTo>
                        <a:pt x="4" y="510899"/>
                      </a:lnTo>
                      <a:cubicBezTo>
                        <a:pt x="-1187" y="162841"/>
                        <a:pt x="290515" y="26711"/>
                        <a:pt x="617938" y="16789"/>
                      </a:cubicBezTo>
                      <a:lnTo>
                        <a:pt x="61793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Moon 52">
                <a:extLst>
                  <a:ext uri="{FF2B5EF4-FFF2-40B4-BE49-F238E27FC236}">
                    <a16:creationId xmlns:a16="http://schemas.microsoft.com/office/drawing/2014/main" id="{643FADFF-40D3-485B-AE87-B7EBD888B75D}"/>
                  </a:ext>
                </a:extLst>
              </p:cNvPr>
              <p:cNvSpPr/>
              <p:nvPr/>
            </p:nvSpPr>
            <p:spPr>
              <a:xfrm>
                <a:off x="6084179" y="4647359"/>
                <a:ext cx="46492" cy="122537"/>
              </a:xfrm>
              <a:prstGeom prst="moon">
                <a:avLst>
                  <a:gd name="adj" fmla="val 42150"/>
                </a:avLst>
              </a:prstGeom>
              <a:solidFill>
                <a:schemeClr val="bg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FA8B2CD-B0C6-4182-A64C-8306C947E3F5}"/>
                </a:ext>
              </a:extLst>
            </p:cNvPr>
            <p:cNvSpPr/>
            <p:nvPr/>
          </p:nvSpPr>
          <p:spPr>
            <a:xfrm>
              <a:off x="1648783" y="3760768"/>
              <a:ext cx="171479" cy="144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54A5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Prospect Pipeline</a:t>
              </a:r>
            </a:p>
          </p:txBody>
        </p:sp>
      </p:grpSp>
      <p:pic>
        <p:nvPicPr>
          <p:cNvPr id="63" name="Content Placeholder 5">
            <a:extLst>
              <a:ext uri="{FF2B5EF4-FFF2-40B4-BE49-F238E27FC236}">
                <a16:creationId xmlns:a16="http://schemas.microsoft.com/office/drawing/2014/main" id="{241443DF-7212-7541-A8DB-6A2ED16E1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5" y="6132413"/>
            <a:ext cx="3980616" cy="1326872"/>
          </a:xfrm>
          <a:prstGeom prst="rect">
            <a:avLst/>
          </a:prstGeom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5236566D-DBA9-3A4A-92FB-BB13D6992AC3}"/>
              </a:ext>
            </a:extLst>
          </p:cNvPr>
          <p:cNvSpPr/>
          <p:nvPr/>
        </p:nvSpPr>
        <p:spPr>
          <a:xfrm>
            <a:off x="7952138" y="1774706"/>
            <a:ext cx="2091830" cy="1165441"/>
          </a:xfrm>
          <a:prstGeom prst="wedgeRectCallout">
            <a:avLst>
              <a:gd name="adj1" fmla="val -48369"/>
              <a:gd name="adj2" fmla="val 125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CAN I HELP?</a:t>
            </a: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DFDD9D7E-7944-0B4D-8D76-EEED867438D7}"/>
              </a:ext>
            </a:extLst>
          </p:cNvPr>
          <p:cNvSpPr/>
          <p:nvPr/>
        </p:nvSpPr>
        <p:spPr>
          <a:xfrm>
            <a:off x="2803794" y="2287664"/>
            <a:ext cx="389980" cy="330678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18DBC3E1-B86D-E74F-8906-83BDF89FF42C}"/>
              </a:ext>
            </a:extLst>
          </p:cNvPr>
          <p:cNvSpPr/>
          <p:nvPr/>
        </p:nvSpPr>
        <p:spPr>
          <a:xfrm>
            <a:off x="4890873" y="2837552"/>
            <a:ext cx="389980" cy="330678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04AB640A-F5AD-2A46-9673-4E108CDAFF91}"/>
              </a:ext>
            </a:extLst>
          </p:cNvPr>
          <p:cNvSpPr/>
          <p:nvPr/>
        </p:nvSpPr>
        <p:spPr>
          <a:xfrm>
            <a:off x="7066998" y="2496442"/>
            <a:ext cx="304800" cy="314939"/>
          </a:xfrm>
          <a:prstGeom prst="star5">
            <a:avLst>
              <a:gd name="adj" fmla="val 22723"/>
              <a:gd name="hf" fmla="val 105146"/>
              <a:gd name="vf" fmla="val 11055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56413E5B-0FD3-AF43-99E0-DAAF190E967D}"/>
              </a:ext>
            </a:extLst>
          </p:cNvPr>
          <p:cNvSpPr/>
          <p:nvPr/>
        </p:nvSpPr>
        <p:spPr>
          <a:xfrm>
            <a:off x="6229062" y="5132304"/>
            <a:ext cx="389980" cy="330678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D889C95-25AC-EC45-A8A2-9741180CB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101" y="4582221"/>
            <a:ext cx="444500" cy="3683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17BEBDB-36CE-784B-9D0E-5551DEB25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2337" y="5173270"/>
            <a:ext cx="444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6D77B-1622-7149-A3F1-B4A4E82E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IDENTIFY POSSIBLE DONORS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4E5978-647C-46C5-82B3-BA2C0FCF1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63200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0543CE6-DB2B-7D41-A2AD-8666661C5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6" y="5982672"/>
            <a:ext cx="3980616" cy="13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84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MSU Denver">
      <a:dk1>
        <a:srgbClr val="002A4C"/>
      </a:dk1>
      <a:lt1>
        <a:sysClr val="window" lastClr="FFFFFF"/>
      </a:lt1>
      <a:dk2>
        <a:srgbClr val="00447C"/>
      </a:dk2>
      <a:lt2>
        <a:srgbClr val="A9D5F3"/>
      </a:lt2>
      <a:accent1>
        <a:srgbClr val="00447C"/>
      </a:accent1>
      <a:accent2>
        <a:srgbClr val="D11242"/>
      </a:accent2>
      <a:accent3>
        <a:srgbClr val="A9D5F3"/>
      </a:accent3>
      <a:accent4>
        <a:srgbClr val="717073"/>
      </a:accent4>
      <a:accent5>
        <a:srgbClr val="D11242"/>
      </a:accent5>
      <a:accent6>
        <a:srgbClr val="002A4C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430FACFB4FB4EBAD18387872A0DC3" ma:contentTypeVersion="12" ma:contentTypeDescription="Create a new document." ma:contentTypeScope="" ma:versionID="16ff55dbf912d935026d8e411d12701e">
  <xsd:schema xmlns:xsd="http://www.w3.org/2001/XMLSchema" xmlns:xs="http://www.w3.org/2001/XMLSchema" xmlns:p="http://schemas.microsoft.com/office/2006/metadata/properties" xmlns:ns2="00eb17c7-5fae-4143-8197-564ed8f2b245" xmlns:ns3="512689ea-6fb1-4e60-9932-c172b8859b47" targetNamespace="http://schemas.microsoft.com/office/2006/metadata/properties" ma:root="true" ma:fieldsID="a5a5a7fded95dd41586b18eb1a8fad63" ns2:_="" ns3:_="">
    <xsd:import namespace="00eb17c7-5fae-4143-8197-564ed8f2b245"/>
    <xsd:import namespace="512689ea-6fb1-4e60-9932-c172b8859b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b17c7-5fae-4143-8197-564ed8f2b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689ea-6fb1-4e60-9932-c172b8859b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2689ea-6fb1-4e60-9932-c172b8859b47">
      <UserInfo>
        <DisplayName>Marquez-Hudson, Christine</DisplayName>
        <AccountId>33</AccountId>
        <AccountType/>
      </UserInfo>
      <UserInfo>
        <DisplayName>Hurst, Jamie</DisplayName>
        <AccountId>6</AccountId>
        <AccountType/>
      </UserInfo>
      <UserInfo>
        <DisplayName>Leask, Jacob</DisplayName>
        <AccountId>236</AccountId>
        <AccountType/>
      </UserInfo>
      <UserInfo>
        <DisplayName>Henry, Bill</DisplayName>
        <AccountId>237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A5846AB-61AE-47F4-8E14-071E1935F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b17c7-5fae-4143-8197-564ed8f2b245"/>
    <ds:schemaRef ds:uri="512689ea-6fb1-4e60-9932-c172b8859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D8341-5D48-4235-9408-60446DD0B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4C769A-A4D7-4F3F-898A-66DC7C4245A9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00eb17c7-5fae-4143-8197-564ed8f2b245"/>
    <ds:schemaRef ds:uri="http://purl.org/dc/elements/1.1/"/>
    <ds:schemaRef ds:uri="512689ea-6fb1-4e60-9932-c172b8859b47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1066</Words>
  <Application>Microsoft Macintosh PowerPoint</Application>
  <PresentationFormat>Widescreen</PresentationFormat>
  <Paragraphs>199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Gotham Book</vt:lpstr>
      <vt:lpstr>Gotham Medium</vt:lpstr>
      <vt:lpstr>Symbol</vt:lpstr>
      <vt:lpstr>Times New Roman</vt:lpstr>
      <vt:lpstr>Wingdings</vt:lpstr>
      <vt:lpstr>Retrospect</vt:lpstr>
      <vt:lpstr>LEADERSHIP ACADEMY</vt:lpstr>
      <vt:lpstr>LEARNING OUTCOMES</vt:lpstr>
      <vt:lpstr>WHAT IS UNIVERSITY ADVANCEMENT?</vt:lpstr>
      <vt:lpstr>WORKING WITH ADVANCEMENT</vt:lpstr>
      <vt:lpstr>WHAT ARE MY PRIORITIES?</vt:lpstr>
      <vt:lpstr>PowerPoint Presentation</vt:lpstr>
      <vt:lpstr>PowerPoint Presentation</vt:lpstr>
      <vt:lpstr>PowerPoint Presentation</vt:lpstr>
      <vt:lpstr>IDENTIFY POSSIBLE DONORS</vt:lpstr>
      <vt:lpstr>CORPORATE AND FOUNDATION GRANTS</vt:lpstr>
      <vt:lpstr>CULTIVATE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TO THE ASK</vt:lpstr>
      <vt:lpstr>  STEWARDSHIP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Education Solutions</dc:title>
  <dc:creator>Biscoe, Katie</dc:creator>
  <cp:lastModifiedBy>Marquez-Hudson, Christine</cp:lastModifiedBy>
  <cp:revision>32</cp:revision>
  <dcterms:created xsi:type="dcterms:W3CDTF">2021-09-27T20:12:13Z</dcterms:created>
  <dcterms:modified xsi:type="dcterms:W3CDTF">2022-03-03T03:31:43Z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0x010100ECF430FACFB4FB4EBAD18387872A0DC3</vt:lpwstr>
  </property>
</Properties>
</file>