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322" r:id="rId2"/>
    <p:sldId id="323" r:id="rId3"/>
    <p:sldId id="334" r:id="rId4"/>
    <p:sldId id="336" r:id="rId5"/>
    <p:sldId id="332" r:id="rId6"/>
    <p:sldId id="337" r:id="rId7"/>
    <p:sldId id="328" r:id="rId8"/>
    <p:sldId id="330" r:id="rId9"/>
    <p:sldId id="327" r:id="rId10"/>
    <p:sldId id="331" r:id="rId11"/>
    <p:sldId id="338" r:id="rId12"/>
    <p:sldId id="339" r:id="rId13"/>
  </p:sldIdLst>
  <p:sldSz cx="18195925" cy="52117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1">
          <p15:clr>
            <a:srgbClr val="A4A3A4"/>
          </p15:clr>
        </p15:guide>
        <p15:guide id="2" pos="57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rth, Chelsie" initials="W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9DA"/>
    <a:srgbClr val="717073"/>
    <a:srgbClr val="00447C"/>
    <a:srgbClr val="91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0" autoAdjust="0"/>
    <p:restoredTop sz="91304" autoAdjust="0"/>
  </p:normalViewPr>
  <p:slideViewPr>
    <p:cSldViewPr snapToGrid="0">
      <p:cViewPr varScale="1">
        <p:scale>
          <a:sx n="79" d="100"/>
          <a:sy n="79" d="100"/>
        </p:scale>
        <p:origin x="132" y="1074"/>
      </p:cViewPr>
      <p:guideLst>
        <p:guide orient="horz" pos="1641"/>
        <p:guide pos="57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A03C8F-8DF1-42A2-B7C0-F02EB8AB9E6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79688" y="696913"/>
            <a:ext cx="12169776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3BC48C-57FE-4DB7-968D-AF3F31EC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1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9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2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C48C-57FE-4DB7-968D-AF3F31EC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95" y="1619026"/>
            <a:ext cx="15466536" cy="11171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389" y="2953332"/>
            <a:ext cx="12737148" cy="13318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2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8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92046" y="208712"/>
            <a:ext cx="4094083" cy="44468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9796" y="208712"/>
            <a:ext cx="11978984" cy="4446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9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353" y="3349041"/>
            <a:ext cx="15466536" cy="103511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7353" y="2208969"/>
            <a:ext cx="15466536" cy="11400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96" y="1216079"/>
            <a:ext cx="8036534" cy="3439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9595" y="1216079"/>
            <a:ext cx="8036534" cy="3439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96" y="1166615"/>
            <a:ext cx="8039694" cy="4861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96" y="1652805"/>
            <a:ext cx="8039694" cy="30027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3280" y="1166615"/>
            <a:ext cx="8042852" cy="4861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43280" y="1652805"/>
            <a:ext cx="8042852" cy="30027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7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97" y="207506"/>
            <a:ext cx="5986334" cy="883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4101" y="207507"/>
            <a:ext cx="10172028" cy="4448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97" y="1090611"/>
            <a:ext cx="5986334" cy="3564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0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29" y="3648235"/>
            <a:ext cx="10917555" cy="43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6529" y="465681"/>
            <a:ext cx="10917555" cy="31270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529" y="4078929"/>
            <a:ext cx="10917555" cy="611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0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8D9DA"/>
            </a:gs>
            <a:gs pos="0">
              <a:srgbClr val="71707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9796" y="208712"/>
            <a:ext cx="16376333" cy="86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96" y="1216079"/>
            <a:ext cx="16376333" cy="343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9796" y="4830533"/>
            <a:ext cx="4245716" cy="277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8025"/>
            <a:fld id="{FDA9E4F4-7504-4F7D-8588-3F7692680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38025"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6941" y="4830533"/>
            <a:ext cx="5762043" cy="277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8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40413" y="4830533"/>
            <a:ext cx="4245716" cy="277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38025"/>
            <a:fld id="{8B7489A7-9800-40F7-AC73-50E796316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38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lides.com/cavea-msudenver/deck-36#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545" y="911233"/>
            <a:ext cx="15350833" cy="193899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CAVEA Theater </a:t>
            </a:r>
            <a:r>
              <a:rPr lang="en-US" sz="6000" dirty="0" smtClean="0"/>
              <a:t>Main Screen</a:t>
            </a:r>
          </a:p>
          <a:p>
            <a:pPr algn="ctr"/>
            <a:r>
              <a:rPr lang="en-US" sz="6000" dirty="0" smtClean="0"/>
              <a:t>Presentation Template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71375"/>
            <a:ext cx="18195925" cy="5040389"/>
            <a:chOff x="0" y="171375"/>
            <a:chExt cx="18195925" cy="504038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77" y="171375"/>
              <a:ext cx="1399104" cy="73985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417566" y="3239215"/>
            <a:ext cx="890815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CAVEA Theater Front Screen Presentation Template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1376" y="243681"/>
            <a:ext cx="16557922" cy="8686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 Coordination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62046" y="1337571"/>
            <a:ext cx="7975116" cy="347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99677" y="1501298"/>
            <a:ext cx="13341827" cy="274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Follow your instructor’s direction for content deadlines and delivery.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Rehearsal opportunity will be scheduled through the class.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questions will help you maximize your time here today?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8673" y="5362566"/>
            <a:ext cx="16376333" cy="343952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0" y="0"/>
            <a:ext cx="18195925" cy="44484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78681" y="232726"/>
            <a:ext cx="16438563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Background </a:t>
            </a:r>
            <a:r>
              <a:rPr lang="en-US" smtClean="0">
                <a:solidFill>
                  <a:schemeClr val="tx2"/>
                </a:solidFill>
              </a:rPr>
              <a:t>and Font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674" y="1412291"/>
            <a:ext cx="15040575" cy="2631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Font: Arial</a:t>
            </a:r>
          </a:p>
          <a:p>
            <a:pPr algn="ctr"/>
            <a:r>
              <a:rPr lang="en-US" sz="2000" b="1" dirty="0" smtClean="0"/>
              <a:t>Size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  20  25   30     35       40        45         50          55             60             65               70                75                 80                   85</a:t>
            </a:r>
          </a:p>
          <a:p>
            <a:pPr algn="ctr"/>
            <a:r>
              <a:rPr lang="en-US" sz="2000" b="1" dirty="0" smtClean="0"/>
              <a:t>Aa </a:t>
            </a:r>
            <a:r>
              <a:rPr lang="en-US" sz="2500" b="1" dirty="0" err="1" smtClean="0"/>
              <a:t>Aa</a:t>
            </a:r>
            <a:r>
              <a:rPr lang="en-US" sz="2500" b="1" dirty="0" smtClean="0"/>
              <a:t> </a:t>
            </a:r>
            <a:r>
              <a:rPr lang="en-US" sz="3000" b="1" dirty="0" err="1" smtClean="0"/>
              <a:t>Aa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Aa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Aa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Aa</a:t>
            </a:r>
            <a:r>
              <a:rPr lang="en-US" sz="5500" b="1" dirty="0"/>
              <a:t> </a:t>
            </a:r>
            <a:r>
              <a:rPr lang="en-US" sz="5500" b="1" dirty="0" err="1" smtClean="0"/>
              <a:t>Aa</a:t>
            </a:r>
            <a:r>
              <a:rPr lang="en-US" sz="5500" b="1" dirty="0" smtClean="0"/>
              <a:t> </a:t>
            </a:r>
            <a:r>
              <a:rPr lang="en-US" sz="6000" b="1" dirty="0" err="1" smtClean="0"/>
              <a:t>Aa</a:t>
            </a:r>
            <a:r>
              <a:rPr lang="en-US" sz="6000" b="1" dirty="0" smtClean="0"/>
              <a:t> </a:t>
            </a:r>
            <a:r>
              <a:rPr lang="en-US" sz="6500" b="1" dirty="0" err="1" smtClean="0"/>
              <a:t>Aa</a:t>
            </a:r>
            <a:r>
              <a:rPr lang="en-US" sz="7000" b="1" dirty="0" smtClean="0"/>
              <a:t> </a:t>
            </a:r>
            <a:r>
              <a:rPr lang="en-US" sz="7000" b="1" dirty="0" err="1" smtClean="0"/>
              <a:t>Aa</a:t>
            </a:r>
            <a:r>
              <a:rPr lang="en-US" sz="7500" b="1" dirty="0" smtClean="0"/>
              <a:t> </a:t>
            </a:r>
            <a:r>
              <a:rPr lang="en-US" sz="7500" b="1" dirty="0" err="1" smtClean="0"/>
              <a:t>Aa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Aa</a:t>
            </a:r>
            <a:r>
              <a:rPr lang="en-US" sz="8500" b="1" dirty="0" smtClean="0"/>
              <a:t> </a:t>
            </a:r>
            <a:r>
              <a:rPr lang="en-US" sz="8500" b="1" dirty="0" err="1" smtClean="0"/>
              <a:t>Aa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80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4539" y="142863"/>
            <a:ext cx="9545397" cy="789916"/>
          </a:xfrm>
        </p:spPr>
        <p:txBody>
          <a:bodyPr/>
          <a:lstStyle/>
          <a:p>
            <a:pPr algn="l"/>
            <a:r>
              <a:rPr lang="en-US" dirty="0" smtClean="0"/>
              <a:t>        CAVEA Theater Main </a:t>
            </a:r>
            <a:r>
              <a:rPr lang="en-US" dirty="0"/>
              <a:t>S</a:t>
            </a:r>
            <a:r>
              <a:rPr lang="en-US" dirty="0" smtClean="0"/>
              <a:t>creen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1360" y="1014761"/>
            <a:ext cx="9642377" cy="347335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The CAVEA Theater Main Screen is a unique rear-projection display with a resolution of </a:t>
            </a:r>
            <a:r>
              <a:rPr lang="en-US" b="1" dirty="0" smtClean="0"/>
              <a:t>3688 x 1050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This is much wider than typical presentation formats. </a:t>
            </a:r>
            <a:br>
              <a:rPr lang="en-US" dirty="0" smtClean="0"/>
            </a:br>
            <a:endParaRPr lang="en-US" sz="17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CAVEA can accommodate most presentations in most formats. </a:t>
            </a: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using this </a:t>
            </a:r>
            <a:r>
              <a:rPr lang="en-US" dirty="0"/>
              <a:t>template will </a:t>
            </a:r>
            <a:r>
              <a:rPr lang="en-US" dirty="0" smtClean="0"/>
              <a:t>enable </a:t>
            </a:r>
            <a:r>
              <a:rPr lang="en-US" dirty="0"/>
              <a:t>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maximize </a:t>
            </a:r>
            <a:r>
              <a:rPr lang="en-US" dirty="0" smtClean="0"/>
              <a:t>this </a:t>
            </a:r>
            <a:r>
              <a:rPr lang="en-US" dirty="0"/>
              <a:t>unique </a:t>
            </a:r>
            <a:r>
              <a:rPr lang="en-US" dirty="0" smtClean="0"/>
              <a:t>screen for </a:t>
            </a:r>
            <a:r>
              <a:rPr lang="en-US" dirty="0"/>
              <a:t>optimum </a:t>
            </a:r>
            <a:r>
              <a:rPr lang="en-US" dirty="0" smtClean="0"/>
              <a:t>projection.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16" y="178616"/>
            <a:ext cx="7190609" cy="4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4539" y="142863"/>
            <a:ext cx="9545397" cy="789916"/>
          </a:xfrm>
        </p:spPr>
        <p:txBody>
          <a:bodyPr/>
          <a:lstStyle/>
          <a:p>
            <a:pPr algn="l"/>
            <a:r>
              <a:rPr lang="en-US" dirty="0" smtClean="0"/>
              <a:t>        CAVEA Theater Main </a:t>
            </a:r>
            <a:r>
              <a:rPr lang="en-US" dirty="0"/>
              <a:t>S</a:t>
            </a:r>
            <a:r>
              <a:rPr lang="en-US" dirty="0" smtClean="0"/>
              <a:t>creen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97559" y="932779"/>
            <a:ext cx="9620570" cy="3496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Other features to be aware of while presenting: </a:t>
            </a:r>
          </a:p>
          <a:p>
            <a:r>
              <a:rPr lang="en-US" dirty="0" smtClean="0"/>
              <a:t>Use of space (screen, room)</a:t>
            </a:r>
          </a:p>
          <a:p>
            <a:r>
              <a:rPr lang="en-US" dirty="0" smtClean="0"/>
              <a:t>Acoustic environment</a:t>
            </a:r>
          </a:p>
          <a:p>
            <a:r>
              <a:rPr lang="en-US" dirty="0" smtClean="0"/>
              <a:t>Clicker functions</a:t>
            </a:r>
          </a:p>
          <a:p>
            <a:r>
              <a:rPr lang="en-US" dirty="0" smtClean="0"/>
              <a:t>Room layout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16" y="178616"/>
            <a:ext cx="7190609" cy="4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7965" y="310344"/>
            <a:ext cx="16438164" cy="789916"/>
          </a:xfrm>
        </p:spPr>
        <p:txBody>
          <a:bodyPr>
            <a:normAutofit/>
          </a:bodyPr>
          <a:lstStyle/>
          <a:p>
            <a:r>
              <a:rPr lang="en-US" dirty="0" smtClean="0"/>
              <a:t>PowerPoint Settings for Best Outcomes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75304" y="1859967"/>
            <a:ext cx="4970576" cy="28064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914400">
              <a:buFont typeface="+mj-lt"/>
              <a:buAutoNum type="arabicPeriod"/>
            </a:pPr>
            <a:r>
              <a:rPr lang="en-US" sz="2800" dirty="0" smtClean="0"/>
              <a:t>Select the ‘Design’ tab</a:t>
            </a:r>
          </a:p>
          <a:p>
            <a:pPr marL="514350" indent="-514350" defTabSz="914400">
              <a:buFont typeface="+mj-lt"/>
              <a:buAutoNum type="arabicPeriod"/>
            </a:pPr>
            <a:r>
              <a:rPr lang="en-US" sz="2800" dirty="0" smtClean="0"/>
              <a:t>Select ‘Slide Size’</a:t>
            </a:r>
          </a:p>
          <a:p>
            <a:pPr marL="514350" indent="-514350" defTabSz="914400">
              <a:buFont typeface="+mj-lt"/>
              <a:buAutoNum type="arabicPeriod"/>
            </a:pPr>
            <a:r>
              <a:rPr lang="en-US" sz="2800" dirty="0" smtClean="0"/>
              <a:t>Select ‘Custom Slide Size’</a:t>
            </a:r>
          </a:p>
          <a:p>
            <a:pPr marL="514350" indent="-514350" defTabSz="914400">
              <a:buFont typeface="+mj-lt"/>
              <a:buAutoNum type="arabicPeriod"/>
            </a:pPr>
            <a:endParaRPr lang="en-US" sz="2800" dirty="0" smtClean="0"/>
          </a:p>
          <a:p>
            <a:pPr defTabSz="914400"/>
            <a:endParaRPr lang="en-US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749247" y="1619690"/>
            <a:ext cx="3858543" cy="27237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Set ‘Custom’ size</a:t>
            </a:r>
          </a:p>
          <a:p>
            <a:endParaRPr lang="en-US" sz="2800" b="1" dirty="0"/>
          </a:p>
          <a:p>
            <a:r>
              <a:rPr lang="en-US" sz="2800" b="1" dirty="0"/>
              <a:t>Width: 19.9 inches</a:t>
            </a:r>
          </a:p>
          <a:p>
            <a:endParaRPr lang="en-US" sz="2800" b="1" dirty="0"/>
          </a:p>
          <a:p>
            <a:r>
              <a:rPr lang="en-US" sz="2800" b="1" dirty="0"/>
              <a:t>Height: 5.7 inches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8593" t="16894" r="38471" b="68945"/>
          <a:stretch/>
        </p:blipFill>
        <p:spPr>
          <a:xfrm>
            <a:off x="7061898" y="1415430"/>
            <a:ext cx="4072128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Presentation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965" y="1193776"/>
            <a:ext cx="13816361" cy="3439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Slides.com – A theater template is available at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http://slides.com/cavea-msudenver/deck-36</a:t>
            </a:r>
            <a:r>
              <a:rPr lang="en-US" dirty="0" smtClean="0">
                <a:hlinkClick r:id="rId2"/>
              </a:rPr>
              <a:t>#/</a:t>
            </a:r>
            <a:r>
              <a:rPr lang="en-US" dirty="0" smtClean="0"/>
              <a:t>   NOTE: You must have a Slides.com subscription to use this method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Prezi – Prezi can be used however, it does not accommodate the 3688 x 1050 aspect ratio of the CAVEA main screen.  Presentations using Prezi will have black bars on either side of your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7965" y="310344"/>
            <a:ext cx="16438164" cy="789916"/>
          </a:xfrm>
        </p:spPr>
        <p:txBody>
          <a:bodyPr>
            <a:normAutofit/>
          </a:bodyPr>
          <a:lstStyle/>
          <a:p>
            <a:r>
              <a:rPr lang="en-US" dirty="0" smtClean="0"/>
              <a:t>Manual Resolution Settings for Video or Other Media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99062" y="802901"/>
            <a:ext cx="10935969" cy="3474509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Display Resolution: 3688 x 1050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Effective for developing presentations in Adobe products (Illustrator, InDesign,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Effective for encoding video where possible </a:t>
            </a:r>
          </a:p>
        </p:txBody>
      </p:sp>
    </p:spTree>
    <p:extLst>
      <p:ext uri="{BB962C8B-B14F-4D97-AF65-F5344CB8AC3E}">
        <p14:creationId xmlns:p14="http://schemas.microsoft.com/office/powerpoint/2010/main" val="38737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835151" y="173627"/>
            <a:ext cx="16438164" cy="7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 Choices as Communication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6982" y="1195178"/>
            <a:ext cx="16376333" cy="332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Think about </a:t>
            </a:r>
            <a:r>
              <a:rPr lang="en-US" sz="4800" dirty="0" smtClean="0"/>
              <a:t>scale</a:t>
            </a:r>
            <a:r>
              <a:rPr lang="en-US" dirty="0" smtClean="0"/>
              <a:t> and proportion and </a:t>
            </a:r>
            <a:r>
              <a:rPr lang="en-US" dirty="0" smtClean="0">
                <a:latin typeface="Bernard MT Condensed" panose="02050806060905020404" pitchFamily="18" charset="0"/>
              </a:rPr>
              <a:t>font</a:t>
            </a:r>
            <a:r>
              <a:rPr lang="en-US" dirty="0" smtClean="0"/>
              <a:t> </a:t>
            </a:r>
            <a:r>
              <a:rPr lang="en-US" sz="4400" dirty="0" smtClean="0">
                <a:latin typeface="Blackadder ITC" panose="04020505051007020D02" pitchFamily="82" charset="0"/>
              </a:rPr>
              <a:t>selection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Consider color use: your intent and audience experience.</a:t>
            </a:r>
          </a:p>
          <a:p>
            <a:pPr marL="0" indent="0" algn="ctr">
              <a:buNone/>
            </a:pPr>
            <a:r>
              <a:rPr lang="en-US" dirty="0" smtClean="0"/>
              <a:t>The bigger the image, the more important the image quality. </a:t>
            </a:r>
          </a:p>
          <a:p>
            <a:pPr marL="0" indent="0" algn="ctr">
              <a:buNone/>
            </a:pPr>
            <a:r>
              <a:rPr lang="en-US" dirty="0" smtClean="0"/>
              <a:t>How will you balance text to image to your position as presenter? </a:t>
            </a:r>
          </a:p>
          <a:p>
            <a:pPr marL="0" indent="0" algn="ctr">
              <a:buNone/>
            </a:pPr>
            <a:r>
              <a:rPr lang="en-US" dirty="0" smtClean="0"/>
              <a:t>Remember: all content must fit within the slide space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0" y="0"/>
            <a:ext cx="18195925" cy="44484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78681" y="232726"/>
            <a:ext cx="16438563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Background Color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674" y="1412291"/>
            <a:ext cx="15040575" cy="2631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Font: Arial</a:t>
            </a:r>
          </a:p>
          <a:p>
            <a:pPr algn="ctr"/>
            <a:r>
              <a:rPr lang="en-US" sz="2000" b="1" dirty="0" smtClean="0"/>
              <a:t>Size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  20  25   30     35       40        45         50          55             60             65               70                75                 80                   85</a:t>
            </a:r>
          </a:p>
          <a:p>
            <a:pPr algn="ctr"/>
            <a:r>
              <a:rPr lang="en-US" sz="2000" b="1" dirty="0" smtClean="0"/>
              <a:t>Aa </a:t>
            </a:r>
            <a:r>
              <a:rPr lang="en-US" sz="2500" b="1" dirty="0" err="1" smtClean="0"/>
              <a:t>Aa</a:t>
            </a:r>
            <a:r>
              <a:rPr lang="en-US" sz="2500" b="1" dirty="0" smtClean="0"/>
              <a:t> </a:t>
            </a:r>
            <a:r>
              <a:rPr lang="en-US" sz="3000" b="1" dirty="0" err="1" smtClean="0"/>
              <a:t>Aa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Aa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Aa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Aa</a:t>
            </a:r>
            <a:r>
              <a:rPr lang="en-US" sz="5500" b="1" dirty="0"/>
              <a:t> </a:t>
            </a:r>
            <a:r>
              <a:rPr lang="en-US" sz="5500" b="1" dirty="0" err="1" smtClean="0"/>
              <a:t>Aa</a:t>
            </a:r>
            <a:r>
              <a:rPr lang="en-US" sz="5500" b="1" dirty="0" smtClean="0"/>
              <a:t> </a:t>
            </a:r>
            <a:r>
              <a:rPr lang="en-US" sz="6000" b="1" dirty="0" err="1" smtClean="0"/>
              <a:t>Aa</a:t>
            </a:r>
            <a:r>
              <a:rPr lang="en-US" sz="6000" b="1" dirty="0" smtClean="0"/>
              <a:t> </a:t>
            </a:r>
            <a:r>
              <a:rPr lang="en-US" sz="6500" b="1" dirty="0" err="1" smtClean="0"/>
              <a:t>Aa</a:t>
            </a:r>
            <a:r>
              <a:rPr lang="en-US" sz="7000" b="1" dirty="0" smtClean="0"/>
              <a:t> </a:t>
            </a:r>
            <a:r>
              <a:rPr lang="en-US" sz="7000" b="1" dirty="0" err="1" smtClean="0"/>
              <a:t>Aa</a:t>
            </a:r>
            <a:r>
              <a:rPr lang="en-US" sz="7500" b="1" dirty="0" smtClean="0"/>
              <a:t> </a:t>
            </a:r>
            <a:r>
              <a:rPr lang="en-US" sz="7500" b="1" dirty="0" err="1" smtClean="0"/>
              <a:t>Aa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Aa</a:t>
            </a:r>
            <a:r>
              <a:rPr lang="en-US" sz="8500" b="1" dirty="0" smtClean="0"/>
              <a:t> </a:t>
            </a:r>
            <a:r>
              <a:rPr lang="en-US" sz="8500" b="1" dirty="0" err="1" smtClean="0"/>
              <a:t>Aa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425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471905"/>
            <a:ext cx="18195925" cy="739859"/>
            <a:chOff x="0" y="4471905"/>
            <a:chExt cx="18195925" cy="739859"/>
          </a:xfrm>
        </p:grpSpPr>
        <p:sp>
          <p:nvSpPr>
            <p:cNvPr id="22" name="Rectangle 21"/>
            <p:cNvSpPr/>
            <p:nvPr/>
          </p:nvSpPr>
          <p:spPr>
            <a:xfrm>
              <a:off x="0" y="4471905"/>
              <a:ext cx="18195925" cy="73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CAVEA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0416" y="4518885"/>
              <a:ext cx="2361550" cy="66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8343" y="4860895"/>
              <a:ext cx="6599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CAVEA Theater Front Screen Presentation Template</a:t>
              </a:r>
              <a:endParaRPr lang="en-US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71905"/>
              <a:ext cx="1399104" cy="739858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903948" y="98072"/>
            <a:ext cx="16438164" cy="78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Embedded Material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792974" y="1380214"/>
            <a:ext cx="5107258" cy="208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case the material needs to be introduced before starting, please add an extra animation step in order to play the video or audio on the next click. 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21072" y="1380214"/>
            <a:ext cx="5167556" cy="1920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If your presentation contains embedded materials such as YouTube video and audio, please be sure to have them embedded in a slide.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92064" y="1396591"/>
            <a:ext cx="5353245" cy="192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Test your settings to see if the </a:t>
            </a:r>
            <a:r>
              <a:rPr lang="en-US" sz="2800" dirty="0"/>
              <a:t>material </a:t>
            </a:r>
            <a:r>
              <a:rPr lang="en-US" sz="2800" dirty="0" smtClean="0"/>
              <a:t>plays automatically </a:t>
            </a:r>
            <a:r>
              <a:rPr lang="en-US" sz="2800" dirty="0"/>
              <a:t>once </a:t>
            </a:r>
            <a:r>
              <a:rPr lang="en-US" sz="2800" dirty="0" smtClean="0"/>
              <a:t>you advanced </a:t>
            </a:r>
            <a:r>
              <a:rPr lang="en-US" sz="2800" dirty="0"/>
              <a:t>to that slide.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99" y="2789412"/>
            <a:ext cx="2028391" cy="202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30" y="2499950"/>
            <a:ext cx="2313954" cy="26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WOW">
  <a:themeElements>
    <a:clrScheme name="MSU Brand">
      <a:dk1>
        <a:sysClr val="windowText" lastClr="000000"/>
      </a:dk1>
      <a:lt1>
        <a:sysClr val="window" lastClr="FFFFFF"/>
      </a:lt1>
      <a:dk2>
        <a:srgbClr val="D11242"/>
      </a:dk2>
      <a:lt2>
        <a:srgbClr val="EEECE1"/>
      </a:lt2>
      <a:accent1>
        <a:srgbClr val="D11242"/>
      </a:accent1>
      <a:accent2>
        <a:srgbClr val="D11242"/>
      </a:accent2>
      <a:accent3>
        <a:srgbClr val="717073"/>
      </a:accent3>
      <a:accent4>
        <a:srgbClr val="4CB4F2"/>
      </a:accent4>
      <a:accent5>
        <a:srgbClr val="971200"/>
      </a:accent5>
      <a:accent6>
        <a:srgbClr val="204E6C"/>
      </a:accent6>
      <a:hlink>
        <a:srgbClr val="FF240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2000" b="1" dirty="0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20418</TotalTime>
  <Words>438</Words>
  <Application>Microsoft Office PowerPoint</Application>
  <PresentationFormat>Custom</PresentationFormat>
  <Paragraphs>83</Paragraphs>
  <Slides>12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Bernard MT Condensed</vt:lpstr>
      <vt:lpstr>Blackadder ITC</vt:lpstr>
      <vt:lpstr>Calibri</vt:lpstr>
      <vt:lpstr>Wingdings 2</vt:lpstr>
      <vt:lpstr>OWOW</vt:lpstr>
      <vt:lpstr>PowerPoint Presentation</vt:lpstr>
      <vt:lpstr>        CAVEA Theater Main Screen</vt:lpstr>
      <vt:lpstr>        CAVEA Theater Main Screen</vt:lpstr>
      <vt:lpstr>PowerPoint Settings for Best Outcomes</vt:lpstr>
      <vt:lpstr>Other Presentation Formats</vt:lpstr>
      <vt:lpstr>Manual Resolution Settings for Video or Other Media</vt:lpstr>
      <vt:lpstr>PowerPoint Presentation</vt:lpstr>
      <vt:lpstr>PowerPoint Presentation</vt:lpstr>
      <vt:lpstr>PowerPoint Presentation</vt:lpstr>
      <vt:lpstr>Content Coordination</vt:lpstr>
      <vt:lpstr>PowerPoint Presentation</vt:lpstr>
      <vt:lpstr>PowerPoint Presentation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Worth, Chelsie</dc:creator>
  <cp:lastModifiedBy>Tran, Luan</cp:lastModifiedBy>
  <cp:revision>174</cp:revision>
  <cp:lastPrinted>2017-10-05T19:49:35Z</cp:lastPrinted>
  <dcterms:created xsi:type="dcterms:W3CDTF">2016-08-02T00:41:56Z</dcterms:created>
  <dcterms:modified xsi:type="dcterms:W3CDTF">2019-03-01T18:56:04Z</dcterms:modified>
</cp:coreProperties>
</file>