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856BE-EC11-45C4-BB46-17C35DB1B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913" y="104775"/>
            <a:ext cx="6091237" cy="2903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350">
            <a:extLst>
              <a:ext uri="{FF2B5EF4-FFF2-40B4-BE49-F238E27FC236}">
                <a16:creationId xmlns:a16="http://schemas.microsoft.com/office/drawing/2014/main" id="{96EB1397-BB7D-42F9-8C13-15FE2C605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3869" y="5219700"/>
            <a:ext cx="4014788" cy="4064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YYYY</a:t>
            </a:r>
          </a:p>
        </p:txBody>
      </p:sp>
      <p:sp>
        <p:nvSpPr>
          <p:cNvPr id="8" name="Text Placeholder 13351">
            <a:extLst>
              <a:ext uri="{FF2B5EF4-FFF2-40B4-BE49-F238E27FC236}">
                <a16:creationId xmlns:a16="http://schemas.microsoft.com/office/drawing/2014/main" id="{73BBE8B8-A007-45DE-B761-514C5DD4B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3869" y="5626100"/>
            <a:ext cx="5742781" cy="4206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Department Name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31674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A5C71-B3F5-874C-AFD3-8D8628587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FFE76-BC24-624E-90E6-A13FB412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76DCD-E128-44D7-92A9-59EC21BF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8A04D-0692-9248-9FDE-92BDC9314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1B94D7D-9A9E-4CD0-96D0-2F37EB291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8150" y="5250077"/>
            <a:ext cx="4014788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FB8309-E9EC-482E-BE20-B870BEACC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8150" y="5656477"/>
            <a:ext cx="5749925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Department Name or additional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5CAC-0CD4-49A7-9949-9682DB072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050" y="523875"/>
            <a:ext cx="6143625" cy="2551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161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64A759-30B0-3440-AFFF-D78F900F0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77320"/>
            <a:ext cx="12179299" cy="6850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725FE-DE67-474D-9572-0D07354C46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498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CA946-B054-47E7-99B9-324A11D2A8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20863"/>
            <a:ext cx="10515600" cy="417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79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599226-77C2-844D-A73B-A97763C89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8F878-A1CE-194F-922A-4C16CFD1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78687"/>
            <a:ext cx="10515602" cy="7689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D1CD-CB0C-A04E-8D75-07BCE9B5F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3287067"/>
            <a:ext cx="10515602" cy="2524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7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F682F3-FCB7-E44D-A6A4-3E6C18591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6172915"/>
            <a:ext cx="12179300" cy="6850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EBEDF-D418-C14B-B96F-4746126C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E4342-B7A4-D448-AD31-172B1322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C36FC-2382-D748-9469-191373C19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81680-A84A-5C48-9038-D32569647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ABC09E-6751-47C4-B5C2-C118EAA98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11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1C375E-ED72-4AC4-84DF-2B19F48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874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64E5D-F3AC-0142-A60C-FF7AC0AF8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095E5-3E5E-FD4D-9744-097F9203F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BDFB19-A181-0C48-897B-919023E83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49AE3-422D-EE46-B77F-1F1858D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7369-5047-0843-92C0-02EAE437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6905D-3757-2343-A8A2-50EEAEB0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98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55830-E6E5-9547-88F3-1E16C6DDB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2831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77A0A-3005-F446-9639-59A85775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42D25-E143-B24A-91BF-5A212A4CB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EAB02-7CAE-C74B-BC17-16F4FEF9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469BF-D620-3F4E-949F-E7C55CEA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" y="6187594"/>
            <a:ext cx="12179300" cy="68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2A71E-8CEC-BC4C-B3EC-D813A98D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B362-429D-B343-9D69-F6D21FC8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264D97-3F4C-454E-BC81-548D3490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228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5FEF-B2BD-D343-82B9-846DD599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CBAE1B-5884-FA43-83BD-2414A6F9CE46}" type="datetimeFigureOut">
              <a:rPr lang="en-US" smtClean="0"/>
              <a:pPr/>
              <a:t>7/26/21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BC7B2-6D10-6540-A836-0D48E2A09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69C5B0-6451-F842-AABB-C3819C30AA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E848-14CF-8542-9E8E-D886887B7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AFBDB-2AA2-4E55-9384-9AB67D96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1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C7F746-1681-458A-AA81-DF3CFC216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88B5D8-8718-47E7-8681-9FB733A19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967FD5-08C6-4ADD-AB6D-E5B53DA57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96D8F87D-D164-4555-B384-CB8168A9FC77}" vid="{08891131-9FFB-4A9F-A1BF-9CA5F7B5A5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6C02214F2A54E83A0666AAB51E47C" ma:contentTypeVersion="2" ma:contentTypeDescription="Create a new document." ma:contentTypeScope="" ma:versionID="ef321a316e1fe744ffa24d3b54e5f7f3">
  <xsd:schema xmlns:xsd="http://www.w3.org/2001/XMLSchema" xmlns:xs="http://www.w3.org/2001/XMLSchema" xmlns:p="http://schemas.microsoft.com/office/2006/metadata/properties" xmlns:ns2="46524f8b-2186-4769-91a3-e2dc4b2df958" targetNamespace="http://schemas.microsoft.com/office/2006/metadata/properties" ma:root="true" ma:fieldsID="003507df41dcafa1c98f0631d2f7ba94" ns2:_="">
    <xsd:import namespace="46524f8b-2186-4769-91a3-e2dc4b2df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4f8b-2186-4769-91a3-e2dc4b2df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3C262-AF2F-42BC-99C5-4B4FA0C6F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95B9E-9469-47FD-A87E-9D425A1F0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4f8b-2186-4769-91a3-e2dc4b2df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B5FAB1-C58C-4DFD-B55B-B5A3530C3A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Mancuso, Chris</dc:creator>
  <cp:lastModifiedBy>Mancuso, Chris</cp:lastModifiedBy>
  <cp:revision>1</cp:revision>
  <cp:lastPrinted>2019-06-27T23:50:28Z</cp:lastPrinted>
  <dcterms:created xsi:type="dcterms:W3CDTF">2021-07-26T21:20:45Z</dcterms:created>
  <dcterms:modified xsi:type="dcterms:W3CDTF">2021-07-26T21:23:01Z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0x0101006EB6C02214F2A54E83A0666AAB51E47C</vt:lpwstr>
  </property>
</Properties>
</file>